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424ADE-E576-4CFE-97F5-50D0C9A2780E}" type="datetimeFigureOut">
              <a:rPr lang="en-US" smtClean="0"/>
              <a:t>2/28/2019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FCC7DC2-55A0-4235-BD6B-3117742D6A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24ADE-E576-4CFE-97F5-50D0C9A2780E}"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24ADE-E576-4CFE-97F5-50D0C9A2780E}"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24ADE-E576-4CFE-97F5-50D0C9A2780E}"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424ADE-E576-4CFE-97F5-50D0C9A2780E}"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C7DC2-55A0-4235-BD6B-3117742D6A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24ADE-E576-4CFE-97F5-50D0C9A2780E}"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424ADE-E576-4CFE-97F5-50D0C9A2780E}"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424ADE-E576-4CFE-97F5-50D0C9A2780E}"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24ADE-E576-4CFE-97F5-50D0C9A2780E}"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24ADE-E576-4CFE-97F5-50D0C9A2780E}"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C7DC2-55A0-4235-BD6B-3117742D6A38}"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424ADE-E576-4CFE-97F5-50D0C9A2780E}"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CC7DC2-55A0-4235-BD6B-3117742D6A3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424ADE-E576-4CFE-97F5-50D0C9A2780E}" type="datetimeFigureOut">
              <a:rPr lang="en-US" smtClean="0"/>
              <a:t>2/28/2019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CC7DC2-55A0-4235-BD6B-3117742D6A3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rga\Pictures\Capture_1_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58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8754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15312"/>
          </a:xfrm>
        </p:spPr>
        <p:txBody>
          <a:bodyPr>
            <a:normAutofit fontScale="90000"/>
          </a:bodyPr>
          <a:lstStyle/>
          <a:p>
            <a:r>
              <a:rPr lang="en-US" dirty="0" smtClean="0">
                <a:solidFill>
                  <a:schemeClr val="accent6">
                    <a:lumMod val="75000"/>
                  </a:schemeClr>
                </a:solidFill>
              </a:rPr>
              <a:t>What Is the Configuration File Name, which is used By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971800"/>
            <a:ext cx="8229600" cy="3154363"/>
          </a:xfrm>
        </p:spPr>
        <p:txBody>
          <a:bodyPr/>
          <a:lstStyle/>
          <a:p>
            <a:pPr algn="just"/>
            <a:r>
              <a:rPr lang="en-US" b="1" dirty="0" smtClean="0">
                <a:latin typeface="Angsana New" pitchFamily="18" charset="-34"/>
                <a:cs typeface="Angsana New" pitchFamily="18" charset="-34"/>
              </a:rPr>
              <a:t>No, it isn’t conceivable starting at now. Spring boot is restricted to Spring applications only.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0852328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420112"/>
          </a:xfrm>
        </p:spPr>
        <p:txBody>
          <a:bodyPr>
            <a:normAutofit/>
          </a:bodyPr>
          <a:lstStyle/>
          <a:p>
            <a:r>
              <a:rPr lang="en-US" dirty="0" smtClean="0">
                <a:solidFill>
                  <a:schemeClr val="accent6">
                    <a:lumMod val="75000"/>
                  </a:schemeClr>
                </a:solidFill>
              </a:rPr>
              <a:t>What Is Name Of The Configuration File, Which You Use In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3429000"/>
            <a:ext cx="8229600" cy="2697163"/>
          </a:xfrm>
        </p:spPr>
        <p:txBody>
          <a:bodyPr/>
          <a:lstStyle/>
          <a:p>
            <a:pPr algn="just"/>
            <a:r>
              <a:rPr lang="en-US" b="1" dirty="0" smtClean="0">
                <a:latin typeface="Angsana New" pitchFamily="18" charset="-34"/>
                <a:cs typeface="Angsana New" pitchFamily="18" charset="-34"/>
              </a:rPr>
              <a:t>Configuration file name which is utilized as a part of Spring boot ventures is known as an application. Properties. It is vital to document as it is utilized to abrogate all default configurations.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402536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15312"/>
          </a:xfrm>
        </p:spPr>
        <p:txBody>
          <a:bodyPr>
            <a:normAutofit fontScale="90000"/>
          </a:bodyPr>
          <a:lstStyle/>
          <a:p>
            <a:r>
              <a:rPr lang="en-US" dirty="0" smtClean="0">
                <a:solidFill>
                  <a:schemeClr val="accent6">
                    <a:lumMod val="75000"/>
                  </a:schemeClr>
                </a:solidFill>
              </a:rPr>
              <a:t>How Might You Implement Spring Security In Spring Boot Application? </a:t>
            </a:r>
            <a:endParaRPr lang="en-US" dirty="0">
              <a:solidFill>
                <a:schemeClr val="accent6">
                  <a:lumMod val="75000"/>
                </a:schemeClr>
              </a:solidFill>
            </a:endParaRPr>
          </a:p>
        </p:txBody>
      </p:sp>
      <p:sp>
        <p:nvSpPr>
          <p:cNvPr id="3" name="Content Placeholder 2"/>
          <p:cNvSpPr>
            <a:spLocks noGrp="1"/>
          </p:cNvSpPr>
          <p:nvPr>
            <p:ph idx="1"/>
          </p:nvPr>
        </p:nvSpPr>
        <p:spPr>
          <a:xfrm>
            <a:off x="457200" y="2971800"/>
            <a:ext cx="8229600" cy="3154363"/>
          </a:xfrm>
        </p:spPr>
        <p:txBody>
          <a:bodyPr/>
          <a:lstStyle/>
          <a:p>
            <a:pPr algn="just"/>
            <a:r>
              <a:rPr lang="en-US" b="1" dirty="0" smtClean="0">
                <a:latin typeface="Angsana New" pitchFamily="18" charset="-34"/>
                <a:cs typeface="Angsana New" pitchFamily="18" charset="-34"/>
              </a:rPr>
              <a:t>Usage of spring security in Spring boot application requires quite a little configuration. You have to include spring-boot-starter-security starter in pom.xml. You need to make spring config class, which will expand WebSecurity Configure Adapter and override expected strategy to accomplish security in Spring boot application.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8379546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2999"/>
            <a:ext cx="8534400" cy="54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78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smtClean="0">
                <a:solidFill>
                  <a:schemeClr val="accent6">
                    <a:lumMod val="75000"/>
                  </a:schemeClr>
                </a:solidFill>
              </a:rPr>
              <a:t>What is the reason to have a spring-boot-maven module? </a:t>
            </a:r>
            <a:endParaRPr lang="en-US" dirty="0">
              <a:solidFill>
                <a:schemeClr val="accent6">
                  <a:lumMod val="75000"/>
                </a:schemeClr>
              </a:solidFill>
            </a:endParaRPr>
          </a:p>
        </p:txBody>
      </p:sp>
      <p:sp>
        <p:nvSpPr>
          <p:cNvPr id="3" name="Content Placeholder 2"/>
          <p:cNvSpPr>
            <a:spLocks noGrp="1"/>
          </p:cNvSpPr>
          <p:nvPr>
            <p:ph idx="1"/>
          </p:nvPr>
        </p:nvSpPr>
        <p:spPr>
          <a:xfrm>
            <a:off x="457200" y="2286000"/>
            <a:ext cx="8229600" cy="4343400"/>
          </a:xfrm>
        </p:spPr>
        <p:txBody>
          <a:bodyPr>
            <a:noAutofit/>
          </a:bodyPr>
          <a:lstStyle/>
          <a:p>
            <a:pPr algn="just"/>
            <a:r>
              <a:rPr lang="en-US" b="1" dirty="0" smtClean="0">
                <a:latin typeface="Angsana New" pitchFamily="18" charset="-34"/>
                <a:cs typeface="Angsana New" pitchFamily="18" charset="-34"/>
              </a:rPr>
              <a:t>The reason behind to have Spring-boot-maven module is it gives a couple of charges which empower you to package the code as a container or run the application </a:t>
            </a:r>
          </a:p>
          <a:p>
            <a:pPr algn="just"/>
            <a:r>
              <a:rPr lang="en-US" b="1" dirty="0" smtClean="0">
                <a:latin typeface="Angsana New" pitchFamily="18" charset="-34"/>
                <a:cs typeface="Angsana New" pitchFamily="18" charset="-34"/>
              </a:rPr>
              <a:t>• spring-boot: run operates your Spring Boot application. </a:t>
            </a:r>
          </a:p>
          <a:p>
            <a:pPr algn="just"/>
            <a:r>
              <a:rPr lang="en-US" b="1" dirty="0" smtClean="0">
                <a:latin typeface="Angsana New" pitchFamily="18" charset="-34"/>
                <a:cs typeface="Angsana New" pitchFamily="18" charset="-34"/>
              </a:rPr>
              <a:t>• spring-boot: repackage it repackages your jug/war to be executable. </a:t>
            </a:r>
          </a:p>
          <a:p>
            <a:pPr algn="just"/>
            <a:r>
              <a:rPr lang="en-US" b="1" dirty="0" smtClean="0">
                <a:latin typeface="Angsana New" pitchFamily="18" charset="-34"/>
                <a:cs typeface="Angsana New" pitchFamily="18" charset="-34"/>
              </a:rPr>
              <a:t>• spring-boot: start and spring-boot: stop to deal with the lifecycle of your Spring Boot application (i.e., for joining tests). </a:t>
            </a:r>
          </a:p>
          <a:p>
            <a:pPr algn="just"/>
            <a:r>
              <a:rPr lang="en-US" b="1" dirty="0" smtClean="0">
                <a:latin typeface="Angsana New" pitchFamily="18" charset="-34"/>
                <a:cs typeface="Angsana New" pitchFamily="18" charset="-34"/>
              </a:rPr>
              <a:t>• spring-boot: build-data creates build data that can be utilized by the Actuator.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6719926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fontScale="90000"/>
          </a:bodyPr>
          <a:lstStyle/>
          <a:p>
            <a:r>
              <a:rPr lang="en-US" dirty="0" smtClean="0">
                <a:solidFill>
                  <a:schemeClr val="accent6">
                    <a:lumMod val="75000"/>
                  </a:schemeClr>
                </a:solidFill>
              </a:rPr>
              <a:t>How to make Spring Boot venture utilizing Spring Initializer? </a:t>
            </a:r>
            <a:br>
              <a:rPr lang="en-US" dirty="0" smtClean="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a:xfrm>
            <a:off x="457200" y="2286000"/>
            <a:ext cx="8229600" cy="4336473"/>
          </a:xfrm>
        </p:spPr>
        <p:txBody>
          <a:bodyPr>
            <a:noAutofit/>
          </a:bodyPr>
          <a:lstStyle/>
          <a:p>
            <a:pPr algn="just"/>
            <a:r>
              <a:rPr lang="en-US" b="1" dirty="0" smtClean="0">
                <a:latin typeface="Angsana New" pitchFamily="18" charset="-34"/>
                <a:cs typeface="Angsana New" pitchFamily="18" charset="-34"/>
              </a:rPr>
              <a:t>The Spring Initializer is a web application that can produce a Spring Boot project structure for you. It doesn’t create any application code. However, it will give you an essential project structure and either a Maven or a Gradle build specification to fabricate your code with. You should simply compose the application code. </a:t>
            </a:r>
          </a:p>
          <a:p>
            <a:pPr algn="just"/>
            <a:r>
              <a:rPr lang="en-US" b="1" dirty="0" smtClean="0">
                <a:latin typeface="Angsana New" pitchFamily="18" charset="-34"/>
                <a:cs typeface="Angsana New" pitchFamily="18" charset="-34"/>
              </a:rPr>
              <a:t>Spring Initializer can be utilized a few different ways, including: </a:t>
            </a:r>
          </a:p>
          <a:p>
            <a:pPr algn="just"/>
            <a:r>
              <a:rPr lang="en-US" b="1" dirty="0" smtClean="0">
                <a:latin typeface="Angsana New" pitchFamily="18" charset="-34"/>
                <a:cs typeface="Angsana New" pitchFamily="18" charset="-34"/>
              </a:rPr>
              <a:t>• An online interface. </a:t>
            </a:r>
          </a:p>
          <a:p>
            <a:pPr algn="just"/>
            <a:r>
              <a:rPr lang="en-US" b="1" dirty="0" smtClean="0">
                <a:latin typeface="Angsana New" pitchFamily="18" charset="-34"/>
                <a:cs typeface="Angsana New" pitchFamily="18" charset="-34"/>
              </a:rPr>
              <a:t>• Via Spring Tool Suite. </a:t>
            </a:r>
          </a:p>
          <a:p>
            <a:pPr algn="just"/>
            <a:r>
              <a:rPr lang="en-US" b="1" dirty="0" smtClean="0">
                <a:latin typeface="Angsana New" pitchFamily="18" charset="-34"/>
                <a:cs typeface="Angsana New" pitchFamily="18" charset="-34"/>
              </a:rPr>
              <a:t>• Using the Spring Boot CLI.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3206607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dirty="0" smtClean="0">
                <a:solidFill>
                  <a:schemeClr val="accent6">
                    <a:lumMod val="75000"/>
                  </a:schemeClr>
                </a:solidFill>
              </a:rPr>
              <a:t>What do Dev Tools in Spring boot mean? </a:t>
            </a:r>
            <a:endParaRPr lang="en-US" dirty="0">
              <a:solidFill>
                <a:schemeClr val="accent6">
                  <a:lumMod val="75000"/>
                </a:schemeClr>
              </a:solidFill>
            </a:endParaRPr>
          </a:p>
        </p:txBody>
      </p:sp>
      <p:sp>
        <p:nvSpPr>
          <p:cNvPr id="3" name="Content Placeholder 2"/>
          <p:cNvSpPr>
            <a:spLocks noGrp="1"/>
          </p:cNvSpPr>
          <p:nvPr>
            <p:ph idx="1"/>
          </p:nvPr>
        </p:nvSpPr>
        <p:spPr>
          <a:xfrm>
            <a:off x="457200" y="2895600"/>
            <a:ext cx="8229600" cy="3602182"/>
          </a:xfrm>
        </p:spPr>
        <p:txBody>
          <a:bodyPr>
            <a:normAutofit/>
          </a:bodyPr>
          <a:lstStyle/>
          <a:p>
            <a:pPr algn="just"/>
            <a:r>
              <a:rPr lang="en-US" b="1" dirty="0" smtClean="0">
                <a:latin typeface="Angsana New" pitchFamily="18" charset="-34"/>
                <a:cs typeface="Angsana New" pitchFamily="18" charset="-34"/>
              </a:rPr>
              <a:t>Spring boot accompanies Dev Tools, which is acquainted with increase the profitability of designer. You don’t have to redeploy your application each time you influence the changes. The developer can reload the progressions without restart of the server. It maintains a strategic distance from the agony of redeploying application each time when you roll out any improvement. This module will can’t be utilized in a production environment. </a:t>
            </a:r>
          </a:p>
        </p:txBody>
      </p:sp>
    </p:spTree>
    <p:extLst>
      <p:ext uri="{BB962C8B-B14F-4D97-AF65-F5344CB8AC3E}">
        <p14:creationId xmlns:p14="http://schemas.microsoft.com/office/powerpoint/2010/main" val="24698050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133600"/>
          </a:xfrm>
        </p:spPr>
        <p:txBody>
          <a:bodyPr>
            <a:normAutofit/>
          </a:bodyPr>
          <a:lstStyle/>
          <a:p>
            <a:r>
              <a:rPr lang="en-US" dirty="0" smtClean="0">
                <a:solidFill>
                  <a:schemeClr val="accent6">
                    <a:lumMod val="75000"/>
                  </a:schemeClr>
                </a:solidFill>
              </a:rPr>
              <a:t>What does Spring Boot Starter Pom mean? Why Is It Useful? </a:t>
            </a:r>
            <a:endParaRPr lang="en-US" dirty="0">
              <a:solidFill>
                <a:schemeClr val="accent6">
                  <a:lumMod val="75000"/>
                </a:schemeClr>
              </a:solidFill>
            </a:endParaRPr>
          </a:p>
        </p:txBody>
      </p:sp>
      <p:sp>
        <p:nvSpPr>
          <p:cNvPr id="3" name="Content Placeholder 2"/>
          <p:cNvSpPr>
            <a:spLocks noGrp="1"/>
          </p:cNvSpPr>
          <p:nvPr>
            <p:ph idx="1"/>
          </p:nvPr>
        </p:nvSpPr>
        <p:spPr>
          <a:xfrm>
            <a:off x="457200" y="2133600"/>
            <a:ext cx="8229600" cy="4495800"/>
          </a:xfrm>
        </p:spPr>
        <p:txBody>
          <a:bodyPr>
            <a:noAutofit/>
          </a:bodyPr>
          <a:lstStyle/>
          <a:p>
            <a:pPr algn="just"/>
            <a:r>
              <a:rPr lang="en-US" b="1" dirty="0" smtClean="0">
                <a:latin typeface="Angsana New" pitchFamily="18" charset="-34"/>
                <a:cs typeface="Angsana New" pitchFamily="18" charset="-34"/>
              </a:rPr>
              <a:t>Starters are an arrangement of advantageous reliance descriptors that you can incorporate into your application. The starters contain a considerable amount of the dependencies that you have to get a task up and running rapidly and with a steady, supported a set of managed transitive conditions. </a:t>
            </a:r>
          </a:p>
          <a:p>
            <a:pPr algn="just"/>
            <a:r>
              <a:rPr lang="en-US" b="1" dirty="0" smtClean="0">
                <a:latin typeface="Angsana New" pitchFamily="18" charset="-34"/>
                <a:cs typeface="Angsana New" pitchFamily="18" charset="-34"/>
              </a:rPr>
              <a:t>The starter POMs are helpful reliance descriptors that can be added to your application’s Maven. In another word, if you are building up a project that utilizes Spring Batch for batch preparing, you need to incorporate spring-boot-starter-bunch that will import all the required conditions for the Spring Batch application. This decreases the burden of looking at and designing all of the conditions required for a structure.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314288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a:bodyPr>
          <a:lstStyle/>
          <a:p>
            <a:r>
              <a:rPr lang="en-US" dirty="0" smtClean="0">
                <a:solidFill>
                  <a:schemeClr val="accent6">
                    <a:lumMod val="75000"/>
                  </a:schemeClr>
                </a:solidFill>
              </a:rPr>
              <a:t>What does Actuator in Spring Boot mean? </a:t>
            </a:r>
            <a:endParaRPr lang="en-US" dirty="0">
              <a:solidFill>
                <a:schemeClr val="accent6">
                  <a:lumMod val="75000"/>
                </a:schemeClr>
              </a:solidFill>
            </a:endParaRPr>
          </a:p>
        </p:txBody>
      </p:sp>
      <p:sp>
        <p:nvSpPr>
          <p:cNvPr id="3" name="Content Placeholder 2"/>
          <p:cNvSpPr>
            <a:spLocks noGrp="1"/>
          </p:cNvSpPr>
          <p:nvPr>
            <p:ph idx="1"/>
          </p:nvPr>
        </p:nvSpPr>
        <p:spPr>
          <a:xfrm>
            <a:off x="457200" y="2563090"/>
            <a:ext cx="8229600" cy="3761509"/>
          </a:xfrm>
        </p:spPr>
        <p:txBody>
          <a:bodyPr>
            <a:normAutofit/>
          </a:bodyPr>
          <a:lstStyle/>
          <a:p>
            <a:pPr algn="just"/>
            <a:r>
              <a:rPr lang="en-US" b="1" dirty="0" smtClean="0">
                <a:latin typeface="Angsana New" pitchFamily="18" charset="-34"/>
                <a:cs typeface="Angsana New" pitchFamily="18" charset="-34"/>
              </a:rPr>
              <a:t>Spring Boot Actuator is a sub-task of Spring Boot. It adds a few creation review administrations to your application with little exertion on your part. There are also has numerous features added to your application out-of-the-case for dealing with the administration in a production (or other) condition. They’re basically used to uncover diverse kinds of data about the running application – health, measurements, information, dump, env and so on.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9893722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dirty="0" smtClean="0">
                <a:solidFill>
                  <a:schemeClr val="accent6">
                    <a:lumMod val="75000"/>
                  </a:schemeClr>
                </a:solidFill>
              </a:rPr>
              <a:t>What Is the Configuration File Name Used By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590800"/>
            <a:ext cx="8229600" cy="3535363"/>
          </a:xfrm>
        </p:spPr>
        <p:txBody>
          <a:bodyPr/>
          <a:lstStyle/>
          <a:p>
            <a:pPr algn="just"/>
            <a:r>
              <a:rPr lang="en-US" b="1" dirty="0" smtClean="0">
                <a:latin typeface="Angsana New" pitchFamily="18" charset="-34"/>
                <a:cs typeface="Angsana New" pitchFamily="18" charset="-34"/>
              </a:rPr>
              <a:t>The configuration record utilized as a part of spring boot ventures is an application. Properties. This record is imperative where we would overwrite all the default designs. Regularly we need to hold this document under the assets envelope of the project.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11162001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29512"/>
          </a:xfrm>
        </p:spPr>
        <p:txBody>
          <a:bodyPr>
            <a:normAutofit fontScale="90000"/>
          </a:bodyPr>
          <a:lstStyle/>
          <a:p>
            <a:r>
              <a:rPr lang="en-US" dirty="0" smtClean="0">
                <a:solidFill>
                  <a:schemeClr val="accent6">
                    <a:lumMod val="75000"/>
                  </a:schemeClr>
                </a:solidFill>
              </a:rPr>
              <a:t>Why in spring boot “Opinionated ” is used? </a:t>
            </a:r>
            <a:endParaRPr lang="en-US" dirty="0">
              <a:solidFill>
                <a:schemeClr val="accent6">
                  <a:lumMod val="75000"/>
                </a:schemeClr>
              </a:solidFill>
            </a:endParaRPr>
          </a:p>
        </p:txBody>
      </p:sp>
      <p:sp>
        <p:nvSpPr>
          <p:cNvPr id="3" name="Content Placeholder 2"/>
          <p:cNvSpPr>
            <a:spLocks noGrp="1"/>
          </p:cNvSpPr>
          <p:nvPr>
            <p:ph idx="1"/>
          </p:nvPr>
        </p:nvSpPr>
        <p:spPr>
          <a:xfrm>
            <a:off x="457200" y="2438400"/>
            <a:ext cx="8229600" cy="3687763"/>
          </a:xfrm>
        </p:spPr>
        <p:txBody>
          <a:bodyPr/>
          <a:lstStyle/>
          <a:p>
            <a:pPr algn="just"/>
            <a:r>
              <a:rPr lang="en-US" b="1" dirty="0" smtClean="0">
                <a:latin typeface="Angsana New" pitchFamily="18" charset="-34"/>
                <a:cs typeface="Angsana New" pitchFamily="18" charset="-34"/>
              </a:rPr>
              <a:t>It takes after “Opinionated Defaults Configuration” Approach to lessen Developer exertion. Because of the Opinionated perspective of spring boot, what is required to begin yet additionally we can get out if not appropriate for the application. Spring Boot utilizes sensible defaults, “opinions,” for the most part in light of the classpath substance.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0202929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smtClean="0">
                <a:solidFill>
                  <a:schemeClr val="accent6">
                    <a:lumMod val="75000"/>
                  </a:schemeClr>
                </a:solidFill>
              </a:rPr>
              <a:t>What are esteem properties of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514600"/>
            <a:ext cx="8229600" cy="3611563"/>
          </a:xfrm>
        </p:spPr>
        <p:txBody>
          <a:bodyPr/>
          <a:lstStyle/>
          <a:p>
            <a:pPr algn="just"/>
            <a:r>
              <a:rPr lang="en-US" b="1" dirty="0" smtClean="0">
                <a:latin typeface="Angsana New" pitchFamily="18" charset="-34"/>
                <a:cs typeface="Angsana New" pitchFamily="18" charset="-34"/>
              </a:rPr>
              <a:t>Spring Boot gives different properties, which can be indicated in our project’s application. Properties record. These properties have default values, and you can set that inside the properties record. Properties are utilized to set qualities like a server-port number, database association configuration and much more. </a:t>
            </a:r>
          </a:p>
        </p:txBody>
      </p:sp>
    </p:spTree>
    <p:extLst>
      <p:ext uri="{BB962C8B-B14F-4D97-AF65-F5344CB8AC3E}">
        <p14:creationId xmlns:p14="http://schemas.microsoft.com/office/powerpoint/2010/main" val="9529398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830</Words>
  <Application>Microsoft Office PowerPoint</Application>
  <PresentationFormat>On-screen Show (4:3)</PresentationFormat>
  <Paragraphs>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PowerPoint Presentation</vt:lpstr>
      <vt:lpstr>What is the reason to have a spring-boot-maven module? </vt:lpstr>
      <vt:lpstr>How to make Spring Boot venture utilizing Spring Initializer?  </vt:lpstr>
      <vt:lpstr>What do Dev Tools in Spring boot mean? </vt:lpstr>
      <vt:lpstr>What does Spring Boot Starter Pom mean? Why Is It Useful? </vt:lpstr>
      <vt:lpstr>What does Actuator in Spring Boot mean? </vt:lpstr>
      <vt:lpstr>What Is the Configuration File Name Used By Spring Boot? </vt:lpstr>
      <vt:lpstr>Why in spring boot “Opinionated ” is used? </vt:lpstr>
      <vt:lpstr>What are esteem properties of Spring Boot? </vt:lpstr>
      <vt:lpstr>What Is the Configuration File Name, which is used By Spring Boot? </vt:lpstr>
      <vt:lpstr>What Is Name Of The Configuration File, Which You Use In Spring Boot? </vt:lpstr>
      <vt:lpstr>How Might You Implement Spring Security In Spring Boot Application?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Kharga</dc:creator>
  <cp:lastModifiedBy>Kharga</cp:lastModifiedBy>
  <cp:revision>7</cp:revision>
  <dcterms:created xsi:type="dcterms:W3CDTF">2019-02-28T02:01:30Z</dcterms:created>
  <dcterms:modified xsi:type="dcterms:W3CDTF">2019-02-28T17:58:54Z</dcterms:modified>
</cp:coreProperties>
</file>