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02E6013-035C-4A28-A11C-5F8E6C9EA14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16F3372-081D-43B6-AD57-D84332F2D3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arjitKharga\Desktop\source-code-583537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362"/>
          </a:xfrm>
        </p:spPr>
        <p:txBody>
          <a:bodyPr>
            <a:normAutofit/>
          </a:bodyPr>
          <a:lstStyle/>
          <a:p>
            <a:r>
              <a:rPr lang="en-US" b="1" dirty="0" smtClean="0"/>
              <a:t>Difference Between </a:t>
            </a:r>
            <a:r>
              <a:rPr lang="en-US" b="1" dirty="0" err="1" smtClean="0"/>
              <a:t>Application.Property</a:t>
            </a:r>
            <a:r>
              <a:rPr lang="en-US" b="1" dirty="0" smtClean="0"/>
              <a:t> &amp; </a:t>
            </a:r>
            <a:r>
              <a:rPr lang="en-US" b="1" dirty="0" err="1" smtClean="0"/>
              <a:t>Application.Yml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b="1" dirty="0" smtClean="0">
                <a:solidFill>
                  <a:schemeClr val="tx1"/>
                </a:solidFill>
              </a:rPr>
              <a:t>Technology4NextVision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2019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APPLICATION.PROPERTIES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Spring Boot, configuration details are kept in the </a:t>
            </a:r>
            <a:r>
              <a:rPr lang="en-US" b="1" dirty="0" err="1"/>
              <a:t>application.properties</a:t>
            </a:r>
            <a:r>
              <a:rPr lang="en-US" dirty="0"/>
              <a:t> file .The </a:t>
            </a:r>
            <a:r>
              <a:rPr lang="en-US" b="1" dirty="0" err="1"/>
              <a:t>application.properties</a:t>
            </a:r>
            <a:r>
              <a:rPr lang="en-US" b="1" dirty="0"/>
              <a:t> </a:t>
            </a:r>
            <a:r>
              <a:rPr lang="en-US" dirty="0"/>
              <a:t>is present</a:t>
            </a:r>
            <a:r>
              <a:rPr lang="en-US" b="1" dirty="0"/>
              <a:t> </a:t>
            </a:r>
            <a:r>
              <a:rPr lang="en-US" dirty="0"/>
              <a:t>under  the </a:t>
            </a:r>
            <a:r>
              <a:rPr lang="en-US" dirty="0" err="1"/>
              <a:t>classpath</a:t>
            </a:r>
            <a:r>
              <a:rPr lang="en-US" dirty="0"/>
              <a:t>(file location </a:t>
            </a:r>
            <a:r>
              <a:rPr lang="en-US" b="1" dirty="0" err="1"/>
              <a:t>src</a:t>
            </a:r>
            <a:r>
              <a:rPr lang="en-US" b="1" dirty="0"/>
              <a:t>/main/resources</a:t>
            </a:r>
            <a:r>
              <a:rPr lang="en-US" dirty="0"/>
              <a:t>).The basic configuration properties like DB details, server port etc. is present in the  </a:t>
            </a:r>
            <a:r>
              <a:rPr lang="en-US" b="1" dirty="0" err="1"/>
              <a:t>application.properties</a:t>
            </a:r>
            <a:r>
              <a:rPr lang="en-US" dirty="0"/>
              <a:t> file as given below –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spring.datasource.url=</a:t>
            </a:r>
            <a:r>
              <a:rPr lang="en-US" b="1" dirty="0" err="1"/>
              <a:t>jdbc:oracle:thin</a:t>
            </a:r>
            <a:r>
              <a:rPr lang="en-US" b="1" dirty="0"/>
              <a:t>:@manoj:1521:orcl</a:t>
            </a:r>
            <a:endParaRPr lang="en-US" dirty="0"/>
          </a:p>
          <a:p>
            <a:r>
              <a:rPr lang="en-US" b="1" dirty="0" err="1"/>
              <a:t>spring.datasource.username</a:t>
            </a:r>
            <a:r>
              <a:rPr lang="en-US" b="1" dirty="0"/>
              <a:t>=tog</a:t>
            </a:r>
            <a:endParaRPr lang="en-US" dirty="0"/>
          </a:p>
          <a:p>
            <a:r>
              <a:rPr lang="en-US" b="1" dirty="0" err="1"/>
              <a:t>spring.datasource.password</a:t>
            </a:r>
            <a:r>
              <a:rPr lang="en-US" b="1" dirty="0"/>
              <a:t>=</a:t>
            </a:r>
            <a:r>
              <a:rPr lang="en-US" b="1" dirty="0" err="1"/>
              <a:t>sci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YAML File: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Spring Boot supports YAML </a:t>
            </a:r>
            <a:r>
              <a:rPr lang="en-US" sz="2000" dirty="0"/>
              <a:t>based properties configurations to run the application. Instead of </a:t>
            </a:r>
            <a:r>
              <a:rPr lang="en-US" sz="2000" b="1" dirty="0" err="1"/>
              <a:t>application.properties</a:t>
            </a:r>
            <a:r>
              <a:rPr lang="en-US" sz="2000" dirty="0"/>
              <a:t> we can                                                        use </a:t>
            </a:r>
            <a:r>
              <a:rPr lang="en-US" sz="2000" b="1" dirty="0" err="1"/>
              <a:t>application.yml</a:t>
            </a:r>
            <a:r>
              <a:rPr lang="en-US" sz="2000" b="1" dirty="0"/>
              <a:t> </a:t>
            </a:r>
            <a:r>
              <a:rPr lang="en-US" sz="2000" dirty="0"/>
              <a:t>file. This YAML file also should be kept inside the </a:t>
            </a:r>
            <a:r>
              <a:rPr lang="en-US" sz="2000" dirty="0" err="1"/>
              <a:t>classpath</a:t>
            </a:r>
            <a:r>
              <a:rPr lang="en-US" sz="2000" dirty="0"/>
              <a:t>(file location </a:t>
            </a:r>
            <a:r>
              <a:rPr lang="en-US" sz="2000" b="1" dirty="0" err="1"/>
              <a:t>src</a:t>
            </a:r>
            <a:r>
              <a:rPr lang="en-US" sz="2000" b="1" dirty="0"/>
              <a:t>/main/resources</a:t>
            </a:r>
            <a:r>
              <a:rPr lang="en-US" sz="2000" dirty="0"/>
              <a:t>). The sample </a:t>
            </a:r>
            <a:r>
              <a:rPr lang="en-US" sz="2000" b="1" dirty="0" err="1"/>
              <a:t>application.yml</a:t>
            </a:r>
            <a:r>
              <a:rPr lang="en-US" sz="2000" dirty="0"/>
              <a:t> </a:t>
            </a:r>
          </a:p>
          <a:p>
            <a:r>
              <a:rPr lang="en-US" sz="2000" dirty="0"/>
              <a:t>file is given below </a:t>
            </a:r>
          </a:p>
          <a:p>
            <a:r>
              <a:rPr lang="en-US" sz="2000" b="1" dirty="0" err="1"/>
              <a:t>datasource</a:t>
            </a:r>
            <a:r>
              <a:rPr lang="en-US" sz="2000" b="1" dirty="0"/>
              <a:t>:</a:t>
            </a:r>
            <a:endParaRPr lang="en-US" sz="2000" dirty="0"/>
          </a:p>
          <a:p>
            <a:r>
              <a:rPr lang="en-US" sz="2000" b="1" dirty="0"/>
              <a:t>     </a:t>
            </a:r>
            <a:r>
              <a:rPr lang="en-US" sz="2000" b="1" dirty="0" err="1"/>
              <a:t>driverClassName</a:t>
            </a:r>
            <a:r>
              <a:rPr lang="en-US" sz="2000" b="1" dirty="0"/>
              <a:t>: </a:t>
            </a:r>
            <a:r>
              <a:rPr lang="en-US" sz="2000" b="1" dirty="0" err="1"/>
              <a:t>oracle.jdbc.driver.OracleDriver</a:t>
            </a:r>
            <a:endParaRPr lang="en-US" sz="2000" dirty="0"/>
          </a:p>
          <a:p>
            <a:r>
              <a:rPr lang="en-US" sz="2000" b="1" dirty="0"/>
              <a:t>     url: </a:t>
            </a:r>
            <a:r>
              <a:rPr lang="en-US" sz="2000" b="1" dirty="0" err="1"/>
              <a:t>jdbc:oracle:thin</a:t>
            </a:r>
            <a:r>
              <a:rPr lang="en-US" sz="2000" b="1" dirty="0"/>
              <a:t>:@manoj:1521:orcl</a:t>
            </a:r>
            <a:endParaRPr lang="en-US" sz="2000" dirty="0"/>
          </a:p>
          <a:p>
            <a:r>
              <a:rPr lang="en-US" sz="2000" b="1" dirty="0"/>
              <a:t>     username: tog</a:t>
            </a:r>
            <a:endParaRPr lang="en-US" sz="2000" dirty="0"/>
          </a:p>
          <a:p>
            <a:r>
              <a:rPr lang="en-US" sz="2000" b="1" dirty="0"/>
              <a:t>     password: </a:t>
            </a:r>
            <a:r>
              <a:rPr lang="en-US" sz="2000" b="1" dirty="0" err="1"/>
              <a:t>sci</a:t>
            </a:r>
            <a:endParaRPr lang="en-US" sz="2000" dirty="0"/>
          </a:p>
          <a:p>
            <a:r>
              <a:rPr lang="en-US" sz="2000" dirty="0"/>
              <a:t>In the Spring Boot application, the configuration files are either </a:t>
            </a:r>
            <a:r>
              <a:rPr lang="en-US" sz="2000" dirty="0" err="1"/>
              <a:t>application.properties</a:t>
            </a:r>
            <a:r>
              <a:rPr lang="en-US" sz="2000" dirty="0"/>
              <a:t> or </a:t>
            </a:r>
            <a:r>
              <a:rPr lang="en-US" sz="2000" dirty="0" err="1"/>
              <a:t>application.yml</a:t>
            </a:r>
            <a:r>
              <a:rPr lang="en-US" sz="2000" dirty="0"/>
              <a:t> . The </a:t>
            </a:r>
            <a:r>
              <a:rPr lang="en-US" sz="2000" dirty="0" err="1"/>
              <a:t>application.yml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file will contain application-related configurations, such as server port, JPA configuration, and data source configuration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05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 of YAML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In YAML, there is no extra delimiter is used. So it is the lightweight than XML and JSON. </a:t>
            </a:r>
          </a:p>
          <a:p>
            <a:pPr fontAlgn="base"/>
            <a:r>
              <a:rPr lang="en-US" dirty="0"/>
              <a:t>YAML makes the data understanding easy. So it is useful in case of configuration.</a:t>
            </a:r>
          </a:p>
          <a:p>
            <a:pPr fontAlgn="base"/>
            <a:r>
              <a:rPr lang="en-US" dirty="0"/>
              <a:t>When used YAML then no need to require to do extra configuration in other files</a:t>
            </a:r>
          </a:p>
          <a:p>
            <a:pPr fontAlgn="base"/>
            <a:r>
              <a:rPr lang="en-US" dirty="0"/>
              <a:t>YAML file follows KEY and VALUE pair means follow MAP structure means KEY can’t duplicate</a:t>
            </a:r>
          </a:p>
          <a:p>
            <a:pPr fontAlgn="base"/>
            <a:r>
              <a:rPr lang="en-US" dirty="0"/>
              <a:t>Using YAML file we remove boiler code </a:t>
            </a:r>
          </a:p>
          <a:p>
            <a:r>
              <a:rPr lang="en-US" dirty="0"/>
              <a:t>Note –For more detail you can go through this video </a:t>
            </a:r>
          </a:p>
        </p:txBody>
      </p:sp>
    </p:spTree>
    <p:extLst>
      <p:ext uri="{BB962C8B-B14F-4D97-AF65-F5344CB8AC3E}">
        <p14:creationId xmlns:p14="http://schemas.microsoft.com/office/powerpoint/2010/main" val="31912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 of YAML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Scaling problem</a:t>
            </a:r>
          </a:p>
          <a:p>
            <a:r>
              <a:rPr lang="en-US" dirty="0"/>
              <a:t>Note –For more detail you can go through this </a:t>
            </a:r>
            <a:r>
              <a:rPr lang="en-US" dirty="0" smtClean="0"/>
              <a:t>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arjitKharga\Downloads\Than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630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</TotalTime>
  <Words>145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PowerPoint Presentation</vt:lpstr>
      <vt:lpstr>Difference Between Application.Property &amp; Application.Yml </vt:lpstr>
      <vt:lpstr>APPLICATION.PROPERTIES:</vt:lpstr>
      <vt:lpstr>YAML File: </vt:lpstr>
      <vt:lpstr>Advantage of YAML </vt:lpstr>
      <vt:lpstr>Disadvantage of YAML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AmarjitKharga</dc:creator>
  <cp:lastModifiedBy>AmarjitKharga</cp:lastModifiedBy>
  <cp:revision>5</cp:revision>
  <dcterms:created xsi:type="dcterms:W3CDTF">2019-01-12T17:30:39Z</dcterms:created>
  <dcterms:modified xsi:type="dcterms:W3CDTF">2019-01-12T17:50:57Z</dcterms:modified>
</cp:coreProperties>
</file>