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1A93091-DC3C-4179-BB41-5F75223FE109}"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C724-0D7A-42C2-8E24-8771816C80C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93091-DC3C-4179-BB41-5F75223FE109}"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93091-DC3C-4179-BB41-5F75223FE109}" type="datetimeFigureOut">
              <a:rPr lang="en-US" smtClean="0"/>
              <a:t>1/19/2019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93091-DC3C-4179-BB41-5F75223FE109}"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A93091-DC3C-4179-BB41-5F75223FE109}"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C724-0D7A-42C2-8E24-8771816C80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A93091-DC3C-4179-BB41-5F75223FE109}"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A93091-DC3C-4179-BB41-5F75223FE109}"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A93091-DC3C-4179-BB41-5F75223FE109}"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93091-DC3C-4179-BB41-5F75223FE109}"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4C724-0D7A-42C2-8E24-8771816C80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A93091-DC3C-4179-BB41-5F75223FE109}"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4C724-0D7A-42C2-8E24-8771816C80C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1A93091-DC3C-4179-BB41-5F75223FE109}" type="datetimeFigureOut">
              <a:rPr lang="en-US" smtClean="0"/>
              <a:t>1/19/2019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D44C724-0D7A-42C2-8E24-8771816C80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1A93091-DC3C-4179-BB41-5F75223FE109}" type="datetimeFigureOut">
              <a:rPr lang="en-US" smtClean="0"/>
              <a:t>1/19/2019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D44C724-0D7A-42C2-8E24-8771816C80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Spring Cloud Interview Questions for 2019</a:t>
            </a:r>
            <a:endParaRPr lang="en-US" dirty="0"/>
          </a:p>
        </p:txBody>
      </p:sp>
      <p:pic>
        <p:nvPicPr>
          <p:cNvPr id="2050" name="Picture 2" descr="C:\Users\AmarjitKharga\Pictures\spring clou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0800" y="3511550"/>
            <a:ext cx="39624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81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Autofit/>
          </a:bodyPr>
          <a:lstStyle/>
          <a:p>
            <a:r>
              <a:rPr lang="en-US" sz="2800" dirty="0"/>
              <a:t>Why cloud based application configuration should be centralized ?</a:t>
            </a:r>
            <a:br>
              <a:rPr lang="en-US" sz="2800" dirty="0"/>
            </a:br>
            <a:endParaRPr lang="en-US" sz="2800" dirty="0"/>
          </a:p>
        </p:txBody>
      </p:sp>
      <p:sp>
        <p:nvSpPr>
          <p:cNvPr id="3" name="Content Placeholder 2"/>
          <p:cNvSpPr>
            <a:spLocks noGrp="1"/>
          </p:cNvSpPr>
          <p:nvPr>
            <p:ph idx="1"/>
          </p:nvPr>
        </p:nvSpPr>
        <p:spPr/>
        <p:txBody>
          <a:bodyPr/>
          <a:lstStyle/>
          <a:p>
            <a:pPr marL="0" indent="0">
              <a:buNone/>
            </a:pPr>
            <a:r>
              <a:rPr lang="en-US" dirty="0"/>
              <a:t>In cloud based application , it's possible that many </a:t>
            </a:r>
            <a:r>
              <a:rPr lang="en-US" dirty="0" smtClean="0"/>
              <a:t>micro services </a:t>
            </a:r>
            <a:r>
              <a:rPr lang="en-US" dirty="0"/>
              <a:t>are deployed and its really difficult to maintain separate repository for each </a:t>
            </a:r>
            <a:r>
              <a:rPr lang="en-US" dirty="0" smtClean="0"/>
              <a:t>micro service</a:t>
            </a:r>
            <a:r>
              <a:rPr lang="en-US" dirty="0"/>
              <a:t>. So its good to maintain centralize repository to hold application configuration that reduces number of repository.</a:t>
            </a:r>
          </a:p>
          <a:p>
            <a:pPr marL="0" indent="0">
              <a:buNone/>
            </a:pPr>
            <a:endParaRPr lang="en-US" dirty="0"/>
          </a:p>
        </p:txBody>
      </p:sp>
    </p:spTree>
    <p:extLst>
      <p:ext uri="{BB962C8B-B14F-4D97-AF65-F5344CB8AC3E}">
        <p14:creationId xmlns:p14="http://schemas.microsoft.com/office/powerpoint/2010/main" val="2997199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 which profile Spring cloud configuration server will run if </a:t>
            </a:r>
            <a:r>
              <a:rPr lang="en-US" sz="2800" dirty="0" smtClean="0"/>
              <a:t>file system </a:t>
            </a:r>
            <a:r>
              <a:rPr lang="en-US" sz="2800" dirty="0"/>
              <a:t>is used to store configuration information ?</a:t>
            </a:r>
            <a:br>
              <a:rPr lang="en-US" sz="2800" dirty="0"/>
            </a:br>
            <a:endParaRPr lang="en-US" sz="2800" dirty="0"/>
          </a:p>
        </p:txBody>
      </p:sp>
      <p:sp>
        <p:nvSpPr>
          <p:cNvPr id="3" name="Content Placeholder 2"/>
          <p:cNvSpPr>
            <a:spLocks noGrp="1"/>
          </p:cNvSpPr>
          <p:nvPr>
            <p:ph idx="1"/>
          </p:nvPr>
        </p:nvSpPr>
        <p:spPr/>
        <p:txBody>
          <a:bodyPr>
            <a:normAutofit/>
          </a:bodyPr>
          <a:lstStyle/>
          <a:p>
            <a:pPr marL="0" indent="0">
              <a:buNone/>
            </a:pPr>
            <a:r>
              <a:rPr lang="en-US" dirty="0"/>
              <a:t>native</a:t>
            </a:r>
          </a:p>
          <a:p>
            <a:pPr marL="0" indent="0">
              <a:buNone/>
            </a:pPr>
            <a:endParaRPr lang="en-US" dirty="0" smtClean="0"/>
          </a:p>
          <a:p>
            <a:pPr marL="0" indent="0">
              <a:buNone/>
            </a:pPr>
            <a:r>
              <a:rPr lang="en-US" dirty="0"/>
              <a:t>What is the annotation to make enable spring boot application for spring cloud config server </a:t>
            </a:r>
            <a:r>
              <a:rPr lang="en-US" dirty="0" smtClean="0"/>
              <a:t>?</a:t>
            </a:r>
          </a:p>
          <a:p>
            <a:pPr marL="0" indent="0">
              <a:buNone/>
            </a:pPr>
            <a:endParaRPr lang="en-US" dirty="0"/>
          </a:p>
          <a:p>
            <a:pPr marL="0" indent="0">
              <a:buNone/>
            </a:pPr>
            <a:r>
              <a:rPr lang="en-US" dirty="0"/>
              <a:t>@</a:t>
            </a:r>
            <a:r>
              <a:rPr lang="en-US" dirty="0" smtClean="0"/>
              <a:t>EnableConfigServer</a:t>
            </a:r>
            <a:endParaRPr lang="en-US" dirty="0"/>
          </a:p>
          <a:p>
            <a:pPr marL="0" indent="0">
              <a:buNone/>
            </a:pPr>
            <a:endParaRPr lang="en-US" dirty="0"/>
          </a:p>
        </p:txBody>
      </p:sp>
    </p:spTree>
    <p:extLst>
      <p:ext uri="{BB962C8B-B14F-4D97-AF65-F5344CB8AC3E}">
        <p14:creationId xmlns:p14="http://schemas.microsoft.com/office/powerpoint/2010/main" val="1473176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marjitKharga\Pictures\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620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Spring Cloud?</a:t>
            </a:r>
            <a:endParaRPr lang="en-US" dirty="0"/>
          </a:p>
        </p:txBody>
      </p:sp>
      <p:sp>
        <p:nvSpPr>
          <p:cNvPr id="3" name="Content Placeholder 2"/>
          <p:cNvSpPr>
            <a:spLocks noGrp="1"/>
          </p:cNvSpPr>
          <p:nvPr>
            <p:ph idx="1"/>
          </p:nvPr>
        </p:nvSpPr>
        <p:spPr/>
        <p:txBody>
          <a:bodyPr/>
          <a:lstStyle/>
          <a:p>
            <a:r>
              <a:rPr lang="en-US" dirty="0"/>
              <a:t>Spring Cloud Stream App Starters are Spring Boot based Spring Integration applications that provide integration with external systems. Spring Cloud Task. A short-lived </a:t>
            </a:r>
            <a:r>
              <a:rPr lang="en-US" dirty="0" smtClean="0"/>
              <a:t>micro services </a:t>
            </a:r>
            <a:r>
              <a:rPr lang="en-US" dirty="0"/>
              <a:t>framework to quickly build applications that perform finite amounts of data processing.</a:t>
            </a:r>
          </a:p>
        </p:txBody>
      </p:sp>
    </p:spTree>
    <p:extLst>
      <p:ext uri="{BB962C8B-B14F-4D97-AF65-F5344CB8AC3E}">
        <p14:creationId xmlns:p14="http://schemas.microsoft.com/office/powerpoint/2010/main" val="134386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b="1" dirty="0"/>
              <a:t>What are the advantages of using Spring Cloud?</a:t>
            </a:r>
            <a:br>
              <a:rPr lang="en-US" b="1" dirty="0"/>
            </a:b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1600" dirty="0"/>
              <a:t>When developing distributed </a:t>
            </a:r>
            <a:r>
              <a:rPr lang="en-US" sz="1600" dirty="0" smtClean="0"/>
              <a:t>micro services </a:t>
            </a:r>
            <a:r>
              <a:rPr lang="en-US" sz="1600" dirty="0"/>
              <a:t>with Spring Boot we face the following issues-</a:t>
            </a:r>
          </a:p>
          <a:p>
            <a:pPr lvl="0"/>
            <a:r>
              <a:rPr lang="en-US" sz="1600" b="1" dirty="0"/>
              <a:t>Complexity associated with distributed systems-</a:t>
            </a:r>
            <a:r>
              <a:rPr lang="en-US" sz="1600" dirty="0"/>
              <a:t/>
            </a:r>
            <a:br>
              <a:rPr lang="en-US" sz="1600" dirty="0"/>
            </a:br>
            <a:r>
              <a:rPr lang="en-US" sz="1600" dirty="0"/>
              <a:t>This overhead includes network issues, Latency overhead, Bandwidth issues, security issues.</a:t>
            </a:r>
          </a:p>
          <a:p>
            <a:pPr lvl="0"/>
            <a:r>
              <a:rPr lang="en-US" sz="1600" b="1" dirty="0"/>
              <a:t>Service Discovery-</a:t>
            </a:r>
            <a:r>
              <a:rPr lang="en-US" sz="1600" dirty="0"/>
              <a:t/>
            </a:r>
            <a:br>
              <a:rPr lang="en-US" sz="1600" dirty="0"/>
            </a:br>
            <a:r>
              <a:rPr lang="en-US" sz="1600" dirty="0"/>
              <a:t>Service discovery tools manage how processes and services in a cluster can find and talk to one another. It involves a directory of services, registering services in that directory, and then being able to lookup and connect to services in that directory.</a:t>
            </a:r>
          </a:p>
          <a:p>
            <a:pPr lvl="0"/>
            <a:r>
              <a:rPr lang="en-US" sz="1600" b="1" dirty="0"/>
              <a:t>Redundancy-</a:t>
            </a:r>
            <a:r>
              <a:rPr lang="en-US" sz="1600" dirty="0"/>
              <a:t/>
            </a:r>
            <a:br>
              <a:rPr lang="en-US" sz="1600" dirty="0"/>
            </a:br>
            <a:r>
              <a:rPr lang="en-US" sz="1600" dirty="0"/>
              <a:t>Redundancy issues in distributed systems.</a:t>
            </a:r>
          </a:p>
          <a:p>
            <a:pPr lvl="0"/>
            <a:r>
              <a:rPr lang="en-US" sz="1600" b="1" dirty="0" smtClean="0"/>
              <a:t>Load balancing-</a:t>
            </a:r>
            <a:r>
              <a:rPr lang="en-US" sz="1600" dirty="0"/>
              <a:t/>
            </a:r>
            <a:br>
              <a:rPr lang="en-US" sz="1600" dirty="0"/>
            </a:br>
            <a:r>
              <a:rPr lang="en-US" sz="1600" dirty="0"/>
              <a:t>Load balancing improves the distribution of workloads across multiple computing resources, such as computers, a computer cluster, network links, central processing units, or disk drives.</a:t>
            </a:r>
          </a:p>
          <a:p>
            <a:pPr lvl="0"/>
            <a:r>
              <a:rPr lang="en-US" sz="1600" b="1" dirty="0"/>
              <a:t>Performance issues-</a:t>
            </a:r>
            <a:r>
              <a:rPr lang="en-US" sz="1600" dirty="0"/>
              <a:t/>
            </a:r>
            <a:br>
              <a:rPr lang="en-US" sz="1600" dirty="0"/>
            </a:br>
            <a:r>
              <a:rPr lang="en-US" sz="1600" dirty="0"/>
              <a:t>Performance issues due to various operational overheads.</a:t>
            </a:r>
          </a:p>
          <a:p>
            <a:pPr lvl="0"/>
            <a:r>
              <a:rPr lang="en-US" sz="1600" b="1" dirty="0"/>
              <a:t>Deployment complexities-</a:t>
            </a:r>
            <a:r>
              <a:rPr lang="en-US" sz="1600" dirty="0"/>
              <a:t/>
            </a:r>
            <a:br>
              <a:rPr lang="en-US" sz="1600" dirty="0"/>
            </a:br>
            <a:r>
              <a:rPr lang="en-US" sz="1600" dirty="0"/>
              <a:t>Requirement of </a:t>
            </a:r>
            <a:r>
              <a:rPr lang="en-US" sz="1600" dirty="0" smtClean="0"/>
              <a:t>Dev. ops </a:t>
            </a:r>
            <a:r>
              <a:rPr lang="en-US" sz="1600" dirty="0"/>
              <a:t>skills.</a:t>
            </a:r>
          </a:p>
          <a:p>
            <a:endParaRPr lang="en-US" sz="1600" dirty="0"/>
          </a:p>
        </p:txBody>
      </p:sp>
    </p:spTree>
    <p:extLst>
      <p:ext uri="{BB962C8B-B14F-4D97-AF65-F5344CB8AC3E}">
        <p14:creationId xmlns:p14="http://schemas.microsoft.com/office/powerpoint/2010/main" val="1402574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2800" b="1" dirty="0"/>
              <a:t>What does one mean by Service Registration and Discovery? How is it implemented in Spring Cloud?</a:t>
            </a:r>
          </a:p>
        </p:txBody>
      </p:sp>
      <p:sp>
        <p:nvSpPr>
          <p:cNvPr id="3" name="Content Placeholder 2"/>
          <p:cNvSpPr>
            <a:spLocks noGrp="1"/>
          </p:cNvSpPr>
          <p:nvPr>
            <p:ph idx="1"/>
          </p:nvPr>
        </p:nvSpPr>
        <p:spPr>
          <a:xfrm>
            <a:off x="457200" y="1600200"/>
            <a:ext cx="8458200" cy="4876800"/>
          </a:xfrm>
        </p:spPr>
        <p:txBody>
          <a:bodyPr>
            <a:noAutofit/>
          </a:bodyPr>
          <a:lstStyle/>
          <a:p>
            <a:pPr marL="0" indent="0">
              <a:buNone/>
            </a:pPr>
            <a:r>
              <a:rPr lang="en-US" sz="2800" dirty="0"/>
              <a:t>When we start a project, we </a:t>
            </a:r>
            <a:r>
              <a:rPr lang="en-US" sz="2800" dirty="0" smtClean="0"/>
              <a:t>usually </a:t>
            </a:r>
            <a:r>
              <a:rPr lang="en-US" sz="2800" dirty="0"/>
              <a:t>have all the configurations in the properties file. As more and more services are developed and deployed, adding and modifying these properties become more complex. Some services might go down, while some the location might change. This manual changing of properties may create issues.</a:t>
            </a:r>
            <a:br>
              <a:rPr lang="en-US" sz="2800" dirty="0"/>
            </a:br>
            <a:r>
              <a:rPr lang="en-US" sz="2800" dirty="0"/>
              <a:t>Eureka Service Registration and Discovery helps in such scenarios. As all services are registered to the Eureka server and lookup done by calling the Eureka Server, any change in service locations need not be handled and is taken care of</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994404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r>
              <a:rPr lang="en-US" sz="3600" b="1" dirty="0"/>
              <a:t>What does one mean by Load Balancing ? How is it implemented in Spring Cloud?</a:t>
            </a:r>
            <a:br>
              <a:rPr lang="en-US" sz="3600" b="1" dirty="0"/>
            </a:br>
            <a:endParaRPr lang="en-US" sz="3600" dirty="0"/>
          </a:p>
        </p:txBody>
      </p:sp>
      <p:sp>
        <p:nvSpPr>
          <p:cNvPr id="3" name="Content Placeholder 2"/>
          <p:cNvSpPr>
            <a:spLocks noGrp="1"/>
          </p:cNvSpPr>
          <p:nvPr>
            <p:ph idx="1"/>
          </p:nvPr>
        </p:nvSpPr>
        <p:spPr/>
        <p:txBody>
          <a:bodyPr>
            <a:noAutofit/>
          </a:bodyPr>
          <a:lstStyle/>
          <a:p>
            <a:pPr marL="0" indent="0">
              <a:buNone/>
            </a:pPr>
            <a:r>
              <a:rPr lang="en-US" sz="2800" dirty="0"/>
              <a:t>In computing, load balancing improves the distribution of workloads across multiple computing resources, such as computers, a computer cluster, network links, central processing units, or disk drives. Load balancing aims to optimize resource use, maximize throughput, minimize response time, and avoid overload of any single resource. Using multiple components with load balancing instead of a single component may increase reliability and availability through redundancy. Load balancing usually involves dedicated software or hardware, such as a multilayer switch or a Domain Name System server process.</a:t>
            </a:r>
          </a:p>
        </p:txBody>
      </p:sp>
    </p:spTree>
    <p:extLst>
      <p:ext uri="{BB962C8B-B14F-4D97-AF65-F5344CB8AC3E}">
        <p14:creationId xmlns:p14="http://schemas.microsoft.com/office/powerpoint/2010/main" val="2822421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a:t>What is Hystrix? How does it implement Fault Tolerance?</a:t>
            </a:r>
            <a:br>
              <a:rPr lang="en-US" b="1" dirty="0"/>
            </a:br>
            <a:endParaRPr lang="en-US" dirty="0"/>
          </a:p>
        </p:txBody>
      </p:sp>
      <p:sp>
        <p:nvSpPr>
          <p:cNvPr id="3" name="Content Placeholder 2"/>
          <p:cNvSpPr>
            <a:spLocks noGrp="1"/>
          </p:cNvSpPr>
          <p:nvPr>
            <p:ph idx="1"/>
          </p:nvPr>
        </p:nvSpPr>
        <p:spPr/>
        <p:txBody>
          <a:bodyPr>
            <a:noAutofit/>
          </a:bodyPr>
          <a:lstStyle/>
          <a:p>
            <a:pPr marL="0" indent="0">
              <a:buNone/>
            </a:pPr>
            <a:r>
              <a:rPr lang="en-US" sz="2800" dirty="0"/>
              <a:t>In computing, load balancing improves the distribution of workloads across multiple computing resources, such as computers, a computer cluster, network links, central processing units, or disk drives. Load balancing aims to optimize resource use, maximize throughput, minimize response time, and avoid overload of any single resource. Using multiple components with load balancing instead of a single component may increase reliability and availability through redundancy. Load balancing usually involves dedicated software or hardware, such as a multilayer switch or a Domain Name System server process.</a:t>
            </a:r>
          </a:p>
        </p:txBody>
      </p:sp>
    </p:spTree>
    <p:extLst>
      <p:ext uri="{BB962C8B-B14F-4D97-AF65-F5344CB8AC3E}">
        <p14:creationId xmlns:p14="http://schemas.microsoft.com/office/powerpoint/2010/main" val="3393601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spring cloud config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Microservices have a lot of configuration specially related to environment. Spring cloud config handles the management of application configuration data through a centralized </a:t>
            </a:r>
            <a:r>
              <a:rPr lang="en-US" dirty="0" smtClean="0"/>
              <a:t>service. By </a:t>
            </a:r>
            <a:r>
              <a:rPr lang="en-US" dirty="0"/>
              <a:t>this way all </a:t>
            </a:r>
            <a:r>
              <a:rPr lang="en-US" dirty="0" smtClean="0"/>
              <a:t>micro services </a:t>
            </a:r>
            <a:r>
              <a:rPr lang="en-US" dirty="0"/>
              <a:t>have same configuration. and configuration will be separate from </a:t>
            </a:r>
            <a:r>
              <a:rPr lang="en-US" dirty="0" smtClean="0"/>
              <a:t>micro </a:t>
            </a:r>
            <a:r>
              <a:rPr lang="en-US" dirty="0" err="1" smtClean="0"/>
              <a:t>services.It</a:t>
            </a:r>
            <a:r>
              <a:rPr lang="en-US" dirty="0" smtClean="0"/>
              <a:t> </a:t>
            </a:r>
            <a:r>
              <a:rPr lang="en-US" dirty="0"/>
              <a:t>has its own repository.</a:t>
            </a:r>
          </a:p>
          <a:p>
            <a:endParaRPr lang="en-US" dirty="0"/>
          </a:p>
        </p:txBody>
      </p:sp>
    </p:spTree>
    <p:extLst>
      <p:ext uri="{BB962C8B-B14F-4D97-AF65-F5344CB8AC3E}">
        <p14:creationId xmlns:p14="http://schemas.microsoft.com/office/powerpoint/2010/main" val="392144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054"/>
            <a:ext cx="8229600" cy="946583"/>
          </a:xfrm>
        </p:spPr>
        <p:txBody>
          <a:bodyPr>
            <a:noAutofit/>
          </a:bodyPr>
          <a:lstStyle/>
          <a:p>
            <a:r>
              <a:rPr lang="en-US" sz="3200" dirty="0"/>
              <a:t>Can Spring cloud config integrates with open sources for repository like </a:t>
            </a:r>
            <a:r>
              <a:rPr lang="en-US" sz="3200" dirty="0" err="1"/>
              <a:t>git</a:t>
            </a:r>
            <a:r>
              <a:rPr lang="en-US" sz="3200" dirty="0"/>
              <a:t> ?</a:t>
            </a:r>
            <a:br>
              <a:rPr lang="en-US" sz="3200" dirty="0"/>
            </a:br>
            <a:endParaRPr lang="en-US" sz="32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Yes</a:t>
            </a:r>
          </a:p>
          <a:p>
            <a:pPr marL="0" indent="0">
              <a:buNone/>
            </a:pPr>
            <a:endParaRPr lang="en-US" dirty="0" smtClean="0"/>
          </a:p>
          <a:p>
            <a:pPr marL="0" indent="0">
              <a:buNone/>
            </a:pPr>
            <a:r>
              <a:rPr lang="en-US" dirty="0">
                <a:solidFill>
                  <a:schemeClr val="accent3">
                    <a:lumMod val="75000"/>
                  </a:schemeClr>
                </a:solidFill>
              </a:rPr>
              <a:t>What is the use of spring cloud stream </a:t>
            </a:r>
            <a:r>
              <a:rPr lang="en-US" dirty="0" smtClean="0">
                <a:solidFill>
                  <a:schemeClr val="accent3">
                    <a:lumMod val="75000"/>
                  </a:schemeClr>
                </a:solidFill>
              </a:rPr>
              <a:t>?</a:t>
            </a:r>
          </a:p>
          <a:p>
            <a:pPr marL="0" indent="0">
              <a:buNone/>
            </a:pPr>
            <a:endParaRPr lang="en-US" dirty="0"/>
          </a:p>
          <a:p>
            <a:pPr marL="0" indent="0">
              <a:buNone/>
            </a:pPr>
            <a:r>
              <a:rPr lang="en-US" dirty="0"/>
              <a:t>Spring cloud stream allows to integrate </a:t>
            </a:r>
            <a:r>
              <a:rPr lang="en-US" dirty="0" smtClean="0"/>
              <a:t>micro services </a:t>
            </a:r>
            <a:r>
              <a:rPr lang="en-US" dirty="0"/>
              <a:t>with message </a:t>
            </a:r>
            <a:r>
              <a:rPr lang="en-US" dirty="0" smtClean="0"/>
              <a:t>brokers</a:t>
            </a:r>
          </a:p>
          <a:p>
            <a:pPr marL="0" indent="0">
              <a:buNone/>
            </a:pPr>
            <a:endParaRPr lang="en-US" dirty="0"/>
          </a:p>
          <a:p>
            <a:pPr marL="0" indent="0">
              <a:buNone/>
            </a:pPr>
            <a:r>
              <a:rPr lang="en-US" dirty="0">
                <a:solidFill>
                  <a:schemeClr val="accent3">
                    <a:lumMod val="75000"/>
                  </a:schemeClr>
                </a:solidFill>
              </a:rPr>
              <a:t>What is Spring cloud sleuth </a:t>
            </a:r>
            <a:r>
              <a:rPr lang="en-US" dirty="0" smtClean="0">
                <a:solidFill>
                  <a:schemeClr val="accent3">
                    <a:lumMod val="75000"/>
                  </a:schemeClr>
                </a:solidFill>
              </a:rPr>
              <a:t>?</a:t>
            </a:r>
          </a:p>
          <a:p>
            <a:pPr marL="0" indent="0">
              <a:buNone/>
            </a:pPr>
            <a:endParaRPr lang="en-US" dirty="0"/>
          </a:p>
          <a:p>
            <a:pPr marL="0" indent="0">
              <a:buNone/>
            </a:pPr>
            <a:r>
              <a:rPr lang="en-US" dirty="0"/>
              <a:t>By this we can integrate unique tracking identifiers into the HTTP calls and message channels</a:t>
            </a:r>
            <a:r>
              <a:rPr lang="en-US" dirty="0" smtClean="0"/>
              <a:t>. That </a:t>
            </a:r>
            <a:r>
              <a:rPr lang="en-US" dirty="0"/>
              <a:t>helps to track a transaction as it flows across the different services in your application</a:t>
            </a:r>
          </a:p>
        </p:txBody>
      </p:sp>
    </p:spTree>
    <p:extLst>
      <p:ext uri="{BB962C8B-B14F-4D97-AF65-F5344CB8AC3E}">
        <p14:creationId xmlns:p14="http://schemas.microsoft.com/office/powerpoint/2010/main" val="1301718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Spring cloud security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It is an authentication and authorization framework that can control who can access our services and what they can do with your </a:t>
            </a:r>
            <a:r>
              <a:rPr lang="en-US" dirty="0" smtClean="0"/>
              <a:t>services. In spring </a:t>
            </a:r>
            <a:r>
              <a:rPr lang="en-US" dirty="0"/>
              <a:t>cloud security </a:t>
            </a:r>
            <a:r>
              <a:rPr lang="en-US" dirty="0" smtClean="0"/>
              <a:t>micro services </a:t>
            </a:r>
            <a:r>
              <a:rPr lang="en-US" dirty="0"/>
              <a:t>communicate using token</a:t>
            </a:r>
            <a:r>
              <a:rPr lang="en-US" dirty="0" smtClean="0"/>
              <a:t>. Receiving </a:t>
            </a:r>
            <a:r>
              <a:rPr lang="en-US" dirty="0"/>
              <a:t>service first check token to validate caller.</a:t>
            </a:r>
          </a:p>
          <a:p>
            <a:pPr marL="0" indent="0">
              <a:buNone/>
            </a:pPr>
            <a:endParaRPr lang="en-US" dirty="0"/>
          </a:p>
        </p:txBody>
      </p:sp>
    </p:spTree>
    <p:extLst>
      <p:ext uri="{BB962C8B-B14F-4D97-AF65-F5344CB8AC3E}">
        <p14:creationId xmlns:p14="http://schemas.microsoft.com/office/powerpoint/2010/main" val="893145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TotalTime>
  <Words>643</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Spring Cloud Interview Questions for 2019</vt:lpstr>
      <vt:lpstr>What is Spring Cloud?</vt:lpstr>
      <vt:lpstr>What are the advantages of using Spring Cloud? </vt:lpstr>
      <vt:lpstr>What does one mean by Service Registration and Discovery? How is it implemented in Spring Cloud?</vt:lpstr>
      <vt:lpstr>What does one mean by Load Balancing ? How is it implemented in Spring Cloud? </vt:lpstr>
      <vt:lpstr>What is Hystrix? How does it implement Fault Tolerance? </vt:lpstr>
      <vt:lpstr>What is spring cloud config ? </vt:lpstr>
      <vt:lpstr>Can Spring cloud config integrates with open sources for repository like git ? </vt:lpstr>
      <vt:lpstr>What is Spring cloud security ? </vt:lpstr>
      <vt:lpstr>Why cloud based application configuration should be centralized ? </vt:lpstr>
      <vt:lpstr>In which profile Spring cloud configuration server will run if file system is used to store configuration information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Interview Questions for 2019</dc:title>
  <dc:creator>AmarjitKharga</dc:creator>
  <cp:lastModifiedBy>AmarjitKharga</cp:lastModifiedBy>
  <cp:revision>10</cp:revision>
  <dcterms:created xsi:type="dcterms:W3CDTF">2019-01-19T10:50:06Z</dcterms:created>
  <dcterms:modified xsi:type="dcterms:W3CDTF">2019-01-19T11:29:29Z</dcterms:modified>
</cp:coreProperties>
</file>