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9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42C9-B3C7-4F92-B704-F8634E93DF9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7CC7-D4DE-4545-AF27-1FE4A558A9B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42C9-B3C7-4F92-B704-F8634E93DF9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7CC7-D4DE-4545-AF27-1FE4A558A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42C9-B3C7-4F92-B704-F8634E93DF9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7CC7-D4DE-4545-AF27-1FE4A558A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42C9-B3C7-4F92-B704-F8634E93DF9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7CC7-D4DE-4545-AF27-1FE4A558A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42C9-B3C7-4F92-B704-F8634E93DF9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7CC7-D4DE-4545-AF27-1FE4A558A9B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42C9-B3C7-4F92-B704-F8634E93DF9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7CC7-D4DE-4545-AF27-1FE4A558A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42C9-B3C7-4F92-B704-F8634E93DF9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7CC7-D4DE-4545-AF27-1FE4A558A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42C9-B3C7-4F92-B704-F8634E93DF9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7CC7-D4DE-4545-AF27-1FE4A558A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42C9-B3C7-4F92-B704-F8634E93DF9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7CC7-D4DE-4545-AF27-1FE4A558A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42C9-B3C7-4F92-B704-F8634E93DF9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7CC7-D4DE-4545-AF27-1FE4A558A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42C9-B3C7-4F92-B704-F8634E93DF9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C547CC7-D4DE-4545-AF27-1FE4A558A9B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9C42C9-B3C7-4F92-B704-F8634E93DF9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C547CC7-D4DE-4545-AF27-1FE4A558A9B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photo.php?fbid=2271058059827821&amp;set=gm.1996594380425593&amp;type=3&amp;eid=ARBmHswBL9do1Qurcfc27s5e01oL02WEJvDlf0cNrejUS2BsdcIb03SJPpvsbqjJPE8OPbOmE66J5ybJ&amp;ifg=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05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Interview Questions With </a:t>
            </a:r>
            <a:r>
              <a:rPr lang="en-US" dirty="0" smtClean="0"/>
              <a:t>Answers 2019</a:t>
            </a:r>
            <a:endParaRPr lang="en-US" dirty="0"/>
          </a:p>
        </p:txBody>
      </p:sp>
      <p:pic>
        <p:nvPicPr>
          <p:cNvPr id="1026" name="Picture 2" descr="C:\Users\AmarjitKharga\Pictures\sprin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066801"/>
            <a:ext cx="8001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8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2.Prototype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Prototype – Return a new bean instance each time when requested.</a:t>
            </a:r>
            <a:br>
              <a:rPr lang="en-US" dirty="0"/>
            </a:br>
            <a:r>
              <a:rPr lang="en-US" dirty="0"/>
              <a:t>When we declare a bean scope as a prototype then Ioc container doesn't keep the created bean class object in </a:t>
            </a:r>
            <a:r>
              <a:rPr lang="en-US" dirty="0" smtClean="0"/>
              <a:t>Hash Map </a:t>
            </a:r>
            <a:r>
              <a:rPr lang="en-US" dirty="0"/>
              <a:t>so it returns new </a:t>
            </a:r>
            <a:r>
              <a:rPr lang="en-US" dirty="0" smtClean="0"/>
              <a:t>object </a:t>
            </a:r>
            <a:r>
              <a:rPr lang="en-US" dirty="0"/>
              <a:t>for every factory.getBean().</a:t>
            </a:r>
          </a:p>
          <a:p>
            <a:r>
              <a:rPr lang="en-US" dirty="0"/>
              <a:t>3. </a:t>
            </a:r>
            <a:r>
              <a:rPr lang="en-US" dirty="0">
                <a:solidFill>
                  <a:srgbClr val="FF0000"/>
                </a:solidFill>
              </a:rPr>
              <a:t>Request</a:t>
            </a:r>
          </a:p>
          <a:p>
            <a:r>
              <a:rPr lang="en-US" dirty="0"/>
              <a:t>Request – Return a single bean instance per HTTP request.</a:t>
            </a:r>
            <a:br>
              <a:rPr lang="en-US" dirty="0"/>
            </a:br>
            <a:r>
              <a:rPr lang="en-US" dirty="0"/>
              <a:t>When we declare a bean scope as request ,for every Http request new bean instance will be injected.</a:t>
            </a:r>
          </a:p>
          <a:p>
            <a:r>
              <a:rPr lang="en-US" dirty="0"/>
              <a:t>4. </a:t>
            </a:r>
            <a:r>
              <a:rPr lang="en-US" dirty="0">
                <a:solidFill>
                  <a:srgbClr val="FF0000"/>
                </a:solidFill>
              </a:rPr>
              <a:t>Session</a:t>
            </a:r>
          </a:p>
          <a:p>
            <a:r>
              <a:rPr lang="en-US" dirty="0"/>
              <a:t>Session – Return a single bean instance per HTTP session.</a:t>
            </a:r>
            <a:br>
              <a:rPr lang="en-US" dirty="0"/>
            </a:br>
            <a:r>
              <a:rPr lang="en-US" dirty="0"/>
              <a:t>For every new Http session ,new bean instance will be injected.</a:t>
            </a:r>
          </a:p>
          <a:p>
            <a:r>
              <a:rPr lang="en-US" dirty="0"/>
              <a:t>5. </a:t>
            </a:r>
            <a:r>
              <a:rPr lang="en-US" dirty="0">
                <a:solidFill>
                  <a:srgbClr val="FF0000"/>
                </a:solidFill>
              </a:rPr>
              <a:t>Global session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global session scope is deprecated in the market from spring 3.0. </a:t>
            </a:r>
            <a:br>
              <a:rPr lang="en-US" dirty="0"/>
            </a:br>
            <a:r>
              <a:rPr lang="en-US" dirty="0"/>
              <a:t>Return a single bean instance per global HTTP session.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bean life cycle?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every </a:t>
            </a:r>
            <a:r>
              <a:rPr lang="en-US" dirty="0" smtClean="0"/>
              <a:t>object </a:t>
            </a:r>
            <a:r>
              <a:rPr lang="en-US" dirty="0"/>
              <a:t>in this world have life cycle. whatever the </a:t>
            </a:r>
            <a:r>
              <a:rPr lang="en-US" dirty="0" smtClean="0"/>
              <a:t>object </a:t>
            </a:r>
            <a:r>
              <a:rPr lang="en-US" dirty="0"/>
              <a:t>is performing after the birth and before the death is known as life cycle of the obj.</a:t>
            </a:r>
            <a:br>
              <a:rPr lang="en-US" dirty="0"/>
            </a:br>
            <a:r>
              <a:rPr lang="en-US" dirty="0"/>
              <a:t>-&gt; the spring container find the beans </a:t>
            </a:r>
            <a:r>
              <a:rPr lang="en-US" dirty="0" smtClean="0"/>
              <a:t>definition </a:t>
            </a:r>
            <a:r>
              <a:rPr lang="en-US" dirty="0"/>
              <a:t>from the xml file and instantiate the bean .</a:t>
            </a:r>
            <a:br>
              <a:rPr lang="en-US" dirty="0"/>
            </a:br>
            <a:r>
              <a:rPr lang="en-US" dirty="0"/>
              <a:t>-&gt; using dependency injection spring populates all of the properties as specified in the bean </a:t>
            </a:r>
            <a:r>
              <a:rPr lang="en-US" dirty="0" smtClean="0"/>
              <a:t>definition.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-&gt; in servlet life cycle we are used following life cycle methods . 1&gt; init() 2&gt; service() 3&gt; destroy().</a:t>
            </a:r>
            <a:br>
              <a:rPr lang="en-US" dirty="0"/>
            </a:br>
            <a:r>
              <a:rPr lang="en-US" dirty="0"/>
              <a:t>-&gt; spring bean allows two life cycle methods. 1&gt; init() 2&gt; destroy().</a:t>
            </a:r>
          </a:p>
        </p:txBody>
      </p:sp>
    </p:spTree>
    <p:extLst>
      <p:ext uri="{BB962C8B-B14F-4D97-AF65-F5344CB8AC3E}">
        <p14:creationId xmlns:p14="http://schemas.microsoft.com/office/powerpoint/2010/main" val="3603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AOP:</a:t>
            </a:r>
            <a:br>
              <a:rPr lang="en-US" dirty="0"/>
            </a:br>
            <a:r>
              <a:rPr lang="en-US" dirty="0"/>
              <a:t>1. What is Aop ? What is the principles of Aop? and where we apply Aop in projects?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Aop is not a programming language. it is a </a:t>
            </a:r>
            <a:r>
              <a:rPr lang="en-US" sz="2400" dirty="0" smtClean="0"/>
              <a:t>methodology </a:t>
            </a:r>
            <a:r>
              <a:rPr lang="en-US" sz="2400" dirty="0"/>
              <a:t>or principles like oops. we have some set of rules or guidelines to make our application in decouple manner.</a:t>
            </a:r>
            <a:br>
              <a:rPr lang="en-US" sz="2400" dirty="0"/>
            </a:br>
            <a:r>
              <a:rPr lang="en-US" sz="2400" dirty="0"/>
              <a:t>Aop is the process of separating the primary logic from the </a:t>
            </a:r>
            <a:r>
              <a:rPr lang="en-US" sz="2400" dirty="0" smtClean="0"/>
              <a:t>secondary </a:t>
            </a:r>
            <a:r>
              <a:rPr lang="en-US" sz="2400" dirty="0"/>
              <a:t>logic (crosscutting logic).</a:t>
            </a:r>
            <a:br>
              <a:rPr lang="en-US" sz="2400" dirty="0"/>
            </a:br>
            <a:r>
              <a:rPr lang="en-US" sz="2400" dirty="0"/>
              <a:t>in every application there will be two types of logic, one is called primary </a:t>
            </a:r>
            <a:r>
              <a:rPr lang="en-US" sz="2400" dirty="0" smtClean="0"/>
              <a:t>business </a:t>
            </a:r>
            <a:r>
              <a:rPr lang="en-US" sz="2400" dirty="0"/>
              <a:t>logic and other one is helper logic which makes your primary </a:t>
            </a:r>
            <a:r>
              <a:rPr lang="en-US" sz="2400" dirty="0" smtClean="0"/>
              <a:t>business </a:t>
            </a:r>
            <a:r>
              <a:rPr lang="en-US" sz="2400" dirty="0"/>
              <a:t>logic work better.</a:t>
            </a:r>
            <a:br>
              <a:rPr lang="en-US" sz="2400" dirty="0"/>
            </a:br>
            <a:r>
              <a:rPr lang="en-US" sz="2400" dirty="0"/>
              <a:t>In the enterprise level application we used to add diff crosscutting functionlaties (means adding diff types of services to the application at runtime).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/>
            </a:r>
            <a:br>
              <a:rPr lang="en-US" sz="2400" dirty="0">
                <a:hlinkClick r:id="rId2"/>
              </a:rPr>
            </a:b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601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marjitKharga\Pictures\subscro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82296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26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IOC (inversion of control) Container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Ioc is a principle or paradigm. we have some set of rules or guidelines to develop a application in a decouple manner.</a:t>
            </a:r>
            <a:br>
              <a:rPr lang="en-US" dirty="0"/>
            </a:br>
            <a:r>
              <a:rPr lang="en-US" dirty="0"/>
              <a:t>Ioc is a </a:t>
            </a:r>
            <a:r>
              <a:rPr lang="en-US" dirty="0" smtClean="0"/>
              <a:t>collaborating </a:t>
            </a:r>
            <a:r>
              <a:rPr lang="en-US" dirty="0"/>
              <a:t>the object and managing the lifecycle of those objects is called ioc container.</a:t>
            </a:r>
            <a:br>
              <a:rPr lang="en-US" dirty="0"/>
            </a:br>
            <a:r>
              <a:rPr lang="en-US" dirty="0"/>
              <a:t>Ioc container says that you don't bother about object creation or you don't create your objects only describe how they should be created i will manage it.</a:t>
            </a:r>
            <a:br>
              <a:rPr lang="en-US" dirty="0"/>
            </a:br>
            <a:r>
              <a:rPr lang="en-US" dirty="0"/>
              <a:t>The basic concept of the Dependency Injection or Inversion of Control is that, programmer do not need to create the objects, instead just describe how it should be created.</a:t>
            </a:r>
          </a:p>
        </p:txBody>
      </p:sp>
    </p:spTree>
    <p:extLst>
      <p:ext uri="{BB962C8B-B14F-4D97-AF65-F5344CB8AC3E}">
        <p14:creationId xmlns:p14="http://schemas.microsoft.com/office/powerpoint/2010/main" val="221483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Ioc: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Minimize the code in our application.</a:t>
            </a:r>
            <a:br>
              <a:rPr lang="en-US" dirty="0"/>
            </a:br>
            <a:r>
              <a:rPr lang="en-US" dirty="0"/>
              <a:t>It provides loose coupling between components in our application.</a:t>
            </a:r>
            <a:br>
              <a:rPr lang="en-US" dirty="0"/>
            </a:br>
            <a:r>
              <a:rPr lang="en-US" dirty="0"/>
              <a:t>If any modification have to do then it </a:t>
            </a:r>
            <a:r>
              <a:rPr lang="en-US" dirty="0" smtClean="0"/>
              <a:t>doesn't </a:t>
            </a:r>
            <a:r>
              <a:rPr lang="en-US" dirty="0"/>
              <a:t>effect other components.</a:t>
            </a:r>
            <a:br>
              <a:rPr lang="en-US" dirty="0"/>
            </a:br>
            <a:r>
              <a:rPr lang="en-US" dirty="0"/>
              <a:t>It supports eager instantiation and lazy instantiation of services.</a:t>
            </a:r>
            <a:br>
              <a:rPr lang="en-US" dirty="0"/>
            </a:br>
            <a:r>
              <a:rPr lang="en-US" dirty="0"/>
              <a:t>Enhancement will be easy.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6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dependency injection? Types of dependency injection?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Dependency injection is a software design pattern that deals with how components are organizing their dependencies.</a:t>
            </a:r>
            <a:br>
              <a:rPr lang="en-US" sz="2000" dirty="0"/>
            </a:br>
            <a:r>
              <a:rPr lang="en-US" sz="2000" dirty="0"/>
              <a:t>It is the process of injecting the dependencies in dependent class automatically. We no need to create </a:t>
            </a:r>
            <a:r>
              <a:rPr lang="en-US" sz="2000" dirty="0" smtClean="0"/>
              <a:t>object </a:t>
            </a:r>
            <a:r>
              <a:rPr lang="en-US" sz="2000" dirty="0"/>
              <a:t>and no need to map with obj.</a:t>
            </a:r>
            <a:br>
              <a:rPr lang="en-US" sz="2000" dirty="0"/>
            </a:br>
            <a:r>
              <a:rPr lang="en-US" sz="2000" dirty="0"/>
              <a:t>Dependency Injection means injecting the dependency between two object as per as our requirement in our application, this help to reducing the dependency to each other.</a:t>
            </a:r>
            <a:br>
              <a:rPr lang="en-US" sz="2000" dirty="0"/>
            </a:br>
            <a:r>
              <a:rPr lang="en-US" sz="2000" dirty="0"/>
              <a:t>Dependency Injection (DI) is a design pattern that removes the dependency from the programming code so that it can be easy to manage and test the application.</a:t>
            </a:r>
            <a:br>
              <a:rPr lang="en-US" sz="2000" dirty="0"/>
            </a:br>
            <a:r>
              <a:rPr lang="en-US" sz="2000" dirty="0"/>
              <a:t>Dependency Injection makes our programming code loosely coupled</a:t>
            </a:r>
            <a:br>
              <a:rPr lang="en-US" sz="2000" dirty="0"/>
            </a:br>
            <a:r>
              <a:rPr lang="en-US" sz="2000" dirty="0"/>
              <a:t>It is internally follow strategy design pattern means </a:t>
            </a:r>
            <a:r>
              <a:rPr lang="en-US" sz="2000" dirty="0" smtClean="0"/>
              <a:t>favor </a:t>
            </a:r>
            <a:r>
              <a:rPr lang="en-US" sz="2000" dirty="0"/>
              <a:t>composition over inheritance.</a:t>
            </a:r>
            <a:br>
              <a:rPr lang="en-US" sz="2000" dirty="0"/>
            </a:br>
            <a:r>
              <a:rPr lang="en-US" sz="2000" dirty="0"/>
              <a:t>Always design to interface never code to implementation.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914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277112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 between setter injection and constructor injection?</a:t>
            </a:r>
            <a:br>
              <a:rPr lang="en-US" dirty="0"/>
            </a:br>
            <a:r>
              <a:rPr lang="en-US" dirty="0"/>
              <a:t>Setter Injection: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Setter Injection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To perform setter injection we will use &lt;property&gt; tag.</a:t>
            </a:r>
            <a:br>
              <a:rPr lang="en-US" sz="1600" dirty="0"/>
            </a:br>
            <a:r>
              <a:rPr lang="en-US" sz="1600" dirty="0"/>
              <a:t>Partial dependencies is possible. means if we have 3 dependencies like </a:t>
            </a:r>
            <a:r>
              <a:rPr lang="en-US" sz="1600" dirty="0" smtClean="0"/>
              <a:t> integer, </a:t>
            </a:r>
            <a:r>
              <a:rPr lang="en-US" sz="1600" dirty="0"/>
              <a:t>long, String it is not necessary to inject all values.</a:t>
            </a:r>
            <a:br>
              <a:rPr lang="en-US" sz="1600" dirty="0"/>
            </a:br>
            <a:r>
              <a:rPr lang="en-US" sz="1600" dirty="0"/>
              <a:t>If we have more dependencies </a:t>
            </a:r>
            <a:r>
              <a:rPr lang="en-US" sz="1600" dirty="0" smtClean="0"/>
              <a:t> ex 15 </a:t>
            </a:r>
            <a:r>
              <a:rPr lang="en-US" sz="1600" dirty="0"/>
              <a:t>to 20 are there in our bean class then in this case setter injection is not </a:t>
            </a:r>
            <a:r>
              <a:rPr lang="en-US" sz="1600" dirty="0" smtClean="0"/>
              <a:t>recommended </a:t>
            </a:r>
            <a:r>
              <a:rPr lang="en-US" sz="1600" dirty="0"/>
              <a:t>to use as we need to write almost 20 setters right bean </a:t>
            </a:r>
            <a:r>
              <a:rPr lang="en-US" sz="1600" dirty="0" smtClean="0"/>
              <a:t>length </a:t>
            </a:r>
            <a:r>
              <a:rPr lang="en-US" sz="1600" dirty="0"/>
              <a:t>will be increased.</a:t>
            </a:r>
            <a:br>
              <a:rPr lang="en-US" sz="1600" dirty="0"/>
            </a:br>
            <a:r>
              <a:rPr lang="en-US" sz="1600" dirty="0"/>
              <a:t>Setter injection makes bean class object as mutable( we can change).</a:t>
            </a:r>
            <a:br>
              <a:rPr lang="en-US" sz="1600" dirty="0"/>
            </a:br>
            <a:r>
              <a:rPr lang="en-US" sz="1600" dirty="0"/>
              <a:t>Setter injection support cyclic dependencies.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</a:rPr>
              <a:t>Constructor injection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To perform constructor injection &lt;</a:t>
            </a:r>
            <a:r>
              <a:rPr lang="en-US" sz="1600" dirty="0" smtClean="0"/>
              <a:t>constructor-argument&gt; </a:t>
            </a:r>
            <a:r>
              <a:rPr lang="en-US" sz="1600" dirty="0"/>
              <a:t>tag is required.</a:t>
            </a:r>
            <a:br>
              <a:rPr lang="en-US" sz="1600" dirty="0"/>
            </a:br>
            <a:r>
              <a:rPr lang="en-US" sz="1600" dirty="0"/>
              <a:t>Partial injection of dependencies cannot be possible because for calling a constructor we must pass all the arguments.</a:t>
            </a:r>
            <a:br>
              <a:rPr lang="en-US" sz="1600" dirty="0"/>
            </a:br>
            <a:r>
              <a:rPr lang="en-US" sz="1600" dirty="0"/>
              <a:t>if we have more dependencies in this case constructor injection is highly </a:t>
            </a:r>
            <a:r>
              <a:rPr lang="en-US" sz="1600" dirty="0" smtClean="0"/>
              <a:t>recommended </a:t>
            </a:r>
            <a:r>
              <a:rPr lang="en-US" sz="1600" dirty="0"/>
              <a:t>to use because we can inject all the dependencies with in the 3 to 4 lines (by calling one constructor). </a:t>
            </a:r>
            <a:br>
              <a:rPr lang="en-US" sz="1600" dirty="0"/>
            </a:br>
            <a:r>
              <a:rPr lang="en-US" sz="1600" dirty="0"/>
              <a:t>Constructor injection makes bean class </a:t>
            </a:r>
            <a:r>
              <a:rPr lang="en-US" sz="1600" dirty="0" smtClean="0"/>
              <a:t>object </a:t>
            </a:r>
            <a:r>
              <a:rPr lang="en-US" sz="1600" dirty="0"/>
              <a:t>is immutable( we cannot change).</a:t>
            </a:r>
            <a:br>
              <a:rPr lang="en-US" sz="1600" dirty="0"/>
            </a:br>
            <a:r>
              <a:rPr lang="en-US" sz="1600" dirty="0"/>
              <a:t>Constructor injection doesn't support cyclic dependencies.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6232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</a:t>
            </a:r>
            <a:r>
              <a:rPr lang="en-US" dirty="0" smtClean="0"/>
              <a:t>Bean Factory </a:t>
            </a:r>
            <a:r>
              <a:rPr lang="en-US" dirty="0"/>
              <a:t>and </a:t>
            </a:r>
            <a:r>
              <a:rPr lang="en-US" dirty="0" smtClean="0"/>
              <a:t>Application Context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05800" cy="4770120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BeanFactory</a:t>
            </a:r>
            <a:r>
              <a:rPr lang="en-US" sz="1600" dirty="0"/>
              <a:t>:</a:t>
            </a:r>
          </a:p>
          <a:p>
            <a:r>
              <a:rPr lang="en-US" sz="1600" dirty="0"/>
              <a:t>BeanFactory is a basic container. it can only manage a bean life cycle. but it can not provide service like transaction, security etc.</a:t>
            </a:r>
            <a:br>
              <a:rPr lang="en-US" sz="1600" dirty="0"/>
            </a:br>
            <a:r>
              <a:rPr lang="en-US" sz="1600" dirty="0"/>
              <a:t>If we developing small scale application like mobile application </a:t>
            </a:r>
            <a:r>
              <a:rPr lang="en-US" sz="1600" dirty="0" smtClean="0"/>
              <a:t>embedded </a:t>
            </a:r>
            <a:r>
              <a:rPr lang="en-US" sz="1600" dirty="0"/>
              <a:t>system then we use </a:t>
            </a:r>
            <a:r>
              <a:rPr lang="en-US" sz="1600" dirty="0" smtClean="0"/>
              <a:t>bean factory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 smtClean="0"/>
              <a:t>Bean factory </a:t>
            </a:r>
            <a:r>
              <a:rPr lang="en-US" sz="1600" dirty="0"/>
              <a:t>is lazy initializer. </a:t>
            </a:r>
            <a:r>
              <a:rPr lang="en-US" sz="1600" dirty="0" smtClean="0"/>
              <a:t>Bean factory </a:t>
            </a:r>
            <a:r>
              <a:rPr lang="en-US" sz="1600" dirty="0"/>
              <a:t>container will not create a bean </a:t>
            </a:r>
            <a:r>
              <a:rPr lang="en-US" sz="1600" dirty="0" smtClean="0"/>
              <a:t>object up to </a:t>
            </a:r>
            <a:r>
              <a:rPr lang="en-US" sz="1600" dirty="0"/>
              <a:t>the request time.</a:t>
            </a:r>
            <a:br>
              <a:rPr lang="en-US" sz="1600" dirty="0"/>
            </a:br>
            <a:r>
              <a:rPr lang="en-US" sz="1600" dirty="0" smtClean="0"/>
              <a:t>Bean factory </a:t>
            </a:r>
            <a:r>
              <a:rPr lang="en-US" sz="1600" dirty="0"/>
              <a:t>container supports only two </a:t>
            </a:r>
            <a:r>
              <a:rPr lang="en-US" sz="1600" dirty="0" smtClean="0"/>
              <a:t>scope(singleton </a:t>
            </a:r>
            <a:r>
              <a:rPr lang="en-US" sz="1600" dirty="0"/>
              <a:t>&amp; prototype).</a:t>
            </a:r>
            <a:br>
              <a:rPr lang="en-US" sz="1600" dirty="0"/>
            </a:br>
            <a:r>
              <a:rPr lang="en-US" sz="1600" dirty="0" smtClean="0"/>
              <a:t>Bean factory doesn’t’ </a:t>
            </a:r>
            <a:r>
              <a:rPr lang="en-US" sz="1600" dirty="0"/>
              <a:t>support internationalization, event handling, event processing.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</a:rPr>
              <a:t>Application Context</a:t>
            </a:r>
            <a:r>
              <a:rPr lang="en-US" sz="1600" dirty="0"/>
              <a:t>:</a:t>
            </a:r>
          </a:p>
          <a:p>
            <a:r>
              <a:rPr lang="en-US" sz="1600" dirty="0" smtClean="0"/>
              <a:t>Application Context </a:t>
            </a:r>
            <a:r>
              <a:rPr lang="en-US" sz="1600" dirty="0"/>
              <a:t>is a advanced container it manage bean life cycle and also provide transaction security etc.</a:t>
            </a:r>
            <a:br>
              <a:rPr lang="en-US" sz="1600" dirty="0"/>
            </a:br>
            <a:r>
              <a:rPr lang="en-US" sz="1600" dirty="0"/>
              <a:t>If we are developing enterprise application like(web application, distributed application) then </a:t>
            </a:r>
            <a:r>
              <a:rPr lang="en-US" sz="1600" dirty="0" smtClean="0"/>
              <a:t>Application Context </a:t>
            </a:r>
            <a:r>
              <a:rPr lang="en-US" sz="1600" dirty="0"/>
              <a:t>is recomended to use.</a:t>
            </a:r>
            <a:br>
              <a:rPr lang="en-US" sz="1600" dirty="0"/>
            </a:br>
            <a:r>
              <a:rPr lang="en-US" sz="1600" dirty="0" smtClean="0"/>
              <a:t>Application Context </a:t>
            </a:r>
            <a:r>
              <a:rPr lang="en-US" sz="1600" dirty="0"/>
              <a:t>container creates bean object of </a:t>
            </a:r>
            <a:r>
              <a:rPr lang="en-US" sz="1600" dirty="0" smtClean="0"/>
              <a:t>singleton </a:t>
            </a:r>
            <a:r>
              <a:rPr lang="en-US" sz="1600" dirty="0"/>
              <a:t>bean at the time of loading only.it is eager </a:t>
            </a:r>
            <a:r>
              <a:rPr lang="en-US" sz="1600" dirty="0" smtClean="0"/>
              <a:t>initializer.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Application Context </a:t>
            </a:r>
            <a:r>
              <a:rPr lang="en-US" sz="1600" dirty="0"/>
              <a:t>container support all the bean scope </a:t>
            </a:r>
            <a:r>
              <a:rPr lang="en-US" sz="1600" dirty="0" smtClean="0"/>
              <a:t>(singleton, prototype, session, request).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It supports internationalization, event handling, event processing also.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706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bean </a:t>
            </a:r>
            <a:r>
              <a:rPr lang="en-US" dirty="0" smtClean="0"/>
              <a:t>auto wiring </a:t>
            </a:r>
            <a:r>
              <a:rPr lang="en-US" dirty="0"/>
              <a:t>and types of </a:t>
            </a:r>
            <a:r>
              <a:rPr lang="en-US" dirty="0" smtClean="0"/>
              <a:t>auto wire </a:t>
            </a:r>
            <a:r>
              <a:rPr lang="en-US" dirty="0"/>
              <a:t>modes?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05800" cy="4693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Injecting the dependencies between the </a:t>
            </a:r>
            <a:r>
              <a:rPr lang="en-US" sz="2000" dirty="0" smtClean="0"/>
              <a:t>object </a:t>
            </a:r>
            <a:r>
              <a:rPr lang="en-US" sz="2000" dirty="0"/>
              <a:t>is called wiring.</a:t>
            </a:r>
            <a:br>
              <a:rPr lang="en-US" sz="2000" dirty="0"/>
            </a:br>
            <a:r>
              <a:rPr lang="en-US" sz="2000" dirty="0"/>
              <a:t>Instead of telling the spring to manage the dependency by </a:t>
            </a:r>
            <a:r>
              <a:rPr lang="en-US" sz="2000" dirty="0" smtClean="0"/>
              <a:t>writing </a:t>
            </a:r>
            <a:r>
              <a:rPr lang="en-US" sz="2000" dirty="0"/>
              <a:t>&lt;property&gt; or &lt;constructor&gt; tag in spring bean configuration file.</a:t>
            </a:r>
            <a:br>
              <a:rPr lang="en-US" sz="2000" dirty="0"/>
            </a:br>
            <a:r>
              <a:rPr lang="en-US" sz="2000" dirty="0"/>
              <a:t>If we instruct the spring to automatically detect the dependencies and perform the injection between them it is called bean </a:t>
            </a:r>
            <a:r>
              <a:rPr lang="en-US" sz="2000" dirty="0" smtClean="0"/>
              <a:t>auto wiring.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It is used only when rapid application development is required.</a:t>
            </a:r>
            <a:br>
              <a:rPr lang="en-US" sz="2000" dirty="0"/>
            </a:br>
            <a:r>
              <a:rPr lang="en-US" sz="2000" dirty="0"/>
              <a:t>In Spring framework, you can wire beans automatically with auto-wiring feature. To enable it, just define the </a:t>
            </a:r>
            <a:r>
              <a:rPr lang="en-US" sz="2000" dirty="0" smtClean="0"/>
              <a:t>“auto wire” </a:t>
            </a:r>
            <a:r>
              <a:rPr lang="en-US" sz="2000" dirty="0"/>
              <a:t>attribute in.</a:t>
            </a:r>
            <a:br>
              <a:rPr lang="en-US" sz="2000" dirty="0"/>
            </a:br>
            <a:r>
              <a:rPr lang="en-US" sz="2000" dirty="0"/>
              <a:t>The Spring container can </a:t>
            </a:r>
            <a:r>
              <a:rPr lang="en-US" sz="2000" dirty="0" smtClean="0"/>
              <a:t>auto wire </a:t>
            </a:r>
            <a:r>
              <a:rPr lang="en-US" sz="2000" dirty="0"/>
              <a:t>relationships between collaborating beans without using and elements which helps cut down on the amount of XML configuration.</a:t>
            </a:r>
            <a:br>
              <a:rPr lang="en-US" sz="2000" dirty="0"/>
            </a:br>
            <a:r>
              <a:rPr lang="en-US" sz="2000" dirty="0"/>
              <a:t>&lt;bean id</a:t>
            </a:r>
            <a:r>
              <a:rPr lang="en-US" sz="2000" dirty="0" smtClean="0"/>
              <a:t>="country Bean" </a:t>
            </a:r>
            <a:r>
              <a:rPr lang="en-US" sz="2000" dirty="0"/>
              <a:t>class="org.arpit.java2blog.Country" </a:t>
            </a:r>
            <a:r>
              <a:rPr lang="en-US" sz="2000" dirty="0" smtClean="0"/>
              <a:t>auto wire="</a:t>
            </a:r>
            <a:r>
              <a:rPr lang="en-US" sz="2000" dirty="0"/>
              <a:t>byName</a:t>
            </a:r>
            <a:r>
              <a:rPr lang="en-US" sz="2000" dirty="0" smtClean="0"/>
              <a:t>"&gt;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05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Autofit/>
          </a:bodyPr>
          <a:lstStyle/>
          <a:p>
            <a:r>
              <a:rPr lang="en-US" sz="1600" dirty="0"/>
              <a:t>Modes of </a:t>
            </a:r>
            <a:r>
              <a:rPr lang="en-US" sz="1600" dirty="0" smtClean="0"/>
              <a:t>Auto wire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1. </a:t>
            </a:r>
            <a:r>
              <a:rPr lang="en-US" sz="1600" dirty="0" smtClean="0">
                <a:solidFill>
                  <a:srgbClr val="FF0000"/>
                </a:solidFill>
              </a:rPr>
              <a:t>Auto wire</a:t>
            </a:r>
            <a:r>
              <a:rPr lang="en-US" sz="1600" dirty="0">
                <a:solidFill>
                  <a:srgbClr val="FF0000"/>
                </a:solidFill>
              </a:rPr>
              <a:t>= "byname"</a:t>
            </a:r>
          </a:p>
          <a:p>
            <a:r>
              <a:rPr lang="en-US" sz="1600" dirty="0"/>
              <a:t>If u enable </a:t>
            </a:r>
            <a:r>
              <a:rPr lang="en-US" sz="1600" dirty="0" smtClean="0"/>
              <a:t>auto wiring </a:t>
            </a:r>
            <a:r>
              <a:rPr lang="en-US" sz="1600" dirty="0"/>
              <a:t>byname, spring will inject the bean based on property name. it uses setter method.</a:t>
            </a:r>
            <a:br>
              <a:rPr lang="en-US" sz="1600" dirty="0"/>
            </a:br>
            <a:r>
              <a:rPr lang="en-US" sz="1600" dirty="0" smtClean="0"/>
              <a:t>Auto wiring </a:t>
            </a:r>
            <a:r>
              <a:rPr lang="en-US" sz="1600" dirty="0"/>
              <a:t>by property name. Spring container looks at the properties of the beans on which </a:t>
            </a:r>
            <a:r>
              <a:rPr lang="en-US" sz="1600" dirty="0" smtClean="0"/>
              <a:t>auto wire </a:t>
            </a:r>
            <a:r>
              <a:rPr lang="en-US" sz="1600" dirty="0"/>
              <a:t>attribute is set to byName in the XML configuration file and it tries to match it with name of bean in xml configuration file.</a:t>
            </a:r>
          </a:p>
          <a:p>
            <a:r>
              <a:rPr lang="en-US" sz="1600" dirty="0"/>
              <a:t>2. </a:t>
            </a:r>
            <a:r>
              <a:rPr lang="en-US" sz="1600" dirty="0" smtClean="0">
                <a:solidFill>
                  <a:srgbClr val="FF0000"/>
                </a:solidFill>
              </a:rPr>
              <a:t>Auto wire</a:t>
            </a:r>
            <a:r>
              <a:rPr lang="en-US" sz="1600" dirty="0">
                <a:solidFill>
                  <a:srgbClr val="FF0000"/>
                </a:solidFill>
              </a:rPr>
              <a:t>= </a:t>
            </a:r>
            <a:r>
              <a:rPr lang="en-US" sz="1600" dirty="0" smtClean="0">
                <a:solidFill>
                  <a:srgbClr val="FF0000"/>
                </a:solidFill>
              </a:rPr>
              <a:t>"bytype"</a:t>
            </a:r>
            <a:r>
              <a:rPr lang="en-US" sz="1600" dirty="0">
                <a:solidFill>
                  <a:srgbClr val="FF0000"/>
                </a:solidFill>
              </a:rPr>
              <a:t/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/>
              <a:t>If u enable </a:t>
            </a:r>
            <a:r>
              <a:rPr lang="en-US" sz="1600" dirty="0" smtClean="0"/>
              <a:t>auto wire by type, </a:t>
            </a:r>
            <a:r>
              <a:rPr lang="en-US" sz="1600" dirty="0"/>
              <a:t>spring will inject the beans based on the property type. it uses setter method.</a:t>
            </a:r>
            <a:br>
              <a:rPr lang="en-US" sz="1600" dirty="0"/>
            </a:br>
            <a:r>
              <a:rPr lang="en-US" sz="1600" dirty="0" smtClean="0"/>
              <a:t>Auto wiring </a:t>
            </a:r>
            <a:r>
              <a:rPr lang="en-US" sz="1600" dirty="0"/>
              <a:t>by property </a:t>
            </a:r>
            <a:r>
              <a:rPr lang="en-US" sz="1600" dirty="0" smtClean="0"/>
              <a:t>data type. </a:t>
            </a:r>
            <a:r>
              <a:rPr lang="en-US" sz="1600" dirty="0"/>
              <a:t>Spring container looks at the properties of the beans on which autowire attribute is set to byType in the XML configuration file.</a:t>
            </a:r>
            <a:br>
              <a:rPr lang="en-US" sz="1600" dirty="0"/>
            </a:br>
            <a:r>
              <a:rPr lang="en-US" sz="1600" dirty="0"/>
              <a:t>It then tries to match and wire a property if its type matches with exactly one of the beans name in configuration file</a:t>
            </a:r>
          </a:p>
          <a:p>
            <a:r>
              <a:rPr lang="en-US" sz="1600" dirty="0"/>
              <a:t>3. </a:t>
            </a:r>
            <a:r>
              <a:rPr lang="en-US" sz="1600" dirty="0">
                <a:solidFill>
                  <a:srgbClr val="FF0000"/>
                </a:solidFill>
              </a:rPr>
              <a:t>Autowire= "byconstructor"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If u enable autowire byconstructor, spring will injects the beans uses constructor.</a:t>
            </a:r>
            <a:br>
              <a:rPr lang="en-US" sz="1600" dirty="0"/>
            </a:br>
            <a:r>
              <a:rPr lang="en-US" sz="1600" dirty="0"/>
              <a:t>byType mode in constructor argument.</a:t>
            </a:r>
          </a:p>
          <a:p>
            <a:r>
              <a:rPr lang="en-US" sz="1600" dirty="0"/>
              <a:t>4. </a:t>
            </a:r>
            <a:r>
              <a:rPr lang="en-US" sz="1600" dirty="0">
                <a:solidFill>
                  <a:srgbClr val="FF0000"/>
                </a:solidFill>
              </a:rPr>
              <a:t>Autowire="byautodetect"</a:t>
            </a:r>
          </a:p>
          <a:p>
            <a:r>
              <a:rPr lang="en-US" sz="1600" dirty="0"/>
              <a:t>Spring first tries to wire using autowire by constructor, if it does not work, Spring tries to autowire by byType.</a:t>
            </a:r>
            <a:br>
              <a:rPr lang="en-US" sz="1600" dirty="0"/>
            </a:b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8306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466088"/>
          </a:xfrm>
        </p:spPr>
        <p:txBody>
          <a:bodyPr>
            <a:noAutofit/>
          </a:bodyPr>
          <a:lstStyle/>
          <a:p>
            <a:r>
              <a:rPr lang="en-US" sz="3600" dirty="0"/>
              <a:t>What is </a:t>
            </a:r>
            <a:r>
              <a:rPr lang="en-US" sz="3600" dirty="0" smtClean="0"/>
              <a:t>Bean </a:t>
            </a:r>
            <a:r>
              <a:rPr lang="en-US" sz="3600" dirty="0"/>
              <a:t>scope? and types of bean scope. Difference between singleton and prototype bean scope?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Beanscope is a concept which is provided by spring people. in spring when u declare a class as a bean by default the bean will be created under the singleton scope.</a:t>
            </a:r>
          </a:p>
          <a:p>
            <a:r>
              <a:rPr lang="en-US" dirty="0"/>
              <a:t>Types of </a:t>
            </a:r>
            <a:r>
              <a:rPr lang="en-US" dirty="0" smtClean="0"/>
              <a:t>bean scope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1. </a:t>
            </a:r>
            <a:r>
              <a:rPr lang="en-US" dirty="0">
                <a:solidFill>
                  <a:srgbClr val="FF0000"/>
                </a:solidFill>
              </a:rPr>
              <a:t>Singleton</a:t>
            </a:r>
          </a:p>
          <a:p>
            <a:r>
              <a:rPr lang="en-US" dirty="0" smtClean="0"/>
              <a:t>By default </a:t>
            </a:r>
            <a:r>
              <a:rPr lang="en-US" dirty="0"/>
              <a:t>every bean declared in the configuration file is singleton.</a:t>
            </a:r>
            <a:br>
              <a:rPr lang="en-US" dirty="0"/>
            </a:br>
            <a:r>
              <a:rPr lang="en-US" dirty="0"/>
              <a:t>Scopes a single bean definition to a single object instance per Spring IOC container.</a:t>
            </a:r>
            <a:br>
              <a:rPr lang="en-US" dirty="0"/>
            </a:br>
            <a:r>
              <a:rPr lang="en-US" dirty="0"/>
              <a:t>Singleton is default scope of a bean in Spring. You have to explicitly change scope of a bean if you want different scope.</a:t>
            </a:r>
            <a:br>
              <a:rPr lang="en-US" dirty="0"/>
            </a:br>
            <a:r>
              <a:rPr lang="en-US" dirty="0"/>
              <a:t>If bean scope is singleton then Ioc container creates the bean class </a:t>
            </a:r>
            <a:r>
              <a:rPr lang="en-US" dirty="0" smtClean="0"/>
              <a:t>object </a:t>
            </a:r>
            <a:r>
              <a:rPr lang="en-US" dirty="0"/>
              <a:t>and keeps in the </a:t>
            </a:r>
            <a:r>
              <a:rPr lang="en-US" dirty="0" smtClean="0"/>
              <a:t>Hash Map </a:t>
            </a:r>
            <a:r>
              <a:rPr lang="en-US" dirty="0"/>
              <a:t>element as value by having bean 'id' as key and uses that </a:t>
            </a:r>
            <a:r>
              <a:rPr lang="en-US" dirty="0" smtClean="0"/>
              <a:t>object </a:t>
            </a:r>
            <a:r>
              <a:rPr lang="en-US" dirty="0"/>
              <a:t>across the multiple "factory.getBean()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</TotalTime>
  <Words>297</Words>
  <Application>Microsoft Office PowerPoint</Application>
  <PresentationFormat>On-screen Show 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Interview Questions With Answers 2019</vt:lpstr>
      <vt:lpstr>What is IOC (inversion of control) Container ?</vt:lpstr>
      <vt:lpstr>Benefits of Ioc:</vt:lpstr>
      <vt:lpstr>What is dependency injection? Types of dependency injection?</vt:lpstr>
      <vt:lpstr>Difference between setter injection and constructor injection? Setter Injection:</vt:lpstr>
      <vt:lpstr>Difference between Bean Factory and Application Context?</vt:lpstr>
      <vt:lpstr>What is bean auto wiring and types of auto wire modes?</vt:lpstr>
      <vt:lpstr>Continue…</vt:lpstr>
      <vt:lpstr>What is Bean scope? and types of bean scope. Difference between singleton and prototype bean scope?</vt:lpstr>
      <vt:lpstr>Continue…</vt:lpstr>
      <vt:lpstr>what is bean life cycle?</vt:lpstr>
      <vt:lpstr>Spring AOP: 1. What is Aop ? What is the principles of Aop? and where we apply Aop in projects?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Questions With Answer 2019</dc:title>
  <dc:creator>AmarjitKharga</dc:creator>
  <cp:lastModifiedBy>AmarjitKharga</cp:lastModifiedBy>
  <cp:revision>14</cp:revision>
  <dcterms:created xsi:type="dcterms:W3CDTF">2019-01-19T12:29:26Z</dcterms:created>
  <dcterms:modified xsi:type="dcterms:W3CDTF">2019-01-19T13:09:07Z</dcterms:modified>
</cp:coreProperties>
</file>