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42DBAB-D00D-48EC-B7F7-A2A8CD37C38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11237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2DBAB-D00D-48EC-B7F7-A2A8CD37C38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228998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2DBAB-D00D-48EC-B7F7-A2A8CD37C38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280885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2DBAB-D00D-48EC-B7F7-A2A8CD37C38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98256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2DBAB-D00D-48EC-B7F7-A2A8CD37C387}" type="datetimeFigureOut">
              <a:rPr lang="en-US" smtClean="0"/>
              <a:t>11/24/2018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379719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42DBAB-D00D-48EC-B7F7-A2A8CD37C387}"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198223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42DBAB-D00D-48EC-B7F7-A2A8CD37C387}" type="datetimeFigureOut">
              <a:rPr lang="en-US" smtClean="0"/>
              <a:t>11/24/2018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397352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42DBAB-D00D-48EC-B7F7-A2A8CD37C387}" type="datetimeFigureOut">
              <a:rPr lang="en-US" smtClean="0"/>
              <a:t>11/24/2018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428438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2DBAB-D00D-48EC-B7F7-A2A8CD37C387}" type="datetimeFigureOut">
              <a:rPr lang="en-US" smtClean="0"/>
              <a:t>11/24/2018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281591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2DBAB-D00D-48EC-B7F7-A2A8CD37C387}"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82490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2DBAB-D00D-48EC-B7F7-A2A8CD37C387}" type="datetimeFigureOut">
              <a:rPr lang="en-US" smtClean="0"/>
              <a:t>11/24/2018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4D982-5BEB-4A08-AFD4-4246A709607F}" type="slidenum">
              <a:rPr lang="en-US" smtClean="0"/>
              <a:t>‹#›</a:t>
            </a:fld>
            <a:endParaRPr lang="en-US"/>
          </a:p>
        </p:txBody>
      </p:sp>
    </p:spTree>
    <p:extLst>
      <p:ext uri="{BB962C8B-B14F-4D97-AF65-F5344CB8AC3E}">
        <p14:creationId xmlns:p14="http://schemas.microsoft.com/office/powerpoint/2010/main" val="30945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2DBAB-D00D-48EC-B7F7-A2A8CD37C387}" type="datetimeFigureOut">
              <a:rPr lang="en-US" smtClean="0"/>
              <a:t>11/24/2018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4D982-5BEB-4A08-AFD4-4246A709607F}" type="slidenum">
              <a:rPr lang="en-US" smtClean="0"/>
              <a:t>‹#›</a:t>
            </a:fld>
            <a:endParaRPr lang="en-US"/>
          </a:p>
        </p:txBody>
      </p:sp>
    </p:spTree>
    <p:extLst>
      <p:ext uri="{BB962C8B-B14F-4D97-AF65-F5344CB8AC3E}">
        <p14:creationId xmlns:p14="http://schemas.microsoft.com/office/powerpoint/2010/main" val="59449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Web_API"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blazemeter.com/blog/getting-started-postman?utm_source=blog&amp;utm_medium=BM_blog&amp;utm_campaign=getting-started-with-swagger-ui" TargetMode="External"/><Relationship Id="rId2" Type="http://schemas.openxmlformats.org/officeDocument/2006/relationships/hyperlink" Target="https://swagger.io/swagger-ui/" TargetMode="External"/><Relationship Id="rId1" Type="http://schemas.openxmlformats.org/officeDocument/2006/relationships/slideLayout" Target="../slideLayouts/slideLayout1.xml"/><Relationship Id="rId4" Type="http://schemas.openxmlformats.org/officeDocument/2006/relationships/hyperlink" Target="https://www.blazemeter.com/api-functional-testing?utm_source=blog&amp;utm_medium=BM_blog&amp;utm_campaign=getting-started-with-swagger-u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What is </a:t>
            </a:r>
            <a:r>
              <a:rPr lang="en-US" b="1" dirty="0"/>
              <a:t>Swagger UI </a:t>
            </a:r>
            <a:r>
              <a:rPr lang="en-US" b="1" dirty="0" smtClean="0"/>
              <a:t>&amp; How to use?</a:t>
            </a:r>
            <a:endParaRPr lang="en-US" dirty="0"/>
          </a:p>
        </p:txBody>
      </p:sp>
      <p:sp>
        <p:nvSpPr>
          <p:cNvPr id="3" name="Subtitle 2"/>
          <p:cNvSpPr>
            <a:spLocks noGrp="1"/>
          </p:cNvSpPr>
          <p:nvPr>
            <p:ph type="subTitle" idx="1"/>
          </p:nvPr>
        </p:nvSpPr>
        <p:spPr/>
        <p:txBody>
          <a:bodyPr>
            <a:normAutofit/>
          </a:bodyPr>
          <a:lstStyle/>
          <a:p>
            <a:r>
              <a:rPr lang="en-US" sz="4400" b="1" dirty="0" smtClean="0">
                <a:solidFill>
                  <a:schemeClr val="tx1"/>
                </a:solidFill>
              </a:rPr>
              <a:t>2018</a:t>
            </a:r>
            <a:endParaRPr lang="en-US" sz="4400" b="1" dirty="0">
              <a:solidFill>
                <a:schemeClr val="tx1"/>
              </a:solidFill>
            </a:endParaRPr>
          </a:p>
        </p:txBody>
      </p:sp>
    </p:spTree>
    <p:extLst>
      <p:ext uri="{BB962C8B-B14F-4D97-AF65-F5344CB8AC3E}">
        <p14:creationId xmlns:p14="http://schemas.microsoft.com/office/powerpoint/2010/main" val="357275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295399"/>
          </a:xfrm>
        </p:spPr>
        <p:txBody>
          <a:bodyPr>
            <a:normAutofit/>
          </a:bodyPr>
          <a:lstStyle/>
          <a:p>
            <a:r>
              <a:rPr lang="en-US" b="1" dirty="0"/>
              <a:t>What Is Swagger</a:t>
            </a:r>
            <a:r>
              <a:rPr lang="en-US" b="1" dirty="0" smtClean="0"/>
              <a:t>?</a:t>
            </a:r>
            <a:endParaRPr lang="en-US" dirty="0"/>
          </a:p>
        </p:txBody>
      </p:sp>
      <p:sp>
        <p:nvSpPr>
          <p:cNvPr id="3" name="Subtitle 2"/>
          <p:cNvSpPr>
            <a:spLocks noGrp="1"/>
          </p:cNvSpPr>
          <p:nvPr>
            <p:ph type="subTitle" idx="1"/>
          </p:nvPr>
        </p:nvSpPr>
        <p:spPr>
          <a:xfrm>
            <a:off x="762000" y="2057400"/>
            <a:ext cx="7772400" cy="4343400"/>
          </a:xfrm>
        </p:spPr>
        <p:txBody>
          <a:bodyPr>
            <a:normAutofit/>
          </a:bodyPr>
          <a:lstStyle/>
          <a:p>
            <a:pPr algn="just"/>
            <a:r>
              <a:rPr lang="en-US" sz="2400" b="1" dirty="0">
                <a:solidFill>
                  <a:schemeClr val="tx1"/>
                </a:solidFill>
              </a:rPr>
              <a:t>Swagger is an open-source software framework backed by a large ecosystem of tools that helps developers design, build, document, and consume </a:t>
            </a:r>
            <a:r>
              <a:rPr lang="en-US" sz="2400" b="1" dirty="0">
                <a:solidFill>
                  <a:schemeClr val="tx1"/>
                </a:solidFill>
                <a:hlinkClick r:id="rId2" tooltip="Representational state transfer"/>
              </a:rPr>
              <a:t>RESTful</a:t>
            </a:r>
            <a:r>
              <a:rPr lang="en-US" sz="2400" b="1" dirty="0">
                <a:solidFill>
                  <a:schemeClr val="tx1"/>
                </a:solidFill>
              </a:rPr>
              <a:t> </a:t>
            </a:r>
            <a:r>
              <a:rPr lang="en-US" sz="2400" b="1" dirty="0">
                <a:solidFill>
                  <a:schemeClr val="tx1"/>
                </a:solidFill>
                <a:hlinkClick r:id="rId3" tooltip="Web API"/>
              </a:rPr>
              <a:t>Web services</a:t>
            </a:r>
            <a:r>
              <a:rPr lang="en-US" sz="2400" b="1" dirty="0">
                <a:solidFill>
                  <a:schemeClr val="tx1"/>
                </a:solidFill>
              </a:rPr>
              <a:t>. While most users identify Swagger by the Swagger UI tool, the Swagger toolset includes support for automated documentation, code generation, and test-case generation.</a:t>
            </a:r>
          </a:p>
        </p:txBody>
      </p:sp>
    </p:spTree>
    <p:extLst>
      <p:ext uri="{BB962C8B-B14F-4D97-AF65-F5344CB8AC3E}">
        <p14:creationId xmlns:p14="http://schemas.microsoft.com/office/powerpoint/2010/main" val="317447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399"/>
          </a:xfrm>
        </p:spPr>
        <p:txBody>
          <a:bodyPr>
            <a:normAutofit/>
          </a:bodyPr>
          <a:lstStyle/>
          <a:p>
            <a:r>
              <a:rPr lang="en-US" b="1" dirty="0"/>
              <a:t>What Is Swagger UI</a:t>
            </a:r>
            <a:r>
              <a:rPr lang="en-US" b="1" dirty="0" smtClean="0"/>
              <a:t>?</a:t>
            </a:r>
            <a:endParaRPr lang="en-US" dirty="0"/>
          </a:p>
        </p:txBody>
      </p:sp>
      <p:sp>
        <p:nvSpPr>
          <p:cNvPr id="3" name="Subtitle 2"/>
          <p:cNvSpPr>
            <a:spLocks noGrp="1"/>
          </p:cNvSpPr>
          <p:nvPr>
            <p:ph type="subTitle" idx="1"/>
          </p:nvPr>
        </p:nvSpPr>
        <p:spPr>
          <a:xfrm>
            <a:off x="685800" y="1371600"/>
            <a:ext cx="7772400" cy="5029200"/>
          </a:xfrm>
        </p:spPr>
        <p:txBody>
          <a:bodyPr>
            <a:normAutofit/>
          </a:bodyPr>
          <a:lstStyle/>
          <a:p>
            <a:pPr algn="just"/>
            <a:r>
              <a:rPr lang="en-US" sz="2400" b="1" dirty="0">
                <a:solidFill>
                  <a:schemeClr val="tx1"/>
                </a:solidFill>
                <a:hlinkClick r:id="rId2"/>
              </a:rPr>
              <a:t>Swagger UI</a:t>
            </a:r>
            <a:r>
              <a:rPr lang="en-US" sz="2400" b="1" dirty="0">
                <a:solidFill>
                  <a:schemeClr val="tx1"/>
                </a:solidFill>
              </a:rPr>
              <a:t>, a part of Swagger, is an open source tool that generates a web page that documents the APIs generated by the Swagger specification. This UI presentation of the APIs is user-friendly and easy to understand, with all the logical complexity kept behind the screen. This enables developers to execute and monitor the API requests they sent and the results they received, making it a great tool for developers, testers, and end consumers to understand the endpoints they are testing. Swagger UI represents APIs within the browser, so I find it more intuitive than other tools such as </a:t>
            </a:r>
            <a:r>
              <a:rPr lang="en-US" sz="2400" b="1" dirty="0">
                <a:solidFill>
                  <a:schemeClr val="tx1"/>
                </a:solidFill>
                <a:hlinkClick r:id="rId3"/>
              </a:rPr>
              <a:t>Postman</a:t>
            </a:r>
            <a:r>
              <a:rPr lang="en-US" sz="2400" b="1" dirty="0">
                <a:solidFill>
                  <a:schemeClr val="tx1"/>
                </a:solidFill>
              </a:rPr>
              <a:t>, SoapUI, and </a:t>
            </a:r>
            <a:r>
              <a:rPr lang="en-US" sz="2400" b="1" dirty="0">
                <a:solidFill>
                  <a:schemeClr val="tx1"/>
                </a:solidFill>
                <a:hlinkClick r:id="rId4"/>
              </a:rPr>
              <a:t>others</a:t>
            </a:r>
            <a:r>
              <a:rPr lang="en-US" sz="2400" b="1" dirty="0">
                <a:solidFill>
                  <a:schemeClr val="tx1"/>
                </a:solidFill>
              </a:rPr>
              <a:t>.</a:t>
            </a:r>
          </a:p>
          <a:p>
            <a:pPr algn="just"/>
            <a:endParaRPr lang="en-US" sz="2400" b="1" dirty="0">
              <a:solidFill>
                <a:schemeClr val="tx1"/>
              </a:solidFill>
            </a:endParaRPr>
          </a:p>
        </p:txBody>
      </p:sp>
    </p:spTree>
    <p:extLst>
      <p:ext uri="{BB962C8B-B14F-4D97-AF65-F5344CB8AC3E}">
        <p14:creationId xmlns:p14="http://schemas.microsoft.com/office/powerpoint/2010/main" val="116707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447799"/>
          </a:xfrm>
        </p:spPr>
        <p:txBody>
          <a:bodyPr>
            <a:noAutofit/>
          </a:bodyPr>
          <a:lstStyle/>
          <a:p>
            <a:r>
              <a:rPr lang="en-US" sz="1800" b="1" dirty="0"/>
              <a:t>To add Swagger UI into our project, you need to add one more dependency (if not already added) to the pom.xml file</a:t>
            </a:r>
            <a:r>
              <a:rPr lang="en-US" sz="1800" b="1" dirty="0" smtClean="0"/>
              <a:t>.</a:t>
            </a:r>
            <a:br>
              <a:rPr lang="en-US" sz="1800" b="1" dirty="0" smtClean="0"/>
            </a:br>
            <a:r>
              <a:rPr lang="en-US" sz="1800" b="1" dirty="0"/>
              <a:t/>
            </a:r>
            <a:br>
              <a:rPr lang="en-US" sz="1800" b="1" dirty="0"/>
            </a:br>
            <a:r>
              <a:rPr lang="en-US" sz="1800" b="1" dirty="0"/>
              <a:t>Then, go to the URL with </a:t>
            </a:r>
            <a:r>
              <a:rPr lang="en-US" sz="1800" b="1" dirty="0" err="1"/>
              <a:t>SwaggerUI</a:t>
            </a:r>
            <a:r>
              <a:rPr lang="en-US" sz="1800" b="1" dirty="0"/>
              <a:t>: </a:t>
            </a:r>
            <a:r>
              <a:rPr lang="en-US" sz="1800" b="1" i="1" dirty="0"/>
              <a:t>http://&lt;host&gt;:&lt;port&gt;/swagger-ui.html</a:t>
            </a:r>
            <a:r>
              <a:rPr lang="en-US" sz="1800" b="1" dirty="0"/>
              <a:t/>
            </a:r>
            <a:br>
              <a:rPr lang="en-US" sz="1800" b="1" dirty="0"/>
            </a:br>
            <a:endParaRPr lang="en-US" sz="1800" b="1" dirty="0"/>
          </a:p>
        </p:txBody>
      </p:sp>
      <p:sp>
        <p:nvSpPr>
          <p:cNvPr id="3" name="Subtitle 2"/>
          <p:cNvSpPr>
            <a:spLocks noGrp="1"/>
          </p:cNvSpPr>
          <p:nvPr>
            <p:ph type="subTitle" idx="1"/>
          </p:nvPr>
        </p:nvSpPr>
        <p:spPr>
          <a:xfrm>
            <a:off x="838200" y="1676400"/>
            <a:ext cx="7696200" cy="4648200"/>
          </a:xfrm>
        </p:spPr>
        <p:txBody>
          <a:bodyPr/>
          <a:lstStyle/>
          <a:p>
            <a:endParaRPr lang="en-US" dirty="0"/>
          </a:p>
        </p:txBody>
      </p:sp>
      <p:pic>
        <p:nvPicPr>
          <p:cNvPr id="4" name="Picture 3" descr="https://cdn2.hubspot.net/hubfs/208250/Blog_Images/Phiblog2.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1"/>
            <a:ext cx="7696200" cy="4648200"/>
          </a:xfrm>
          <a:prstGeom prst="rect">
            <a:avLst/>
          </a:prstGeom>
          <a:noFill/>
          <a:ln>
            <a:noFill/>
          </a:ln>
        </p:spPr>
      </p:pic>
    </p:spTree>
    <p:extLst>
      <p:ext uri="{BB962C8B-B14F-4D97-AF65-F5344CB8AC3E}">
        <p14:creationId xmlns:p14="http://schemas.microsoft.com/office/powerpoint/2010/main" val="296200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914399"/>
          </a:xfrm>
        </p:spPr>
        <p:txBody>
          <a:bodyPr/>
          <a:lstStyle/>
          <a:p>
            <a:r>
              <a:rPr lang="en-US" dirty="0" smtClean="0"/>
              <a:t>swagger </a:t>
            </a:r>
            <a:r>
              <a:rPr lang="en-US" dirty="0" err="1" smtClean="0"/>
              <a:t>ui</a:t>
            </a:r>
            <a:r>
              <a:rPr lang="en-US" dirty="0" smtClean="0"/>
              <a:t> dashboard</a:t>
            </a:r>
            <a:endParaRPr lang="en-US" dirty="0"/>
          </a:p>
        </p:txBody>
      </p:sp>
      <p:sp>
        <p:nvSpPr>
          <p:cNvPr id="3" name="Subtitle 2"/>
          <p:cNvSpPr>
            <a:spLocks noGrp="1"/>
          </p:cNvSpPr>
          <p:nvPr>
            <p:ph type="subTitle" idx="1"/>
          </p:nvPr>
        </p:nvSpPr>
        <p:spPr>
          <a:xfrm>
            <a:off x="685800" y="1600200"/>
            <a:ext cx="7772400" cy="4495800"/>
          </a:xfrm>
        </p:spPr>
        <p:txBody>
          <a:bodyPr/>
          <a:lstStyle/>
          <a:p>
            <a:endParaRPr lang="en-US" dirty="0"/>
          </a:p>
        </p:txBody>
      </p:sp>
      <p:pic>
        <p:nvPicPr>
          <p:cNvPr id="5" name="Picture 4" descr="Image result for swagger ui dashboard"/>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01000" cy="5334000"/>
          </a:xfrm>
          <a:prstGeom prst="rect">
            <a:avLst/>
          </a:prstGeom>
          <a:noFill/>
          <a:ln>
            <a:noFill/>
          </a:ln>
        </p:spPr>
      </p:pic>
    </p:spTree>
    <p:extLst>
      <p:ext uri="{BB962C8B-B14F-4D97-AF65-F5344CB8AC3E}">
        <p14:creationId xmlns:p14="http://schemas.microsoft.com/office/powerpoint/2010/main" val="218275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2514600"/>
          </a:xfrm>
        </p:spPr>
        <p:txBody>
          <a:bodyPr/>
          <a:lstStyle/>
          <a:p>
            <a:r>
              <a:rPr lang="en-US" b="1" dirty="0" smtClean="0"/>
              <a:t>Technology4nextvision</a:t>
            </a:r>
            <a:endParaRPr lang="en-US" b="1" dirty="0"/>
          </a:p>
        </p:txBody>
      </p:sp>
      <p:sp>
        <p:nvSpPr>
          <p:cNvPr id="3" name="Subtitle 2"/>
          <p:cNvSpPr>
            <a:spLocks noGrp="1"/>
          </p:cNvSpPr>
          <p:nvPr>
            <p:ph type="subTitle" idx="1"/>
          </p:nvPr>
        </p:nvSpPr>
        <p:spPr>
          <a:xfrm>
            <a:off x="990600" y="2209800"/>
            <a:ext cx="7467600" cy="2590800"/>
          </a:xfrm>
        </p:spPr>
        <p:txBody>
          <a:bodyPr>
            <a:normAutofit lnSpcReduction="10000"/>
          </a:bodyPr>
          <a:lstStyle/>
          <a:p>
            <a:endParaRPr lang="en-US" b="1" dirty="0" smtClean="0">
              <a:solidFill>
                <a:schemeClr val="tx1"/>
              </a:solidFill>
            </a:endParaRPr>
          </a:p>
          <a:p>
            <a:endParaRPr lang="en-US" b="1" dirty="0" smtClean="0">
              <a:solidFill>
                <a:schemeClr val="tx1"/>
              </a:solidFill>
            </a:endParaRPr>
          </a:p>
          <a:p>
            <a:endParaRPr lang="en-US" b="1" dirty="0" smtClean="0">
              <a:solidFill>
                <a:schemeClr val="tx1"/>
              </a:solidFill>
            </a:endParaRPr>
          </a:p>
          <a:p>
            <a:r>
              <a:rPr lang="en-US" b="1" dirty="0" smtClean="0">
                <a:solidFill>
                  <a:schemeClr val="tx1"/>
                </a:solidFill>
              </a:rPr>
              <a:t>Please Subscribe my channel for New Update!</a:t>
            </a:r>
          </a:p>
          <a:p>
            <a:endParaRPr lang="en-US" b="1" dirty="0">
              <a:solidFill>
                <a:schemeClr val="tx1"/>
              </a:solidFill>
            </a:endParaRPr>
          </a:p>
        </p:txBody>
      </p:sp>
    </p:spTree>
    <p:extLst>
      <p:ext uri="{BB962C8B-B14F-4D97-AF65-F5344CB8AC3E}">
        <p14:creationId xmlns:p14="http://schemas.microsoft.com/office/powerpoint/2010/main" val="1866276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167</Words>
  <Application>Microsoft Office PowerPoint</Application>
  <PresentationFormat>On-screen Show (4:3)</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What is Swagger UI &amp; How to use?</vt:lpstr>
      <vt:lpstr>What Is Swagger?</vt:lpstr>
      <vt:lpstr>What Is Swagger UI?</vt:lpstr>
      <vt:lpstr>To add Swagger UI into our project, you need to add one more dependency (if not already added) to the pom.xml file.  Then, go to the URL with SwaggerUI: http://&lt;host&gt;:&lt;port&gt;/swagger-ui.html </vt:lpstr>
      <vt:lpstr>swagger ui dashboard</vt:lpstr>
      <vt:lpstr>Technology4nextvision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Swagger UI &amp; How to use?</dc:title>
  <dc:creator>AmarjitKharga</dc:creator>
  <cp:lastModifiedBy>AmarjitKharga</cp:lastModifiedBy>
  <cp:revision>10</cp:revision>
  <dcterms:created xsi:type="dcterms:W3CDTF">2018-11-24T05:29:02Z</dcterms:created>
  <dcterms:modified xsi:type="dcterms:W3CDTF">2018-11-24T06:02:33Z</dcterms:modified>
</cp:coreProperties>
</file>