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34"/>
  </p:notesMasterIdLst>
  <p:sldIdLst>
    <p:sldId id="401" r:id="rId4"/>
    <p:sldId id="257" r:id="rId5"/>
    <p:sldId id="452" r:id="rId6"/>
    <p:sldId id="555" r:id="rId7"/>
    <p:sldId id="556" r:id="rId8"/>
    <p:sldId id="557" r:id="rId9"/>
    <p:sldId id="559" r:id="rId10"/>
    <p:sldId id="560" r:id="rId11"/>
    <p:sldId id="561" r:id="rId12"/>
    <p:sldId id="562" r:id="rId13"/>
    <p:sldId id="563" r:id="rId14"/>
    <p:sldId id="564" r:id="rId15"/>
    <p:sldId id="565" r:id="rId16"/>
    <p:sldId id="566" r:id="rId17"/>
    <p:sldId id="567" r:id="rId18"/>
    <p:sldId id="568" r:id="rId19"/>
    <p:sldId id="569" r:id="rId20"/>
    <p:sldId id="570" r:id="rId21"/>
    <p:sldId id="571" r:id="rId22"/>
    <p:sldId id="572" r:id="rId23"/>
    <p:sldId id="573" r:id="rId24"/>
    <p:sldId id="574" r:id="rId25"/>
    <p:sldId id="575" r:id="rId26"/>
    <p:sldId id="576" r:id="rId27"/>
    <p:sldId id="581" r:id="rId28"/>
    <p:sldId id="577" r:id="rId29"/>
    <p:sldId id="578" r:id="rId30"/>
    <p:sldId id="579" r:id="rId31"/>
    <p:sldId id="580" r:id="rId32"/>
    <p:sldId id="295" r:id="rId3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bd86622-d2bb-44da-bc49-6506c608bd26}">
          <p14:sldIdLst>
            <p14:sldId id="401"/>
            <p14:sldId id="257"/>
            <p14:sldId id="461"/>
            <p14:sldId id="516"/>
            <p14:sldId id="518"/>
            <p14:sldId id="520"/>
            <p14:sldId id="522"/>
            <p14:sldId id="521"/>
            <p14:sldId id="525"/>
            <p14:sldId id="526"/>
            <p14:sldId id="527"/>
            <p14:sldId id="529"/>
            <p14:sldId id="528"/>
            <p14:sldId id="534"/>
            <p14:sldId id="491"/>
            <p14:sldId id="484"/>
            <p14:sldId id="473"/>
            <p14:sldId id="483"/>
            <p14:sldId id="486"/>
            <p14:sldId id="538"/>
            <p14:sldId id="494"/>
            <p14:sldId id="495"/>
            <p14:sldId id="550"/>
            <p14:sldId id="551"/>
            <p14:sldId id="535"/>
            <p14:sldId id="422"/>
            <p14:sldId id="452"/>
            <p14:sldId id="502"/>
            <p14:sldId id="530"/>
            <p14:sldId id="295"/>
            <p14:sldId id="505"/>
            <p14:sldId id="519"/>
          </p14:sldIdLst>
        </p14:section>
        <p14:section name="无标题节" id="{c57a6fd0-32d1-4bb7-9c31-3e451aa07f5e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charset="0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charset="0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charset="0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charset="0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charset="0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charset="0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charset="0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charset="0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charset="0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charset="0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charset="0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charset="0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1" name="Shape 74"/>
          <p:cNvSpPr txBox="1"/>
          <p:nvPr/>
        </p:nvSpPr>
        <p:spPr>
          <a:xfrm>
            <a:off x="4756150" y="3149283"/>
            <a:ext cx="8569325" cy="1223963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>
            <a:normAutofit/>
          </a:bodyPr>
          <a:lstStyle>
            <a:lvl1pPr marL="0" marR="0" indent="0" algn="l" defTabSz="825500" rtl="0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marL="0" marR="0" lvl="0" indent="0" algn="l" defTabSz="8255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boto Bold"/>
                <a:ea typeface="宋体" pitchFamily="2" charset="-122"/>
                <a:cs typeface="Roboto Bold"/>
                <a:sym typeface="Roboto Bold"/>
              </a:rPr>
              <a:t>Docker-Compose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boto Bold"/>
                <a:ea typeface="宋体" pitchFamily="2" charset="-122"/>
                <a:cs typeface="Roboto Bold"/>
                <a:sym typeface="Roboto Bold"/>
              </a:rPr>
              <a:t>技术分享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Roboto Bold"/>
              <a:ea typeface="宋体" pitchFamily="2" charset="-122"/>
              <a:cs typeface="Roboto Bold"/>
              <a:sym typeface="Roboto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56150" y="3860800"/>
            <a:ext cx="1325880" cy="3848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快速入门篇</a:t>
            </a:r>
            <a:endParaRPr lang="zh-CN" altLang="en-US" sz="18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</p:txBody>
      </p:sp>
      <p:grpSp>
        <p:nvGrpSpPr>
          <p:cNvPr id="4101" name="组合 15"/>
          <p:cNvGrpSpPr/>
          <p:nvPr/>
        </p:nvGrpSpPr>
        <p:grpSpPr>
          <a:xfrm>
            <a:off x="4800600" y="4292600"/>
            <a:ext cx="4035425" cy="417513"/>
            <a:chOff x="1811867" y="3185013"/>
            <a:chExt cx="4035239" cy="416455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1835696" y="3213522"/>
              <a:ext cx="4011410" cy="387946"/>
            </a:xfrm>
            <a:prstGeom prst="roundRect">
              <a:avLst>
                <a:gd name="adj" fmla="val 4227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blurRad="635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" name="组合 106"/>
            <p:cNvGrpSpPr/>
            <p:nvPr/>
          </p:nvGrpSpPr>
          <p:grpSpPr bwMode="auto">
            <a:xfrm>
              <a:off x="1811867" y="3185013"/>
              <a:ext cx="559645" cy="416455"/>
              <a:chOff x="899592" y="2377261"/>
              <a:chExt cx="720079" cy="5746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" name="圆角矩形 20"/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微软雅黑" charset="-122"/>
                  <a:cs typeface="+mn-cs"/>
                </a:endParaRPr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920239" y="2397813"/>
                <a:ext cx="681257" cy="53351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微软雅黑" charset="-122"/>
                  <a:cs typeface="+mn-cs"/>
                </a:endParaRPr>
              </a:p>
            </p:txBody>
          </p:sp>
        </p:grpSp>
      </p:grpSp>
      <p:sp>
        <p:nvSpPr>
          <p:cNvPr id="23" name="矩形 259"/>
          <p:cNvSpPr>
            <a:spLocks noChangeArrowheads="1"/>
          </p:cNvSpPr>
          <p:nvPr/>
        </p:nvSpPr>
        <p:spPr bwMode="auto">
          <a:xfrm>
            <a:off x="5614988" y="4373563"/>
            <a:ext cx="1733550" cy="31940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charset="0"/>
              </a:defRPr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kumimoji="0" lang="zh-CN" altLang="en-US" sz="14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软雅黑" charset="-122"/>
                <a:cs typeface="Arial" pitchFamily="34" charset="0"/>
                <a:sym typeface="Calibri" charset="0"/>
              </a:rPr>
              <a:t>陈飞波</a:t>
            </a:r>
            <a:endParaRPr kumimoji="0" lang="zh-CN" altLang="en-US" sz="14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软雅黑" charset="-122"/>
              <a:cs typeface="Arial" pitchFamily="34" charset="0"/>
              <a:sym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"/>
          </p:nvPr>
        </p:nvSpPr>
        <p:spPr>
          <a:xfrm>
            <a:off x="838200" y="1994535"/>
            <a:ext cx="10515600" cy="4182745"/>
          </a:xfrm>
        </p:spPr>
        <p:txBody>
          <a:bodyPr>
            <a:normAutofit fontScale="60000"/>
          </a:bodyPr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config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验证 Compose 文件格式是否正确，若正确则显示配置，若格式错误显示错误原因。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#down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此命令将会停止 up 命令所启动的容器，并移除网络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#exec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进入指定的容器。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#help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获得一个命令的帮助。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pPr marL="0" indent="0">
              <a:buNone/>
            </a:pP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>
                <a:latin typeface="微软雅黑" charset="-122"/>
                <a:ea typeface="微软雅黑" charset="-122"/>
                <a:cs typeface="微软雅黑" charset="-122"/>
                <a:sym typeface="+mn-ea"/>
              </a:rPr>
              <a:t>Docker Compose </a:t>
            </a:r>
            <a:r>
              <a:rPr lang="zh-CN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命令说明</a:t>
            </a:r>
            <a:endParaRPr lang="zh-CN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"/>
          </p:nvPr>
        </p:nvSpPr>
        <p:spPr>
          <a:xfrm>
            <a:off x="838200" y="1994535"/>
            <a:ext cx="10515600" cy="4182745"/>
          </a:xfrm>
        </p:spPr>
        <p:txBody>
          <a:bodyPr>
            <a:normAutofit fontScale="90000" lnSpcReduction="20000"/>
          </a:bodyPr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images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列出 Compose 文件中包含的镜像。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#kill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格式为 docker-compose kill [options] [SERVICE...]。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通过发送 SIGKILL 信号来强制停止服务容器。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支持通过 -s 参数来指定发送的信号，例如通过如下指令发送 SIGINT 信号。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pPr marL="0" indent="0">
              <a:buNone/>
            </a:pP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>
                <a:latin typeface="微软雅黑" charset="-122"/>
                <a:ea typeface="微软雅黑" charset="-122"/>
                <a:cs typeface="微软雅黑" charset="-122"/>
                <a:sym typeface="+mn-ea"/>
              </a:rPr>
              <a:t>Docker Compose </a:t>
            </a:r>
            <a:r>
              <a:rPr lang="zh-CN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命令说明</a:t>
            </a:r>
            <a:endParaRPr lang="zh-CN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"/>
          </p:nvPr>
        </p:nvSpPr>
        <p:spPr>
          <a:xfrm>
            <a:off x="838200" y="1994535"/>
            <a:ext cx="10515600" cy="4182745"/>
          </a:xfrm>
        </p:spPr>
        <p:txBody>
          <a:bodyPr>
            <a:normAutofit fontScale="90000"/>
          </a:bodyPr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logs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格式为 docker-compose logs [options] [SERVICE...]。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查看服务容器的输出。默认情况下，docker-compose 将对不同的服务输出使用不同的颜色来区分。可以通过 --no-color 来关闭颜色。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该命令在调试问题的时候十分有用。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#pause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格式为 docker-compose pause [SERVICE...]。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暂停一个服务容器。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pPr marL="0" indent="0">
              <a:buNone/>
            </a:pP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>
                <a:latin typeface="微软雅黑" charset="-122"/>
                <a:ea typeface="微软雅黑" charset="-122"/>
                <a:cs typeface="微软雅黑" charset="-122"/>
                <a:sym typeface="+mn-ea"/>
              </a:rPr>
              <a:t>Docker Compose </a:t>
            </a:r>
            <a:r>
              <a:rPr lang="zh-CN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命令说明</a:t>
            </a:r>
            <a:endParaRPr lang="zh-CN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"/>
          </p:nvPr>
        </p:nvSpPr>
        <p:spPr>
          <a:xfrm>
            <a:off x="838200" y="1994535"/>
            <a:ext cx="10515600" cy="4182745"/>
          </a:xfrm>
        </p:spPr>
        <p:txBody>
          <a:bodyPr>
            <a:normAutofit fontScale="60000"/>
          </a:bodyPr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port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格式为 docker-compose port [options] SERVICE PRIVATE_PORT。打印某个容器端口所映射的公共端口。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选项：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--protocol=proto 指定端口协议，tcp（默认值）或者 udp。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--index=index 如果同一服务存在多个容器，指定命令对象容器的序号（默认为 1）。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#ps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格式为 docker-compose ps [options] [SERVICE...]。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列出项目中目前的所有容器。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选项：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-q 只打印容器的 ID 信息。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pPr marL="0" indent="0">
              <a:buNone/>
            </a:pP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>
                <a:latin typeface="微软雅黑" charset="-122"/>
                <a:ea typeface="微软雅黑" charset="-122"/>
                <a:cs typeface="微软雅黑" charset="-122"/>
                <a:sym typeface="+mn-ea"/>
              </a:rPr>
              <a:t>Docker Compose </a:t>
            </a:r>
            <a:r>
              <a:rPr lang="zh-CN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命令说明</a:t>
            </a:r>
            <a:endParaRPr lang="zh-CN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"/>
          </p:nvPr>
        </p:nvSpPr>
        <p:spPr>
          <a:xfrm>
            <a:off x="838200" y="1994535"/>
            <a:ext cx="10515600" cy="4182745"/>
          </a:xfrm>
        </p:spPr>
        <p:txBody>
          <a:bodyPr>
            <a:normAutofit fontScale="65000"/>
          </a:bodyPr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pull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格式为 docker-compose pull [options] [SERVICE...]。拉取服务依赖的镜像。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选项：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--ignore-pull-failures 忽略拉取镜像过程中的错误。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#push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推送服务依赖的镜像到 Docker 镜像仓库。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#restart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格式为 docker-compose restart [options] [SERVICE...]。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重启项目中的服务。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选项：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-t, --timeout TIMEOUT 指定重启前停止容器的超时（默认为 10 秒）。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pPr marL="0" indent="0">
              <a:buNone/>
            </a:pP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>
                <a:latin typeface="微软雅黑" charset="-122"/>
                <a:ea typeface="微软雅黑" charset="-122"/>
                <a:cs typeface="微软雅黑" charset="-122"/>
                <a:sym typeface="+mn-ea"/>
              </a:rPr>
              <a:t>Docker Compose </a:t>
            </a:r>
            <a:r>
              <a:rPr lang="zh-CN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命令说明</a:t>
            </a:r>
            <a:endParaRPr lang="zh-CN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"/>
          </p:nvPr>
        </p:nvSpPr>
        <p:spPr>
          <a:xfrm>
            <a:off x="838200" y="1994535"/>
            <a:ext cx="10515600" cy="4182745"/>
          </a:xfrm>
        </p:spPr>
        <p:txBody>
          <a:bodyPr>
            <a:normAutofit fontScale="75000"/>
          </a:bodyPr>
          <a:p>
            <a:r>
              <a:rPr lang="zh-CN" altLang="en-US"/>
              <a:t>start 格式为 docker-compose start [SERVICE...]。启动已经存在的服务容器。</a:t>
            </a:r>
            <a:endParaRPr lang="zh-CN" altLang="en-US"/>
          </a:p>
          <a:p>
            <a:r>
              <a:rPr lang="zh-CN" altLang="en-US"/>
              <a:t>#stop</a:t>
            </a:r>
            <a:endParaRPr lang="zh-CN" altLang="en-US"/>
          </a:p>
          <a:p>
            <a:r>
              <a:rPr lang="zh-CN" altLang="en-US"/>
              <a:t>格式为 docker-compose stop [options] [SERVICE...]。</a:t>
            </a:r>
            <a:endParaRPr lang="zh-CN" altLang="en-US"/>
          </a:p>
          <a:p>
            <a:r>
              <a:rPr lang="zh-CN" altLang="en-US"/>
              <a:t>停止已经处于运行状态的容器，但不删除它。通过 docker-compose start 可以再次启动这些容器。</a:t>
            </a:r>
            <a:endParaRPr lang="zh-CN" altLang="en-US"/>
          </a:p>
          <a:p>
            <a:r>
              <a:rPr lang="zh-CN" altLang="en-US"/>
              <a:t>#top</a:t>
            </a:r>
            <a:endParaRPr lang="zh-CN" altLang="en-US"/>
          </a:p>
          <a:p>
            <a:r>
              <a:rPr lang="zh-CN" altLang="en-US"/>
              <a:t>查看各个服务容器内运行的进程。</a:t>
            </a:r>
            <a:endParaRPr lang="zh-CN" altLang="en-US"/>
          </a:p>
          <a:p>
            <a:r>
              <a:rPr lang="zh-CN" altLang="en-US">
                <a:sym typeface="+mn-ea"/>
              </a:rPr>
              <a:t>#unpause</a:t>
            </a:r>
            <a:endParaRPr lang="zh-CN" altLang="en-US"/>
          </a:p>
          <a:p>
            <a:r>
              <a:rPr lang="zh-CN" altLang="en-US"/>
              <a:t>格式为 docker-compose unpause [SERVICE...]。</a:t>
            </a:r>
            <a:endParaRPr lang="zh-CN" altLang="en-US"/>
          </a:p>
          <a:p>
            <a:r>
              <a:rPr lang="zh-CN" altLang="en-US"/>
              <a:t>恢复处于暂停状态中的服务。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>
                <a:latin typeface="微软雅黑" charset="-122"/>
                <a:ea typeface="微软雅黑" charset="-122"/>
                <a:cs typeface="微软雅黑" charset="-122"/>
                <a:sym typeface="+mn-ea"/>
              </a:rPr>
              <a:t>Docker Compose </a:t>
            </a:r>
            <a:r>
              <a:rPr lang="zh-CN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命令说明</a:t>
            </a:r>
            <a:endParaRPr lang="zh-CN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"/>
          </p:nvPr>
        </p:nvSpPr>
        <p:spPr>
          <a:xfrm>
            <a:off x="523240" y="1319530"/>
            <a:ext cx="10830560" cy="4857750"/>
          </a:xfrm>
        </p:spPr>
        <p:txBody>
          <a:bodyPr>
            <a:normAutofit/>
          </a:bodyPr>
          <a:p>
            <a:pPr marL="0" indent="0">
              <a:buNone/>
            </a:pPr>
            <a:endParaRPr lang="zh-CN" altLang="en-US" sz="1600"/>
          </a:p>
          <a:p>
            <a:r>
              <a:rPr lang="en-US" altLang="zh-CN" sz="1600"/>
              <a:t>up </a:t>
            </a:r>
            <a:r>
              <a:rPr lang="zh-CN" altLang="en-US" sz="1600"/>
              <a:t>格式为 docker-compose up [options] [SERVICE...]。该命令十分强大，它将尝试自动完成包括构建镜像，（重新）创建服务，启动服务，并关联服务相关容器的一系列操作。链接的服务都将会被自动启动，除非已经处于运行状态。可以说，大部分时候都可以直接通过该命令来启动一个项目。默认情况，docker-compose up 启动的容器都在前台，控制台将会同时打印所有容器的输出信息，可以很方便进行调试当通过 Ctrl-C 停止命令时，所有容器将会停止。如果使用 docker-compose up -d，将会在后台启动并运行所有的容器。一般推荐生产环境下使用该选项。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默认情况，如果服务容器已经存在，docker-compose up 将会尝试停止容器，然后重新创建（保持使用 volumes-from 挂载的卷），以保证新启动的服务匹配 docker-compose.yml 文件的最新内容。如果用户不希望容器被停止并重新创建，可以使用 docker-compose up --no-recreate。这样将只会启动处于停止状态的容器，而忽略已经运行的服务。如果用户只想重新部署某个服务，可以使用 docker-compose up --no-deps -d &lt;SERVICE_NAME&gt; 来重新创建服务并后台停止旧服务，启动新服务，并不会影响到其所依赖的服务。</a:t>
            </a:r>
            <a:endParaRPr lang="zh-CN" altLang="en-US" sz="1600"/>
          </a:p>
          <a:p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r>
              <a:rPr lang="zh-CN" altLang="en-US" sz="1600"/>
              <a:t>选项：-d 在后台运行服务容器。--no-color 不使用颜色来区分不同的服务的控制台输出。--no-deps 不启动服务所链接的容器。--force-recreate 强制重新创建容器，不能与 --no-recreate 同时使用。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56615" y="161925"/>
            <a:ext cx="10515600" cy="1325563"/>
          </a:xfrm>
        </p:spPr>
        <p:txBody>
          <a:bodyPr/>
          <a:p>
            <a:pPr algn="l"/>
            <a:r>
              <a:rPr>
                <a:latin typeface="微软雅黑" charset="-122"/>
                <a:ea typeface="微软雅黑" charset="-122"/>
                <a:cs typeface="微软雅黑" charset="-122"/>
                <a:sym typeface="+mn-ea"/>
              </a:rPr>
              <a:t>Docker Compose </a:t>
            </a:r>
            <a:r>
              <a:rPr lang="zh-CN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命令说明</a:t>
            </a:r>
            <a:endParaRPr lang="zh-CN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"/>
          </p:nvPr>
        </p:nvSpPr>
        <p:spPr>
          <a:xfrm>
            <a:off x="838200" y="1994535"/>
            <a:ext cx="10515600" cy="4182745"/>
          </a:xfrm>
        </p:spPr>
        <p:txBody>
          <a:bodyPr>
            <a:normAutofit/>
          </a:bodyPr>
          <a:p>
            <a:r>
              <a:rPr lang="zh-CN" altLang="en-US"/>
              <a:t>模板文件是使用 Compose 的核心，涉及到的指令关键字也比较多。但大家不用担心，这里面大部分指令跟 docker run 相关参数的含义都是类似的。</a:t>
            </a:r>
            <a:endParaRPr lang="zh-CN" altLang="en-US"/>
          </a:p>
          <a:p>
            <a:r>
              <a:rPr lang="zh-CN" altLang="en-US"/>
              <a:t>默认的模板文件名称为 docker-compose.yml，格式为 YAML 格式。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>
                <a:latin typeface="微软雅黑" charset="-122"/>
                <a:ea typeface="微软雅黑" charset="-122"/>
                <a:cs typeface="微软雅黑" charset="-122"/>
                <a:sym typeface="+mn-ea"/>
              </a:rPr>
              <a:t>Docker Compose </a:t>
            </a:r>
            <a:r>
              <a:rPr lang="zh-CN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模板文件</a:t>
            </a:r>
            <a:endParaRPr lang="zh-CN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3445" y="3917950"/>
            <a:ext cx="10436860" cy="26200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"/>
          </p:nvPr>
        </p:nvSpPr>
        <p:spPr>
          <a:xfrm>
            <a:off x="838200" y="1994535"/>
            <a:ext cx="10515600" cy="4182745"/>
          </a:xfrm>
        </p:spPr>
        <p:txBody>
          <a:bodyPr>
            <a:normAutofit/>
          </a:bodyPr>
          <a:p>
            <a:r>
              <a:rPr lang="zh-CN" altLang="en-US"/>
              <a:t>build。可以使用 context 指令指定 Dockerfile 所在文件夹的路径。</a:t>
            </a:r>
            <a:endParaRPr lang="zh-CN" altLang="en-US"/>
          </a:p>
          <a:p>
            <a:r>
              <a:rPr lang="zh-CN" altLang="en-US"/>
              <a:t>使用 dockerfile 指令指定 Dockerfile 文件名。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>
                <a:latin typeface="微软雅黑" charset="-122"/>
                <a:ea typeface="微软雅黑" charset="-122"/>
                <a:cs typeface="微软雅黑" charset="-122"/>
                <a:sym typeface="+mn-ea"/>
              </a:rPr>
              <a:t>Docker Compose </a:t>
            </a:r>
            <a:r>
              <a:rPr lang="zh-CN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模板文件</a:t>
            </a:r>
            <a:endParaRPr lang="zh-CN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110" y="3164205"/>
            <a:ext cx="10771505" cy="31216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"/>
          </p:nvPr>
        </p:nvSpPr>
        <p:spPr>
          <a:xfrm>
            <a:off x="838200" y="1994535"/>
            <a:ext cx="10515600" cy="4182745"/>
          </a:xfrm>
        </p:spPr>
        <p:txBody>
          <a:bodyPr>
            <a:normAutofit/>
          </a:bodyPr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>
                <a:latin typeface="微软雅黑" charset="-122"/>
                <a:ea typeface="微软雅黑" charset="-122"/>
                <a:cs typeface="微软雅黑" charset="-122"/>
                <a:sym typeface="+mn-ea"/>
              </a:rPr>
              <a:t>Docker Compose </a:t>
            </a:r>
            <a:r>
              <a:rPr lang="zh-CN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模板文件</a:t>
            </a:r>
            <a:endParaRPr lang="zh-CN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285" y="2309495"/>
            <a:ext cx="10948670" cy="34537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endParaRPr>
              <a:solidFill>
                <a:srgbClr val="FF0000"/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algn="l"/>
            <a:r>
              <a:rPr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Docker Compose 简介</a:t>
            </a:r>
            <a:endParaRPr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algn="l"/>
            <a:r>
              <a:rPr>
                <a:latin typeface="微软雅黑" charset="-122"/>
                <a:ea typeface="微软雅黑" charset="-122"/>
                <a:cs typeface="微软雅黑" charset="-122"/>
                <a:sym typeface="+mn-ea"/>
              </a:rPr>
              <a:t>Docker Compose 安装与卸载</a:t>
            </a:r>
            <a:endParaRPr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algn="l"/>
            <a:r>
              <a:rPr>
                <a:latin typeface="微软雅黑" charset="-122"/>
                <a:ea typeface="微软雅黑" charset="-122"/>
                <a:cs typeface="微软雅黑" charset="-122"/>
                <a:sym typeface="+mn-ea"/>
              </a:rPr>
              <a:t>Docker Compose 命令说明</a:t>
            </a:r>
            <a:endParaRPr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algn="l"/>
            <a:r>
              <a:rPr>
                <a:latin typeface="微软雅黑" charset="-122"/>
                <a:ea typeface="微软雅黑" charset="-122"/>
                <a:cs typeface="微软雅黑" charset="-122"/>
                <a:sym typeface="+mn-ea"/>
              </a:rPr>
              <a:t>Docker Compose 模板文件</a:t>
            </a:r>
            <a:endParaRPr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algn="l"/>
            <a:r>
              <a:rPr>
                <a:latin typeface="微软雅黑" charset="-122"/>
                <a:ea typeface="微软雅黑" charset="-122"/>
                <a:cs typeface="微软雅黑" charset="-122"/>
                <a:sym typeface="+mn-ea"/>
              </a:rPr>
              <a:t>Docker Compose 实战</a:t>
            </a:r>
            <a:endParaRPr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endParaRPr lang="zh-CN" altLang="en-US">
              <a:latin typeface="仿宋" charset="-122"/>
              <a:ea typeface="仿宋" charset="-122"/>
              <a:cs typeface="仿宋" charset="-122"/>
            </a:endParaRPr>
          </a:p>
          <a:p>
            <a:endParaRPr lang="zh-CN" altLang="en-US"/>
          </a:p>
          <a:p>
            <a:pPr marL="0" indent="0">
              <a:buNone/>
            </a:pP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"/>
          </p:nvPr>
        </p:nvSpPr>
        <p:spPr>
          <a:xfrm>
            <a:off x="838200" y="1994535"/>
            <a:ext cx="10515600" cy="4182745"/>
          </a:xfrm>
        </p:spPr>
        <p:txBody>
          <a:bodyPr>
            <a:normAutofit/>
          </a:bodyPr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>
                <a:latin typeface="微软雅黑" charset="-122"/>
                <a:ea typeface="微软雅黑" charset="-122"/>
                <a:cs typeface="微软雅黑" charset="-122"/>
                <a:sym typeface="+mn-ea"/>
              </a:rPr>
              <a:t>Docker Compose </a:t>
            </a:r>
            <a:r>
              <a:rPr lang="zh-CN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模板文件</a:t>
            </a:r>
            <a:endParaRPr lang="zh-CN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685" y="2346960"/>
            <a:ext cx="11067415" cy="27108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"/>
          </p:nvPr>
        </p:nvSpPr>
        <p:spPr>
          <a:xfrm>
            <a:off x="838200" y="1994535"/>
            <a:ext cx="10515600" cy="4182745"/>
          </a:xfrm>
        </p:spPr>
        <p:txBody>
          <a:bodyPr>
            <a:normAutofit/>
          </a:bodyPr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>
                <a:latin typeface="微软雅黑" charset="-122"/>
                <a:ea typeface="微软雅黑" charset="-122"/>
                <a:cs typeface="微软雅黑" charset="-122"/>
                <a:sym typeface="+mn-ea"/>
              </a:rPr>
              <a:t>Docker Compose </a:t>
            </a:r>
            <a:r>
              <a:rPr lang="zh-CN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模板文件</a:t>
            </a:r>
            <a:endParaRPr lang="zh-CN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9400" y="1513205"/>
            <a:ext cx="8648700" cy="51587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"/>
          </p:nvPr>
        </p:nvSpPr>
        <p:spPr>
          <a:xfrm>
            <a:off x="838200" y="1994535"/>
            <a:ext cx="10515600" cy="4182745"/>
          </a:xfrm>
        </p:spPr>
        <p:txBody>
          <a:bodyPr>
            <a:normAutofit/>
          </a:bodyPr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>
                <a:latin typeface="微软雅黑" charset="-122"/>
                <a:ea typeface="微软雅黑" charset="-122"/>
                <a:cs typeface="微软雅黑" charset="-122"/>
                <a:sym typeface="+mn-ea"/>
              </a:rPr>
              <a:t>Docker Compose </a:t>
            </a:r>
            <a:r>
              <a:rPr lang="zh-CN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模板文件</a:t>
            </a:r>
            <a:endParaRPr lang="zh-CN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235" y="2115185"/>
            <a:ext cx="10083800" cy="352171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"/>
          </p:nvPr>
        </p:nvSpPr>
        <p:spPr>
          <a:xfrm>
            <a:off x="838200" y="1994535"/>
            <a:ext cx="10515600" cy="4182745"/>
          </a:xfrm>
        </p:spPr>
        <p:txBody>
          <a:bodyPr>
            <a:normAutofit/>
          </a:bodyPr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>
                <a:latin typeface="微软雅黑" charset="-122"/>
                <a:ea typeface="微软雅黑" charset="-122"/>
                <a:cs typeface="微软雅黑" charset="-122"/>
                <a:sym typeface="+mn-ea"/>
              </a:rPr>
              <a:t>Docker Compose </a:t>
            </a:r>
            <a:r>
              <a:rPr lang="zh-CN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模板文件</a:t>
            </a:r>
            <a:endParaRPr lang="zh-CN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930" y="1551940"/>
            <a:ext cx="10434955" cy="48183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"/>
          </p:nvPr>
        </p:nvSpPr>
        <p:spPr>
          <a:xfrm>
            <a:off x="838200" y="1994535"/>
            <a:ext cx="10515600" cy="4182745"/>
          </a:xfrm>
        </p:spPr>
        <p:txBody>
          <a:bodyPr>
            <a:normAutofit/>
          </a:bodyPr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>
                <a:latin typeface="微软雅黑" charset="-122"/>
                <a:ea typeface="微软雅黑" charset="-122"/>
                <a:cs typeface="微软雅黑" charset="-122"/>
                <a:sym typeface="+mn-ea"/>
              </a:rPr>
              <a:t>Docker Compose </a:t>
            </a:r>
            <a:r>
              <a:rPr lang="zh-CN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模板文件</a:t>
            </a:r>
            <a:endParaRPr lang="zh-CN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530" y="1739265"/>
            <a:ext cx="10955655" cy="46939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"/>
          </p:nvPr>
        </p:nvSpPr>
        <p:spPr>
          <a:xfrm>
            <a:off x="838200" y="1994535"/>
            <a:ext cx="10515600" cy="4182745"/>
          </a:xfrm>
        </p:spPr>
        <p:txBody>
          <a:bodyPr>
            <a:normAutofit/>
          </a:bodyPr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>
                <a:latin typeface="微软雅黑" charset="-122"/>
                <a:ea typeface="微软雅黑" charset="-122"/>
                <a:cs typeface="微软雅黑" charset="-122"/>
                <a:sym typeface="+mn-ea"/>
              </a:rPr>
              <a:t>Docker Compose </a:t>
            </a:r>
            <a:r>
              <a:rPr lang="zh-CN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模板文件</a:t>
            </a:r>
            <a:endParaRPr lang="zh-CN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870" y="1636395"/>
            <a:ext cx="10382250" cy="458343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"/>
          </p:nvPr>
        </p:nvSpPr>
        <p:spPr>
          <a:xfrm>
            <a:off x="440690" y="1263650"/>
            <a:ext cx="10913745" cy="4913630"/>
          </a:xfrm>
        </p:spPr>
        <p:txBody>
          <a:bodyPr>
            <a:normAutofit fontScale="55000"/>
          </a:bodyPr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基于 Docker 安装 Nexus 我们使用 Docker</a:t>
            </a:r>
            <a:r>
              <a:rPr lang="en-US" altLang="zh-CN"/>
              <a:t>-compose</a:t>
            </a:r>
            <a:r>
              <a:rPr lang="zh-CN" altLang="en-US"/>
              <a:t> 来安装和运行 Nexus，docker-compose.yml 配置如下：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version: '3.1'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services: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  nexus: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    restart: always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    image: sonatype/nexus3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    container_name: nexus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    ports: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      - 8081:8081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    volumes: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      - /usr/local/docker/nexus/data:/nexus-data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/>
              <a:t>注： 启动时如果出现权限问题可以使用：</a:t>
            </a:r>
            <a:r>
              <a:rPr lang="zh-CN" altLang="en-US">
                <a:solidFill>
                  <a:srgbClr val="FF0000"/>
                </a:solidFill>
              </a:rPr>
              <a:t>chmod 777 /usr/local/docker/nexus/data </a:t>
            </a:r>
            <a:r>
              <a:rPr lang="zh-CN" altLang="en-US"/>
              <a:t>赋予数据卷目录可读可写的权限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>
                <a:latin typeface="微软雅黑" charset="-122"/>
                <a:ea typeface="微软雅黑" charset="-122"/>
                <a:cs typeface="微软雅黑" charset="-122"/>
                <a:sym typeface="+mn-ea"/>
              </a:rPr>
              <a:t>Docker Compose </a:t>
            </a:r>
            <a:r>
              <a:rPr lang="zh-CN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实战</a:t>
            </a:r>
            <a:endParaRPr lang="zh-CN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"/>
          </p:nvPr>
        </p:nvSpPr>
        <p:spPr>
          <a:xfrm>
            <a:off x="440690" y="1263650"/>
            <a:ext cx="10913745" cy="4913630"/>
          </a:xfrm>
        </p:spPr>
        <p:txBody>
          <a:bodyPr>
            <a:normAutofit/>
          </a:bodyPr>
          <a:p>
            <a:endParaRPr lang="zh-CN" altLang="en-US"/>
          </a:p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>
                <a:latin typeface="微软雅黑" charset="-122"/>
                <a:ea typeface="微软雅黑" charset="-122"/>
                <a:cs typeface="微软雅黑" charset="-122"/>
                <a:sym typeface="+mn-ea"/>
              </a:rPr>
              <a:t>Docker Compose </a:t>
            </a:r>
            <a:r>
              <a:rPr lang="zh-CN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实战</a:t>
            </a:r>
            <a:endParaRPr lang="zh-CN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650" y="1803400"/>
            <a:ext cx="10777855" cy="36385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"/>
          </p:nvPr>
        </p:nvSpPr>
        <p:spPr>
          <a:xfrm>
            <a:off x="440690" y="1263650"/>
            <a:ext cx="10913745" cy="4913630"/>
          </a:xfrm>
        </p:spPr>
        <p:txBody>
          <a:bodyPr>
            <a:normAutofit/>
          </a:bodyPr>
          <a:p>
            <a:endParaRPr lang="zh-CN" altLang="en-US"/>
          </a:p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90245" y="4445"/>
            <a:ext cx="10515600" cy="1325563"/>
          </a:xfrm>
        </p:spPr>
        <p:txBody>
          <a:bodyPr/>
          <a:p>
            <a:pPr algn="l"/>
            <a:r>
              <a:rPr>
                <a:latin typeface="微软雅黑" charset="-122"/>
                <a:ea typeface="微软雅黑" charset="-122"/>
                <a:cs typeface="微软雅黑" charset="-122"/>
                <a:sym typeface="+mn-ea"/>
              </a:rPr>
              <a:t>Docker Compose </a:t>
            </a:r>
            <a:r>
              <a:rPr lang="zh-CN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实战 </a:t>
            </a:r>
            <a:r>
              <a:rPr lang="en-US" altLang="zh-CN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GitLab</a:t>
            </a:r>
            <a:endParaRPr lang="en-US" altLang="zh-CN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9710" y="859155"/>
            <a:ext cx="11887835" cy="5854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version: '3'</a:t>
            </a:r>
            <a:endParaRPr lang="zh-CN" altLang="en-US"/>
          </a:p>
          <a:p>
            <a:r>
              <a:rPr lang="zh-CN" altLang="en-US"/>
              <a:t>services:</a:t>
            </a:r>
            <a:endParaRPr lang="zh-CN" altLang="en-US"/>
          </a:p>
          <a:p>
            <a:r>
              <a:rPr lang="zh-CN" altLang="en-US"/>
              <a:t>    web:</a:t>
            </a:r>
            <a:endParaRPr lang="zh-CN" altLang="en-US"/>
          </a:p>
          <a:p>
            <a:r>
              <a:rPr lang="zh-CN" altLang="en-US"/>
              <a:t>      image: 'twang2218/gitlab-ce-zh:10.5'</a:t>
            </a:r>
            <a:endParaRPr lang="zh-CN" altLang="en-US"/>
          </a:p>
          <a:p>
            <a:r>
              <a:rPr lang="zh-CN" altLang="en-US"/>
              <a:t>      restart: always</a:t>
            </a:r>
            <a:endParaRPr lang="zh-CN" altLang="en-US"/>
          </a:p>
          <a:p>
            <a:r>
              <a:rPr lang="zh-CN" altLang="en-US"/>
              <a:t>      hostname: '192.168.75.145'</a:t>
            </a:r>
            <a:endParaRPr lang="zh-CN" altLang="en-US"/>
          </a:p>
          <a:p>
            <a:r>
              <a:rPr lang="zh-CN" altLang="en-US"/>
              <a:t>      environment:</a:t>
            </a:r>
            <a:endParaRPr lang="zh-CN" altLang="en-US"/>
          </a:p>
          <a:p>
            <a:r>
              <a:rPr lang="zh-CN" altLang="en-US"/>
              <a:t>        TZ: 'Asia/Shanghai'</a:t>
            </a:r>
            <a:endParaRPr lang="zh-CN" altLang="en-US"/>
          </a:p>
          <a:p>
            <a:r>
              <a:rPr lang="zh-CN" altLang="en-US"/>
              <a:t>        GITLAB_OMNIBUS_CONFIG: |</a:t>
            </a:r>
            <a:endParaRPr lang="zh-CN" altLang="en-US"/>
          </a:p>
          <a:p>
            <a:r>
              <a:rPr lang="zh-CN" altLang="en-US"/>
              <a:t>          external_url 'http://192.168.75.145:8080'</a:t>
            </a:r>
            <a:endParaRPr lang="zh-CN" altLang="en-US"/>
          </a:p>
          <a:p>
            <a:r>
              <a:rPr lang="zh-CN" altLang="en-US"/>
              <a:t>          gitlab_rails['gitlab_shell_ssh_port'] = 2222</a:t>
            </a:r>
            <a:endParaRPr lang="zh-CN" altLang="en-US"/>
          </a:p>
          <a:p>
            <a:r>
              <a:rPr lang="zh-CN" altLang="en-US"/>
              <a:t>          unicorn['port'] = 8888</a:t>
            </a:r>
            <a:endParaRPr lang="zh-CN" altLang="en-US"/>
          </a:p>
          <a:p>
            <a:r>
              <a:rPr lang="zh-CN" altLang="en-US"/>
              <a:t>          nginx['listen_port'] = 8080</a:t>
            </a:r>
            <a:endParaRPr lang="zh-CN" altLang="en-US"/>
          </a:p>
          <a:p>
            <a:r>
              <a:rPr lang="zh-CN" altLang="en-US"/>
              <a:t>      ports:</a:t>
            </a:r>
            <a:endParaRPr lang="zh-CN" altLang="en-US"/>
          </a:p>
          <a:p>
            <a:r>
              <a:rPr lang="zh-CN" altLang="en-US"/>
              <a:t>        - '8080:8080'</a:t>
            </a:r>
            <a:endParaRPr lang="zh-CN" altLang="en-US"/>
          </a:p>
          <a:p>
            <a:r>
              <a:rPr lang="zh-CN" altLang="en-US"/>
              <a:t>        - '8443:443'</a:t>
            </a:r>
            <a:endParaRPr lang="zh-CN" altLang="en-US"/>
          </a:p>
          <a:p>
            <a:r>
              <a:rPr lang="zh-CN" altLang="en-US"/>
              <a:t>        - '2222:22'</a:t>
            </a:r>
            <a:endParaRPr lang="zh-CN" altLang="en-US"/>
          </a:p>
          <a:p>
            <a:r>
              <a:rPr lang="zh-CN" altLang="en-US"/>
              <a:t>      volumes:</a:t>
            </a:r>
            <a:endParaRPr lang="zh-CN" altLang="en-US"/>
          </a:p>
          <a:p>
            <a:r>
              <a:rPr lang="zh-CN" altLang="en-US"/>
              <a:t>        - /usr/local/docker/gitlab/config:/etc/gitlab</a:t>
            </a:r>
            <a:endParaRPr lang="zh-CN" altLang="en-US"/>
          </a:p>
          <a:p>
            <a:r>
              <a:rPr lang="zh-CN" altLang="en-US"/>
              <a:t>        - /usr/local/docker/gitlab/data:/var/opt/gitlab</a:t>
            </a:r>
            <a:endParaRPr lang="zh-CN" altLang="en-US"/>
          </a:p>
          <a:p>
            <a:r>
              <a:rPr lang="zh-CN" altLang="en-US"/>
              <a:t>        - /usr/local/docker/gitlab/logs:/var/log/gitlab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"/>
          </p:nvPr>
        </p:nvSpPr>
        <p:spPr>
          <a:xfrm>
            <a:off x="440690" y="1263650"/>
            <a:ext cx="10913745" cy="4913630"/>
          </a:xfrm>
        </p:spPr>
        <p:txBody>
          <a:bodyPr>
            <a:normAutofit/>
          </a:bodyPr>
          <a:p>
            <a:endParaRPr lang="zh-CN" altLang="en-US"/>
          </a:p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>
                <a:latin typeface="微软雅黑" charset="-122"/>
                <a:ea typeface="微软雅黑" charset="-122"/>
                <a:cs typeface="微软雅黑" charset="-122"/>
                <a:sym typeface="+mn-ea"/>
              </a:rPr>
              <a:t>Docker Compose </a:t>
            </a:r>
            <a:r>
              <a:rPr lang="zh-CN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实战</a:t>
            </a:r>
            <a:endParaRPr lang="zh-CN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9095" y="1311910"/>
            <a:ext cx="8615680" cy="54590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"/>
          </p:nvPr>
        </p:nvSpPr>
        <p:spPr>
          <a:xfrm>
            <a:off x="838200" y="1994535"/>
            <a:ext cx="10515600" cy="4182745"/>
          </a:xfrm>
        </p:spPr>
        <p:txBody>
          <a:bodyPr>
            <a:normAutofit fontScale="70000"/>
          </a:bodyPr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Docker Compose 是 Docker 官方编排（Orchestration）项目之一，负责快速的部署分布式应用。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通过之前分享的介绍，我们知道使用一个 Dockerfile 模板文件，可以让用户很方便的定义一个单独的应用容器。然而，在日常工作中，经常会碰到需要多个容器相互配合来完成某项任务的情况。例如要实现一个 Web 项目，除了 Web 服务容器本身，往往还需要再加上后端的数据库服务容器，甚至还包括负载均衡容器等。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Compose 恰好满足了这样的需求。它允许用户通过一个单独的 docker-compose.yml 模板文件（YAML 格式）来定义一组相关联的应用容器为一个项目（project）。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Compose 中有两个重要的概念：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服务 (service)：一个应用的容器，实际上可以包括若干运行相同镜像的容器实例。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项目 (project)：由一组关联的应用容器组成的一个完整业务单元，在 docker-compose.yml 文件中定义。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latin typeface="微软雅黑" charset="-122"/>
                <a:ea typeface="微软雅黑" charset="-122"/>
                <a:cs typeface="微软雅黑" charset="-122"/>
                <a:sym typeface="+mn-ea"/>
              </a:rPr>
              <a:t>Docker Compose 简介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US" altLang="zh-CN" sz="540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charset="-122"/>
                <a:ea typeface="微软雅黑" charset="-122"/>
                <a:cs typeface="Segoe UI Light" pitchFamily="34" charset="0"/>
                <a:sym typeface="+mn-ea"/>
              </a:rPr>
              <a:t> </a:t>
            </a:r>
            <a:r>
              <a:rPr lang="en-US" altLang="zh-CN" sz="5400" dirty="0" smtClean="0">
                <a:solidFill>
                  <a:schemeClr val="accent3"/>
                </a:solidFill>
                <a:effectLst/>
                <a:latin typeface="微软雅黑" charset="-122"/>
                <a:ea typeface="微软雅黑" charset="-122"/>
                <a:cs typeface="Segoe UI Light" pitchFamily="34" charset="0"/>
                <a:sym typeface="+mn-ea"/>
              </a:rPr>
              <a:t>     </a:t>
            </a:r>
            <a:endParaRPr lang="en-US" altLang="zh-CN" sz="5400" dirty="0" smtClean="0">
              <a:solidFill>
                <a:schemeClr val="accent3"/>
              </a:solidFill>
              <a:effectLst/>
              <a:latin typeface="微软雅黑" charset="-122"/>
              <a:ea typeface="微软雅黑" charset="-122"/>
              <a:cs typeface="Segoe UI Light" pitchFamily="34" charset="0"/>
              <a:sym typeface="+mn-ea"/>
            </a:endParaRPr>
          </a:p>
          <a:p>
            <a:pPr marL="0" indent="0" algn="ctr">
              <a:buNone/>
            </a:pPr>
            <a:r>
              <a:rPr lang="zh-CN" altLang="en-US" sz="5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-122"/>
                <a:ea typeface="微软雅黑" charset="-122"/>
                <a:cs typeface="Segoe UI Light" pitchFamily="34" charset="0"/>
                <a:sym typeface="+mn-ea"/>
              </a:rPr>
              <a:t>分享完毕！</a:t>
            </a:r>
            <a:endParaRPr lang="en-US" altLang="zh-CN" sz="5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-122"/>
              <a:ea typeface="微软雅黑" charset="-122"/>
              <a:cs typeface="Segoe UI Light" pitchFamily="34" charset="0"/>
              <a:sym typeface="+mn-ea"/>
            </a:endParaRPr>
          </a:p>
          <a:p>
            <a:pPr marL="0" indent="0" algn="ctr">
              <a:buNone/>
            </a:pPr>
            <a:r>
              <a:rPr lang="en-US" altLang="zh-CN" sz="5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-122"/>
                <a:ea typeface="微软雅黑" charset="-122"/>
                <a:cs typeface="Segoe UI Light" pitchFamily="34" charset="0"/>
                <a:sym typeface="+mn-ea"/>
              </a:rPr>
              <a:t>   </a:t>
            </a:r>
            <a:r>
              <a:rPr lang="zh-CN" altLang="en-US" sz="5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-122"/>
                <a:ea typeface="微软雅黑" charset="-122"/>
                <a:cs typeface="Segoe UI Light" pitchFamily="34" charset="0"/>
                <a:sym typeface="+mn-ea"/>
              </a:rPr>
              <a:t>谢谢大家！</a:t>
            </a:r>
            <a:endParaRPr lang="zh-CN" altLang="en-US" sz="5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-122"/>
              <a:ea typeface="微软雅黑" charset="-122"/>
              <a:cs typeface="Segoe UI Light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"/>
          </p:nvPr>
        </p:nvSpPr>
        <p:spPr>
          <a:xfrm>
            <a:off x="838200" y="1994535"/>
            <a:ext cx="10515600" cy="4182745"/>
          </a:xfrm>
        </p:spPr>
        <p:txBody>
          <a:bodyPr>
            <a:normAutofit/>
          </a:bodyPr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Compose 支持 Linux、macOS、Windows 10 三大平台。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这里介绍一种最简单的安装方法</a:t>
            </a:r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，</a:t>
            </a:r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可以直接下载编译好的二进制文件使用，甚至能够直接在 Docker 容器中运行。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pPr marL="0" indent="0">
              <a:buNone/>
            </a:pP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>
                <a:latin typeface="微软雅黑" charset="-122"/>
                <a:ea typeface="微软雅黑" charset="-122"/>
                <a:cs typeface="微软雅黑" charset="-122"/>
                <a:sym typeface="+mn-ea"/>
              </a:rPr>
              <a:t>Docker Compose 安装与卸载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"/>
          </p:nvPr>
        </p:nvSpPr>
        <p:spPr>
          <a:xfrm>
            <a:off x="838200" y="1994535"/>
            <a:ext cx="10515600" cy="4182745"/>
          </a:xfrm>
        </p:spPr>
        <p:txBody>
          <a:bodyPr>
            <a:normAutofit fontScale="60000"/>
          </a:bodyPr>
          <a:p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Linux 系统请使用以下介绍的方法安装。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# 二进制包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在 Linux 上的也安装十分简单，从 官方 GitHub Release 处直接下载编译好的二进制文件即可。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例如，在 Linux 64 位系统上直接下载对应的二进制包。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latin typeface="微软雅黑 Light" charset="-122"/>
                <a:ea typeface="微软雅黑 Light" charset="-122"/>
                <a:sym typeface="+mn-ea"/>
              </a:rPr>
              <a:t>$ sudo curl -L https://github.com/docker/compose/releases/download/1.17.1/docker-compose-`uname -s`-`uname -m` &gt; /usr/local/bin/docker-compose</a:t>
            </a:r>
            <a:endParaRPr lang="zh-CN" altLang="en-US">
              <a:solidFill>
                <a:srgbClr val="FF0000"/>
              </a:solidFill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latin typeface="微软雅黑 Light" charset="-122"/>
                <a:ea typeface="微软雅黑 Light" charset="-122"/>
                <a:sym typeface="+mn-ea"/>
              </a:rPr>
              <a:t>$ sudo chmod +x /usr/local/bin/docker-compose</a:t>
            </a:r>
            <a:endParaRPr lang="zh-CN" altLang="en-US">
              <a:solidFill>
                <a:srgbClr val="FF0000"/>
              </a:solidFill>
              <a:latin typeface="微软雅黑 Light" charset="-122"/>
              <a:ea typeface="微软雅黑 Light" charset="-122"/>
              <a:sym typeface="+mn-ea"/>
            </a:endParaRPr>
          </a:p>
          <a:p>
            <a:pPr marL="0" indent="0">
              <a:buNone/>
            </a:pP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>
                <a:latin typeface="微软雅黑" charset="-122"/>
                <a:ea typeface="微软雅黑" charset="-122"/>
                <a:cs typeface="微软雅黑" charset="-122"/>
                <a:sym typeface="+mn-ea"/>
              </a:rPr>
              <a:t>Docker Compose 安装与卸载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"/>
          </p:nvPr>
        </p:nvSpPr>
        <p:spPr>
          <a:xfrm>
            <a:off x="838200" y="1994535"/>
            <a:ext cx="10515600" cy="4182745"/>
          </a:xfrm>
        </p:spPr>
        <p:txBody>
          <a:bodyPr>
            <a:normAutofit/>
          </a:bodyPr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如果是二进制包方式安装的，删除二进制文件即可。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latin typeface="微软雅黑 Light" charset="-122"/>
                <a:ea typeface="微软雅黑 Light" charset="-122"/>
                <a:sym typeface="+mn-ea"/>
              </a:rPr>
              <a:t>$ sudo rm /usr/local/bin/docker-compose</a:t>
            </a:r>
            <a:endParaRPr lang="zh-CN" altLang="en-US">
              <a:solidFill>
                <a:srgbClr val="FF0000"/>
              </a:solidFill>
              <a:latin typeface="微软雅黑 Light" charset="-122"/>
              <a:ea typeface="微软雅黑 Light" charset="-122"/>
              <a:sym typeface="+mn-ea"/>
            </a:endParaRPr>
          </a:p>
          <a:p>
            <a:pPr marL="0" indent="0">
              <a:buNone/>
            </a:pP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>
                <a:latin typeface="微软雅黑" charset="-122"/>
                <a:ea typeface="微软雅黑" charset="-122"/>
                <a:cs typeface="微软雅黑" charset="-122"/>
                <a:sym typeface="+mn-ea"/>
              </a:rPr>
              <a:t>Docker Compose 安装与卸载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"/>
          </p:nvPr>
        </p:nvSpPr>
        <p:spPr>
          <a:xfrm>
            <a:off x="838200" y="1994535"/>
            <a:ext cx="10515600" cy="4182745"/>
          </a:xfrm>
        </p:spPr>
        <p:txBody>
          <a:bodyPr>
            <a:normAutofit/>
          </a:bodyPr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命令对象与格式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对于 Compose 来说，大部分命令的对象既可以是项目本身，也可以指定为项目中的服务或者容器。如果没有特别的说明，命令对象将是项目，这意味着项目中所有的服务都会受到命令影响。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执行 </a:t>
            </a:r>
            <a:r>
              <a:rPr lang="zh-CN" altLang="en-US">
                <a:solidFill>
                  <a:srgbClr val="FF0000"/>
                </a:solidFill>
                <a:latin typeface="微软雅黑 Light" charset="-122"/>
                <a:ea typeface="微软雅黑 Light" charset="-122"/>
                <a:sym typeface="+mn-ea"/>
              </a:rPr>
              <a:t>docker-compose [COMMAND] --help 或者 docker-compose help [COMMAND]</a:t>
            </a:r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 可以查看具体某个命令的使用格式。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pPr marL="0" indent="0">
              <a:buNone/>
            </a:pP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>
                <a:latin typeface="微软雅黑" charset="-122"/>
                <a:ea typeface="微软雅黑" charset="-122"/>
                <a:cs typeface="微软雅黑" charset="-122"/>
                <a:sym typeface="+mn-ea"/>
              </a:rPr>
              <a:t>Docker Compose </a:t>
            </a:r>
            <a:r>
              <a:rPr lang="zh-CN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命令说明</a:t>
            </a:r>
            <a:endParaRPr lang="zh-CN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"/>
          </p:nvPr>
        </p:nvSpPr>
        <p:spPr>
          <a:xfrm>
            <a:off x="838835" y="1403350"/>
            <a:ext cx="10700385" cy="4774565"/>
          </a:xfrm>
        </p:spPr>
        <p:txBody>
          <a:bodyPr>
            <a:normAutofit lnSpcReduction="20000"/>
          </a:bodyPr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命令选项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latin typeface="微软雅黑 Light" charset="-122"/>
                <a:ea typeface="微软雅黑 Light" charset="-122"/>
                <a:sym typeface="+mn-ea"/>
              </a:rPr>
              <a:t>-f, --file FILE</a:t>
            </a:r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 指定使用的 Compose 模板文件，默认为 docker-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compose.yml，可以多次指定。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latin typeface="微软雅黑 Light" charset="-122"/>
                <a:ea typeface="微软雅黑 Light" charset="-122"/>
                <a:sym typeface="+mn-ea"/>
              </a:rPr>
              <a:t>-p, --project-name NAME</a:t>
            </a:r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 指定项目名称，默认将使用所在目录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名称作为项目名。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latin typeface="微软雅黑 Light" charset="-122"/>
                <a:ea typeface="微软雅黑 Light" charset="-122"/>
                <a:sym typeface="+mn-ea"/>
              </a:rPr>
              <a:t>--x-networking</a:t>
            </a:r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 使用 Docker 的可拔插网络后端特性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latin typeface="微软雅黑 Light" charset="-122"/>
                <a:ea typeface="微软雅黑 Light" charset="-122"/>
                <a:sym typeface="+mn-ea"/>
              </a:rPr>
              <a:t>--x-network-driver DRIVER</a:t>
            </a:r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 指定网络后端的驱动，默认为 bridge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latin typeface="微软雅黑 Light" charset="-122"/>
                <a:ea typeface="微软雅黑 Light" charset="-122"/>
                <a:sym typeface="+mn-ea"/>
              </a:rPr>
              <a:t>--verbose</a:t>
            </a:r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 输出更多调试信息。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latin typeface="微软雅黑 Light" charset="-122"/>
                <a:ea typeface="微软雅黑 Light" charset="-122"/>
                <a:sym typeface="+mn-ea"/>
              </a:rPr>
              <a:t>-v, --version</a:t>
            </a:r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 打印版本并退出。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pPr marL="0" indent="0">
              <a:buNone/>
            </a:pP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>
                <a:latin typeface="微软雅黑" charset="-122"/>
                <a:ea typeface="微软雅黑" charset="-122"/>
                <a:cs typeface="微软雅黑" charset="-122"/>
                <a:sym typeface="+mn-ea"/>
              </a:rPr>
              <a:t>Docker Compose </a:t>
            </a:r>
            <a:r>
              <a:rPr lang="zh-CN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命令说明</a:t>
            </a:r>
            <a:endParaRPr lang="zh-CN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"/>
          </p:nvPr>
        </p:nvSpPr>
        <p:spPr>
          <a:xfrm>
            <a:off x="838200" y="1994535"/>
            <a:ext cx="10515600" cy="4182745"/>
          </a:xfrm>
        </p:spPr>
        <p:txBody>
          <a:bodyPr>
            <a:normAutofit fontScale="90000"/>
          </a:bodyPr>
          <a:p>
            <a:r>
              <a:rPr lang="zh-CN" altLang="en-US">
                <a:solidFill>
                  <a:srgbClr val="FF0000"/>
                </a:solidFill>
                <a:latin typeface="微软雅黑 Light" charset="-122"/>
                <a:ea typeface="微软雅黑 Light" charset="-122"/>
                <a:sym typeface="+mn-ea"/>
              </a:rPr>
              <a:t>build</a:t>
            </a:r>
            <a:endParaRPr lang="zh-CN" altLang="en-US">
              <a:solidFill>
                <a:srgbClr val="FF0000"/>
              </a:solidFill>
              <a:latin typeface="微软雅黑 Light" charset="-122"/>
              <a:ea typeface="微软雅黑 Light" charset="-122"/>
              <a:sym typeface="+mn-ea"/>
            </a:endParaRPr>
          </a:p>
          <a:p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构建（重新构建）项目中的服务容器。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服务容器一旦构建后，将会带上一个标记名，例如对于 web 项目中的一个 db 容器，可能是 web_db。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可以随时在项目目录下运行 </a:t>
            </a:r>
            <a:r>
              <a:rPr lang="zh-CN" altLang="en-US">
                <a:solidFill>
                  <a:srgbClr val="FF0000"/>
                </a:solidFill>
                <a:latin typeface="微软雅黑 Light" charset="-122"/>
                <a:ea typeface="微软雅黑 Light" charset="-122"/>
                <a:sym typeface="+mn-ea"/>
              </a:rPr>
              <a:t>docker-compose build</a:t>
            </a:r>
            <a:r>
              <a:rPr lang="zh-CN" altLang="en-US">
                <a:latin typeface="微软雅黑 Light" charset="-122"/>
                <a:ea typeface="微软雅黑 Light" charset="-122"/>
                <a:sym typeface="+mn-ea"/>
              </a:rPr>
              <a:t> 来重新构建服务。</a:t>
            </a: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pPr marL="0" indent="0">
              <a:buNone/>
            </a:pPr>
            <a:endParaRPr lang="zh-CN" altLang="en-US">
              <a:latin typeface="微软雅黑 Light" charset="-122"/>
              <a:ea typeface="微软雅黑 Light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>
                <a:latin typeface="微软雅黑" charset="-122"/>
                <a:ea typeface="微软雅黑" charset="-122"/>
                <a:cs typeface="微软雅黑" charset="-122"/>
                <a:sym typeface="+mn-ea"/>
              </a:rPr>
              <a:t>Docker Compose </a:t>
            </a:r>
            <a:r>
              <a:rPr lang="zh-CN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命令说明</a:t>
            </a:r>
            <a:endParaRPr lang="zh-CN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5123</Words>
  <Application>Kingsoft Office WPP</Application>
  <PresentationFormat>宽屏</PresentationFormat>
  <Paragraphs>302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2" baseType="lpstr">
      <vt:lpstr>Office 主题</vt:lpstr>
      <vt:lpstr>1_Office 主题</vt:lpstr>
      <vt:lpstr>PowerPoint 演示文稿</vt:lpstr>
      <vt:lpstr>目录</vt:lpstr>
      <vt:lpstr>Docker Compose 简介</vt:lpstr>
      <vt:lpstr>Docker Compose 安装与卸载</vt:lpstr>
      <vt:lpstr>Docker Compose 安装与卸载</vt:lpstr>
      <vt:lpstr>Docker Compose 安装与卸载</vt:lpstr>
      <vt:lpstr>Docker Compose 命令说明</vt:lpstr>
      <vt:lpstr>Docker Compose 命令说明</vt:lpstr>
      <vt:lpstr>Docker Compose 命令说明</vt:lpstr>
      <vt:lpstr>Docker Compose 命令说明</vt:lpstr>
      <vt:lpstr>Docker Compose 命令说明</vt:lpstr>
      <vt:lpstr>Docker Compose 命令说明</vt:lpstr>
      <vt:lpstr>Docker Compose 命令说明</vt:lpstr>
      <vt:lpstr>Docker Compose 命令说明</vt:lpstr>
      <vt:lpstr>Docker Compose 命令说明</vt:lpstr>
      <vt:lpstr>Docker Compose 命令说明</vt:lpstr>
      <vt:lpstr>Docker Compose 模板文件</vt:lpstr>
      <vt:lpstr>Docker Compose 模板文件</vt:lpstr>
      <vt:lpstr>Docker Compose 模板文件</vt:lpstr>
      <vt:lpstr>Docker Compose 模板文件</vt:lpstr>
      <vt:lpstr>Docker Compose 模板文件</vt:lpstr>
      <vt:lpstr>Docker Compose 模板文件</vt:lpstr>
      <vt:lpstr>Docker Compose 模板文件</vt:lpstr>
      <vt:lpstr>Docker Compose 模板文件</vt:lpstr>
      <vt:lpstr>Docker Compose 模板文件</vt:lpstr>
      <vt:lpstr>Docker Compose 实战</vt:lpstr>
      <vt:lpstr>Docker Compose 实战</vt:lpstr>
      <vt:lpstr>Docker Compose 实战 GitLab</vt:lpstr>
      <vt:lpstr>Docker Compose 实战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SI-gz-1799</cp:lastModifiedBy>
  <cp:revision>260</cp:revision>
  <dcterms:created xsi:type="dcterms:W3CDTF">2018-08-30T07:26:00Z</dcterms:created>
  <dcterms:modified xsi:type="dcterms:W3CDTF">2019-05-07T07:02:13Z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