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9"/>
  </p:notesMasterIdLst>
  <p:sldIdLst>
    <p:sldId id="401" r:id="rId4"/>
    <p:sldId id="257" r:id="rId5"/>
    <p:sldId id="452" r:id="rId6"/>
    <p:sldId id="461" r:id="rId7"/>
    <p:sldId id="516" r:id="rId8"/>
    <p:sldId id="562" r:id="rId10"/>
    <p:sldId id="563" r:id="rId11"/>
    <p:sldId id="518" r:id="rId12"/>
    <p:sldId id="556" r:id="rId13"/>
    <p:sldId id="519" r:id="rId14"/>
    <p:sldId id="559" r:id="rId15"/>
    <p:sldId id="560" r:id="rId16"/>
    <p:sldId id="555" r:id="rId17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d86622-d2bb-44da-bc49-6506c608bd26}">
          <p14:sldIdLst>
            <p14:sldId id="401"/>
            <p14:sldId id="452"/>
            <p14:sldId id="461"/>
            <p14:sldId id="516"/>
            <p14:sldId id="562"/>
            <p14:sldId id="563"/>
            <p14:sldId id="518"/>
            <p14:sldId id="556"/>
            <p14:sldId id="519"/>
            <p14:sldId id="559"/>
            <p14:sldId id="560"/>
            <p14:sldId id="555"/>
            <p14:sldId id="257"/>
          </p14:sldIdLst>
        </p14:section>
        <p14:section name="无标题节" id="{c57a6fd0-32d1-4bb7-9c31-3e451aa07f5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 、UnionFS（联合文件系统）：Union文件系统（UnionFS）是一种分层、轻量级并且高性能的文件系统，它支持对文件系统的修改作为一次提交来一层层的叠加，同时可以将不同目录挂载到同一个虚拟文件系统下(unite several directories into a single virtual filesystem)。Union 文件系统是 Docker 镜像的基础。镜像可以通过分层来进行继承，基于基础镜像（没有父镜像），可以制作各种具体的应用镜像。 </a:t>
            </a:r>
            <a:endParaRPr lang="zh-CN" altLang="en-US"/>
          </a:p>
          <a:p>
            <a:r>
              <a:rPr lang="zh-CN" altLang="en-US"/>
              <a:t>特性：一次同时加载多个文件系统，但从外面看起来，只能看到一个文件系统，联合加载会把各层文件系统叠加起来，这样最终的文件系统会包含所有底层的文件和目录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 Docker镜像加载原理： </a:t>
            </a:r>
            <a:endParaRPr lang="zh-CN" altLang="en-US"/>
          </a:p>
          <a:p>
            <a:r>
              <a:rPr lang="zh-CN" altLang="en-US"/>
              <a:t>docker的镜像实际上由一层一层的文件系统组成，这种层级的文件系统UnionFS。 </a:t>
            </a:r>
            <a:endParaRPr lang="zh-CN" altLang="en-US"/>
          </a:p>
          <a:p>
            <a:r>
              <a:rPr lang="zh-CN" altLang="en-US"/>
              <a:t>bootfs(boot file system)主要包含bootloader和kernel, bootloader主要是引导加载kernel, Linux刚启动时会加载bootfs文件系统，在Docker镜像的最底层是bootfs。这一层与我们典型的Linux/Unix系统是一样的，包含boot加载器和内核。当boot加载完成之后整个内核就都在内存中了，此时内存的使用权已由bootfs转交给内核，此时系统也会卸载bootfs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rootfs (root file system) ，在bootfs之上。包含的就是典型 Linux 系统中的 /dev, /proc, /bin, /etc 等标准目录和文件。rootfs就是各种不同的操作系统发行版，比如Ubuntu，Centos等等。 </a:t>
            </a:r>
            <a:endParaRPr lang="zh-CN" altLang="en-US"/>
          </a:p>
          <a:p>
            <a:r>
              <a:rPr lang="zh-CN" altLang="en-US"/>
              <a:t>。 </a:t>
            </a:r>
            <a:endParaRPr lang="zh-CN" altLang="en-US"/>
          </a:p>
          <a:p>
            <a:r>
              <a:rPr lang="zh-CN" altLang="en-US"/>
              <a:t>平时我们安装进虚拟机的CentOS都是好几个G，为什么docker这里才200M？？ </a:t>
            </a:r>
            <a:endParaRPr lang="zh-CN" altLang="en-US"/>
          </a:p>
          <a:p>
            <a:r>
              <a:rPr lang="zh-CN" altLang="en-US"/>
              <a:t>对于一个精简的OS，rootfs可以很小，只需要包括最基本的命令、工具和程序库就可以了，因为底层直接用Host的kernel，自己只需要提供 rootfs 就行了。由此可见对于不同的linux发行版, bootfs基本是一致的, rootfs会有差别, 因此不同的发行版可以公用bootfs。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 、UnionFS（联合文件系统）：Union文件系统（UnionFS）是一种分层、轻量级并且高性能的文件系统，它支持对文件系统的修改作为一次提交来一层层的叠加，同时可以将不同目录挂载到同一个虚拟文件系统下(unite several directories into a single virtual filesystem)。Union 文件系统是 Docker 镜像的基础。镜像可以通过分层来进行继承，基于基础镜像（没有父镜像），可以制作各种具体的应用镜像。 </a:t>
            </a:r>
            <a:endParaRPr lang="zh-CN" altLang="en-US"/>
          </a:p>
          <a:p>
            <a:r>
              <a:rPr lang="zh-CN" altLang="en-US"/>
              <a:t>特性：一次同时加载多个文件系统，但从外面看起来，只能看到一个文件系统，联合加载会把各层文件系统叠加起来，这样最终的文件系统会包含所有底层的文件和目录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 Docker镜像加载原理： </a:t>
            </a:r>
            <a:endParaRPr lang="zh-CN" altLang="en-US"/>
          </a:p>
          <a:p>
            <a:r>
              <a:rPr lang="zh-CN" altLang="en-US"/>
              <a:t>docker的镜像实际上由一层一层的文件系统组成，这种层级的文件系统UnionFS。 </a:t>
            </a:r>
            <a:endParaRPr lang="zh-CN" altLang="en-US"/>
          </a:p>
          <a:p>
            <a:r>
              <a:rPr lang="zh-CN" altLang="en-US"/>
              <a:t>bootfs(boot file system)主要包含bootloader和kernel, bootloader主要是引导加载kernel, Linux刚启动时会加载bootfs文件系统，在Docker镜像的最底层是bootfs。这一层与我们典型的Linux/Unix系统是一样的，包含boot加载器和内核。当boot加载完成之后整个内核就都在内存中了，此时内存的使用权已由bootfs转交给内核，此时系统也会卸载bootfs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rootfs (root file system) ，在bootfs之上。包含的就是典型 Linux 系统中的 /dev, /proc, /bin, /etc 等标准目录和文件。rootfs就是各种不同的操作系统发行版，比如Ubuntu，Centos等等。 </a:t>
            </a:r>
            <a:endParaRPr lang="zh-CN" altLang="en-US"/>
          </a:p>
          <a:p>
            <a:r>
              <a:rPr lang="zh-CN" altLang="en-US"/>
              <a:t>。 </a:t>
            </a:r>
            <a:endParaRPr lang="zh-CN" altLang="en-US"/>
          </a:p>
          <a:p>
            <a:r>
              <a:rPr lang="zh-CN" altLang="en-US"/>
              <a:t>平时我们安装进虚拟机的CentOS都是好几个G，为什么docker这里才200M？？ </a:t>
            </a:r>
            <a:endParaRPr lang="zh-CN" altLang="en-US"/>
          </a:p>
          <a:p>
            <a:r>
              <a:rPr lang="zh-CN" altLang="en-US"/>
              <a:t>对于一个精简的OS，rootfs可以很小，只需要包括最基本的命令、工具和程序库就可以了，因为底层直接用Host的kernel，自己只需要提供 rootfs 就行了。由此可见对于不同的linux发行版, bootfs基本是一致的, rootfs会有差别, 因此不同的发行版可以公用bootfs。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6096000" y="6237288"/>
            <a:ext cx="3857625" cy="429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1000" kern="1500" cap="none" spc="150" normalizeH="0" baseline="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注：文本框可根据需求改变颜色、移动位置；文字可编辑</a:t>
            </a:r>
            <a:endParaRPr kumimoji="0" lang="zh-CN" altLang="en-US" sz="1000" kern="1500" cap="none" spc="150" normalizeH="0" baseline="0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200" kern="1200" cap="none" spc="0" normalizeH="0" baseline="0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Shape 74"/>
          <p:cNvSpPr txBox="1"/>
          <p:nvPr/>
        </p:nvSpPr>
        <p:spPr>
          <a:xfrm>
            <a:off x="4756150" y="3149283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Docker-swarm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技术分享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宋体" panose="02010600030101010101" pitchFamily="2" charset="-122"/>
              <a:cs typeface="Roboto Bold"/>
              <a:sym typeface="Robo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5305" y="3829685"/>
            <a:ext cx="24072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docker-swarm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篇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101" name="组合 15"/>
          <p:cNvGrpSpPr/>
          <p:nvPr/>
        </p:nvGrpSpPr>
        <p:grpSpPr>
          <a:xfrm>
            <a:off x="4732020" y="4281805"/>
            <a:ext cx="4035425" cy="417513"/>
            <a:chOff x="1811867" y="3185013"/>
            <a:chExt cx="4035239" cy="416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5614988" y="4373563"/>
            <a:ext cx="1733550" cy="565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Calibri" panose="020F0502020204030204" charset="0"/>
              </a:rPr>
              <a:t>张小山</a:t>
            </a: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ocker-ngin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1825625"/>
            <a:ext cx="6105525" cy="4076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集群搭建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运行</a:t>
            </a:r>
            <a:r>
              <a:rPr lang="en-US" altLang="zh-CN"/>
              <a:t>nginx</a:t>
            </a:r>
            <a:r>
              <a:rPr lang="zh-CN" altLang="en-US"/>
              <a:t>实例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</a:t>
            </a:r>
            <a:r>
              <a:rPr>
                <a:sym typeface="+mn-ea"/>
              </a:rPr>
              <a:t>stack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t>stack 是构成特定环境中的 service 集合, 它是自动部署多个相互关</a:t>
            </a:r>
          </a:p>
          <a:p>
            <a:pPr marL="0" indent="0">
              <a:buNone/>
            </a:pPr>
            <a:r>
              <a:t>联的服务的简便方法，而无需单独定义每个服务。</a:t>
            </a:r>
          </a:p>
          <a:p/>
          <a:p>
            <a:r>
              <a:t>stack file 是一种 yaml 格式的文件，类似于 docker-compose.yml 文件，它定义了一个或多个服务，并定义了服务的环境变量、部署标签、容器数量以及相关的环境特定配置等。</a:t>
            </a:r>
          </a:p>
          <a:p/>
          <a:p>
            <a:pPr marL="0" indent="0">
              <a:buNone/>
            </a:p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 Docker Stack 相关的命令：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1) docker stsack deploy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用于根据 Stack 文件（通常是 docker-stack.yml）部署和更新 Stack 服务的命令。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2) docker stack ls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会列出 Swarm 集群中的全部 Stack，包括每个 Stack 拥有多少服务。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3) docker stack ps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列出某个已经部署的 Stack 相关详情。该命令支持 Stack 名称作为其主要参数，列举了服务副本在节点的分布情况，以及期望状态和当前状态。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4) docker stack rm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命令用于从 Swarm 集群中移除 Stack。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7640" y="2451100"/>
            <a:ext cx="1696085" cy="1375410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Swarm 是什么</a:t>
            </a:r>
            <a:endParaRPr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Swarm的基本架构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常用命令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集群搭建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nginx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的例子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 Stack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726440" y="1691640"/>
            <a:ext cx="10627360" cy="4485640"/>
          </a:xfrm>
        </p:spPr>
        <p:txBody>
          <a:bodyPr>
            <a:normAutofit/>
          </a:bodyPr>
          <a:p>
            <a:pPr algn="l"/>
            <a:r>
              <a:rPr lang="zh-CN" altLang="en-US"/>
              <a:t>Swarm是Docker官方提供的一款集群管理工具，其主要作用是把若干台Docker主机抽象为一个整体，并且通过一个入口统一管理这些Docker主机上的各种Docker资源。Swarm和Kubernetes比较类似，但是更加轻，具有的功能也较kubernetes更少一些</a:t>
            </a:r>
            <a:endParaRPr lang="zh-CN" altLang="en-US"/>
          </a:p>
          <a:p>
            <a:pPr algn="l"/>
            <a:r>
              <a:rPr lang="zh-CN" altLang="en-US"/>
              <a:t>Docker Engine CLI和API包括了管理Swarm节点命令，比如添加、删除节点，以及在Swarm中部署和编排服务。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Swarm 简介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微信截图_20190615150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090" y="916305"/>
            <a:ext cx="8797290" cy="4882515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idx="1"/>
          </p:nvPr>
        </p:nvSpPr>
        <p:spPr>
          <a:xfrm>
            <a:off x="838200" y="49530"/>
            <a:ext cx="10515600" cy="6127750"/>
          </a:xfrm>
        </p:spPr>
        <p:txBody>
          <a:bodyPr/>
          <a:p>
            <a:endParaRPr lang="zh-CN" altLang="en-US"/>
          </a:p>
          <a:p>
            <a:r>
              <a:rPr lang="zh-CN" altLang="en-US"/>
              <a:t>Swarm的基本架构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</p:spPr>
        <p:txBody>
          <a:bodyPr>
            <a:normAutofit/>
          </a:bodyPr>
          <a:p>
            <a:r>
              <a:rPr lang="zh-CN" altLang="en-US" sz="3200" b="1">
                <a:sym typeface="+mn-ea"/>
              </a:rPr>
              <a:t>Swarm 两种角色</a:t>
            </a:r>
            <a:endParaRPr lang="zh-CN" altLang="en-US"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956310" y="1035050"/>
            <a:ext cx="10515600" cy="3217545"/>
          </a:xfrm>
        </p:spPr>
        <p:txBody>
          <a:bodyPr/>
          <a:p>
            <a:pPr marL="0" indent="0">
              <a:buNone/>
            </a:pPr>
            <a:endParaRPr lang="zh-CN" altLang="en-US" b="1"/>
          </a:p>
          <a:p>
            <a:r>
              <a:rPr lang="zh-CN" altLang="en-US" b="1"/>
              <a:t>Manager：接收客户端服务定义，将任务发送到worker节点；维护集群期望状态和集群管理功能及Leader选举。默认情况下manager节点也会运行任务，也可以配置只做管理任务。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Worker：接收并执行从管理节点分配的任务，并报告任务当前状态，以便管理节点维护每个服务期望状态。</a:t>
            </a: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805"/>
          </a:xfrm>
        </p:spPr>
        <p:txBody>
          <a:bodyPr>
            <a:normAutofit fontScale="90000"/>
          </a:bodyPr>
          <a:p>
            <a:br>
              <a:rPr lang="zh-CN" altLang="en-US" sz="3200" b="1">
                <a:sym typeface="+mn-ea"/>
              </a:rPr>
            </a:br>
            <a:r>
              <a:rPr lang="zh-CN" altLang="en-US" sz="3200" b="1">
                <a:sym typeface="+mn-ea"/>
              </a:rPr>
              <a:t>filter和Strategy都调度模块（过滤选择最优的模块来部署）</a:t>
            </a:r>
            <a:br>
              <a:rPr lang="zh-CN" altLang="en-US" sz="3200" b="1">
                <a:sym typeface="+mn-ea"/>
              </a:rPr>
            </a:br>
            <a:br>
              <a:rPr lang="zh-CN" altLang="en-US" sz="3200" b="1">
                <a:sym typeface="+mn-ea"/>
              </a:rPr>
            </a:br>
            <a:r>
              <a:rPr lang="zh-CN" altLang="en-US" sz="3200" b="1">
                <a:sym typeface="+mn-ea"/>
              </a:rPr>
              <a:t>filter五种过滤模式</a:t>
            </a:r>
            <a:endParaRPr lang="zh-CN" altLang="en-US" sz="3200" b="1"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956310" y="1035050"/>
            <a:ext cx="10515600" cy="5180965"/>
          </a:xfrm>
        </p:spPr>
        <p:txBody>
          <a:bodyPr>
            <a:normAutofit fontScale="70000"/>
          </a:bodyPr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r>
              <a:rPr lang="zh-CN" altLang="en-US" b="1"/>
              <a:t>Constraints（约束过滤器）:根据当前系统版本、内容版本，进行一些指标上的过滤。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 比如我们创建了一个registry，重新部署的时候我不希望这个镜像让swarm随机分配，还要安装在以前的节点上，可是这么使用：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    docker service create --name nginx --publish 8080:80 --constraint      'node.hostname==swarm-worker1' nginx。</a:t>
            </a:r>
            <a:endParaRPr lang="zh-CN" altLang="en-US" b="1"/>
          </a:p>
          <a:p>
            <a:r>
              <a:rPr lang="zh-CN" altLang="en-US" b="1"/>
              <a:t>affinity（亲和过滤器）:比如说一个web服务我想把它和数据库放在一起，就可以使用这个。</a:t>
            </a:r>
            <a:endParaRPr lang="zh-CN" altLang="en-US" b="1"/>
          </a:p>
          <a:p>
            <a:r>
              <a:rPr lang="zh-CN" altLang="en-US" b="1"/>
              <a:t>dependency（依赖过滤器）:比如说，容器有link、from这些依赖关系，dependency就会把他们放在一个节点上</a:t>
            </a:r>
            <a:endParaRPr lang="zh-CN" altLang="en-US" b="1"/>
          </a:p>
          <a:p>
            <a:r>
              <a:rPr lang="zh-CN" altLang="en-US" b="1"/>
              <a:t>Health filter:根据健康状态来过滤，会过滤掉一些有问题的节点</a:t>
            </a:r>
            <a:endParaRPr lang="zh-CN" altLang="en-US" b="1"/>
          </a:p>
          <a:p>
            <a:r>
              <a:rPr lang="zh-CN" altLang="en-US" b="1"/>
              <a:t>Ports filter:根据端口的使用来选用，比如说8080端口已经被一个机器使用，他会分配到没有使用的节点。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</p:spPr>
        <p:txBody>
          <a:bodyPr>
            <a:normAutofit/>
          </a:bodyPr>
          <a:p>
            <a:r>
              <a:rPr lang="zh-CN" altLang="en-US" sz="3200" b="1">
                <a:sym typeface="+mn-ea"/>
              </a:rPr>
              <a:t>Strategy三种过滤模式</a:t>
            </a:r>
            <a:endParaRPr lang="zh-CN" altLang="en-US" sz="3200" b="1">
              <a:sym typeface="+mn-ea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956310" y="1035050"/>
            <a:ext cx="10515600" cy="5180965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b="1">
              <a:sym typeface="+mn-ea"/>
            </a:endParaRPr>
          </a:p>
          <a:p>
            <a:r>
              <a:rPr lang="zh-CN" altLang="en-US" b="1"/>
              <a:t>Binpack:同等条件下他会选择资源使用最多的做为选择,目的是尽可能地填满一个节点，以保证更多空余的节点</a:t>
            </a:r>
            <a:endParaRPr lang="zh-CN" altLang="en-US" b="1"/>
          </a:p>
          <a:p>
            <a:r>
              <a:rPr lang="zh-CN" altLang="en-US" b="1"/>
              <a:t>Spread:默认策略，swarm优先选择占用资源（如CPU、内存等）最少的节点，能保证集群中所有节点资源的均匀使用</a:t>
            </a:r>
            <a:endParaRPr lang="zh-CN" altLang="en-US" b="1"/>
          </a:p>
          <a:p>
            <a:r>
              <a:rPr b="1"/>
              <a:t>Random:随机选择一个节点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</p:spPr>
        <p:txBody>
          <a:bodyPr>
            <a:normAutofit/>
          </a:bodyPr>
          <a:p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常用命令</a:t>
            </a:r>
            <a:endParaRPr lang="zh-CN" altLang="en-US"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043305"/>
            <a:ext cx="10515600" cy="5133975"/>
          </a:xfrm>
        </p:spPr>
        <p:txBody>
          <a:bodyPr>
            <a:normAutofit fontScale="90000"/>
          </a:bodyPr>
          <a:p>
            <a:r>
              <a:rPr lang="en-US" altLang="zh-CN" sz="2800"/>
              <a:t>1 、#docker swarm 常用命令</a:t>
            </a:r>
            <a:endParaRPr lang="zh-CN" altLang="en-US" sz="2000"/>
          </a:p>
          <a:p>
            <a:pPr marL="457200" lvl="1" algn="l">
              <a:buClrTx/>
              <a:buSzTx/>
              <a:buNone/>
            </a:pPr>
            <a:r>
              <a:rPr lang="zh-CN" altLang="en-US" sz="2400"/>
              <a:t>    docker swarm init                                 #初始化集群</a:t>
            </a:r>
            <a:endParaRPr lang="zh-CN" altLang="en-US" sz="2400"/>
          </a:p>
          <a:p>
            <a:pPr marL="457200" lvl="1" algn="l">
              <a:buClrTx/>
              <a:buSzTx/>
              <a:buNone/>
            </a:pPr>
            <a:r>
              <a:rPr lang="zh-CN" altLang="en-US" sz="2400"/>
              <a:t>    docker swarm join-token worker            #查看工作节点的 token</a:t>
            </a:r>
            <a:endParaRPr lang="zh-CN" altLang="en-US" sz="2400"/>
          </a:p>
          <a:p>
            <a:pPr marL="457200" lvl="1" algn="l">
              <a:buClrTx/>
              <a:buSzTx/>
              <a:buNone/>
            </a:pPr>
            <a:r>
              <a:rPr lang="zh-CN" altLang="en-US" sz="2400"/>
              <a:t>    docker swarm join-token manager               #查看管理节点的 token</a:t>
            </a:r>
            <a:endParaRPr lang="zh-CN" altLang="en-US" sz="2400"/>
          </a:p>
          <a:p>
            <a:pPr marL="457200" lvl="1" algn="l">
              <a:buClrTx/>
              <a:buSzTx/>
              <a:buNone/>
            </a:pPr>
            <a:r>
              <a:rPr lang="zh-CN" altLang="en-US" sz="2400"/>
              <a:t>    docker swarm join                                #加入集群中</a:t>
            </a:r>
            <a:endParaRPr lang="zh-CN" altLang="en-US" sz="2000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、docker node 常用命令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/>
              <a:t>docker node ls                       #查看所有集群节点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node rm                    #删除某个节点（-f强制删除）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node inspect            ##查看节点详情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node demote           #节点降级，由管理节点降级为工作节点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node promote         #节点升级，由工作节点升级为管理节点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node update           #更新节点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node ps                   #查看节点中的 Task 任务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65"/>
          </a:xfrm>
        </p:spPr>
        <p:txBody>
          <a:bodyPr>
            <a:normAutofit/>
          </a:bodyPr>
          <a:p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常用命令</a:t>
            </a:r>
            <a:endParaRPr lang="zh-CN" altLang="en-US" sz="32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043305"/>
            <a:ext cx="10515600" cy="5133975"/>
          </a:xfrm>
        </p:spPr>
        <p:txBody>
          <a:bodyPr>
            <a:normAutofit/>
          </a:bodyPr>
          <a:p>
            <a:r>
              <a:rPr lang="zh-CN" altLang="en-US" sz="2000"/>
              <a:t>1 、docker service 常用命令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/>
              <a:t>docker service create   #部署服务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service inspect  #查看服务详情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service logs     #产看某个服务日志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service ls       #查看所有服务详情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service rm       #删除某个服务（-f强制删除）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service scale    #设置某个服务个数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docker service update   #更新某个服务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c3bf99c-47e1-4a14-9140-25d016ab0c5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2422</Words>
  <Application>WPS 演示</Application>
  <PresentationFormat>宽屏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Roboto Bold</vt:lpstr>
      <vt:lpstr>Roboto Regular</vt:lpstr>
      <vt:lpstr>Roboto</vt:lpstr>
      <vt:lpstr>仿宋</vt:lpstr>
      <vt:lpstr>微软雅黑 Light</vt:lpstr>
      <vt:lpstr>Arial Unicode MS</vt:lpstr>
      <vt:lpstr>Calibri Light</vt:lpstr>
      <vt:lpstr>Office 主题</vt:lpstr>
      <vt:lpstr>1_Office 主题</vt:lpstr>
      <vt:lpstr>PowerPoint 演示文稿</vt:lpstr>
      <vt:lpstr>目录：</vt:lpstr>
      <vt:lpstr>Swarm 简介</vt:lpstr>
      <vt:lpstr>PowerPoint 演示文稿</vt:lpstr>
      <vt:lpstr> filter五种过滤模式</vt:lpstr>
      <vt:lpstr>Swarm 两种角色</vt:lpstr>
      <vt:lpstr>filter和Strategy调度模块（过滤选择最优的模块来部署）</vt:lpstr>
      <vt:lpstr>常用命令</vt:lpstr>
      <vt:lpstr>常用命令</vt:lpstr>
      <vt:lpstr>集群搭建</vt:lpstr>
      <vt:lpstr>docker stack</vt:lpstr>
      <vt:lpstr> Docker Stack 相关的命令：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ThinkPad</cp:lastModifiedBy>
  <cp:revision>288</cp:revision>
  <dcterms:created xsi:type="dcterms:W3CDTF">2018-08-30T07:26:00Z</dcterms:created>
  <dcterms:modified xsi:type="dcterms:W3CDTF">2019-06-25T07:52:44Z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