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32"/>
  </p:notesMasterIdLst>
  <p:sldIdLst>
    <p:sldId id="401" r:id="rId4"/>
    <p:sldId id="257" r:id="rId5"/>
    <p:sldId id="452" r:id="rId6"/>
    <p:sldId id="461" r:id="rId7"/>
    <p:sldId id="516" r:id="rId8"/>
    <p:sldId id="518" r:id="rId9"/>
    <p:sldId id="519" r:id="rId10"/>
    <p:sldId id="520" r:id="rId11"/>
    <p:sldId id="522" r:id="rId12"/>
    <p:sldId id="521" r:id="rId13"/>
    <p:sldId id="525" r:id="rId14"/>
    <p:sldId id="526" r:id="rId15"/>
    <p:sldId id="527" r:id="rId16"/>
    <p:sldId id="529" r:id="rId17"/>
    <p:sldId id="528" r:id="rId18"/>
    <p:sldId id="530" r:id="rId19"/>
    <p:sldId id="502" r:id="rId20"/>
    <p:sldId id="534" r:id="rId21"/>
    <p:sldId id="491" r:id="rId22"/>
    <p:sldId id="484" r:id="rId23"/>
    <p:sldId id="473" r:id="rId24"/>
    <p:sldId id="483" r:id="rId25"/>
    <p:sldId id="486" r:id="rId26"/>
    <p:sldId id="538" r:id="rId27"/>
    <p:sldId id="505" r:id="rId28"/>
    <p:sldId id="494" r:id="rId29"/>
    <p:sldId id="495" r:id="rId30"/>
    <p:sldId id="550" r:id="rId31"/>
    <p:sldId id="551" r:id="rId33"/>
    <p:sldId id="535" r:id="rId34"/>
    <p:sldId id="422" r:id="rId35"/>
    <p:sldId id="295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d86622-d2bb-44da-bc49-6506c608bd26}">
          <p14:sldIdLst>
            <p14:sldId id="401"/>
            <p14:sldId id="257"/>
            <p14:sldId id="461"/>
            <p14:sldId id="516"/>
            <p14:sldId id="518"/>
            <p14:sldId id="520"/>
            <p14:sldId id="522"/>
            <p14:sldId id="521"/>
            <p14:sldId id="525"/>
            <p14:sldId id="526"/>
            <p14:sldId id="527"/>
            <p14:sldId id="529"/>
            <p14:sldId id="528"/>
            <p14:sldId id="534"/>
            <p14:sldId id="491"/>
            <p14:sldId id="484"/>
            <p14:sldId id="473"/>
            <p14:sldId id="483"/>
            <p14:sldId id="486"/>
            <p14:sldId id="538"/>
            <p14:sldId id="494"/>
            <p14:sldId id="495"/>
            <p14:sldId id="550"/>
            <p14:sldId id="551"/>
            <p14:sldId id="535"/>
            <p14:sldId id="422"/>
            <p14:sldId id="452"/>
            <p14:sldId id="502"/>
            <p14:sldId id="530"/>
            <p14:sldId id="295"/>
            <p14:sldId id="505"/>
            <p14:sldId id="519"/>
          </p14:sldIdLst>
        </p14:section>
        <p14:section name="无标题节" id="{c57a6fd0-32d1-4bb7-9c31-3e451aa07f5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6096000" y="6237288"/>
            <a:ext cx="3857625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1000" kern="1500" cap="none" spc="150" normalizeH="0" baseline="0" noProof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注：文本框可根据需求改变颜色、移动位置；文字可编辑</a:t>
            </a:r>
            <a:endParaRPr kumimoji="0" lang="zh-CN" altLang="en-US" sz="1000" kern="1500" cap="none" spc="150" normalizeH="0" baseline="0" noProof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zh-CN" sz="1200" kern="1200" cap="none" spc="0" normalizeH="0" baseline="0" noProof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Shape 74"/>
          <p:cNvSpPr txBox="1"/>
          <p:nvPr/>
        </p:nvSpPr>
        <p:spPr>
          <a:xfrm>
            <a:off x="4756150" y="3149283"/>
            <a:ext cx="8569325" cy="1223963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anose="02010600030101010101" pitchFamily="2" charset="-122"/>
                <a:cs typeface="Roboto Bold"/>
                <a:sym typeface="Roboto Bold"/>
              </a:rPr>
              <a:t>Dubbo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anose="02010600030101010101" pitchFamily="2" charset="-122"/>
                <a:cs typeface="Roboto Bold"/>
                <a:sym typeface="Roboto Bold"/>
              </a:rPr>
              <a:t>技术分享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Bold"/>
              <a:ea typeface="宋体" panose="02010600030101010101" pitchFamily="2" charset="-122"/>
              <a:cs typeface="Roboto Bold"/>
              <a:sym typeface="Roboto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6150" y="3860800"/>
            <a:ext cx="371094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如何解决系统拆分服务治理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基础篇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101" name="组合 15"/>
          <p:cNvGrpSpPr/>
          <p:nvPr/>
        </p:nvGrpSpPr>
        <p:grpSpPr>
          <a:xfrm>
            <a:off x="4800600" y="4292600"/>
            <a:ext cx="4035425" cy="417513"/>
            <a:chOff x="1811867" y="3185013"/>
            <a:chExt cx="4035239" cy="416455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圆角矩形 20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3" name="矩形 259"/>
          <p:cNvSpPr>
            <a:spLocks noChangeArrowheads="1"/>
          </p:cNvSpPr>
          <p:nvPr/>
        </p:nvSpPr>
        <p:spPr bwMode="auto">
          <a:xfrm>
            <a:off x="5614988" y="4373563"/>
            <a:ext cx="1733550" cy="565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Calibri" panose="020F0502020204030204" charset="0"/>
              </a:rPr>
              <a:t>金海斌</a:t>
            </a:r>
            <a:endParaRPr kumimoji="0" lang="zh-CN" altLang="en-US" sz="14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Calibri" panose="020F050202020403020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dubbo</a:t>
            </a:r>
            <a:r>
              <a:rPr lang="zh-CN" altLang="en-US"/>
              <a:t>能做什么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透明化的远程方法调用，就像调用本地方法一样调用远程方法，只需简单配置，没有任何API侵入。</a:t>
            </a:r>
            <a:endParaRPr lang="zh-CN" altLang="en-US"/>
          </a:p>
          <a:p>
            <a:r>
              <a:rPr lang="zh-CN" altLang="en-US"/>
              <a:t>软负载均衡及容错机制，可在内网替代F5等硬件负载均衡器，降低成本，减少单点。</a:t>
            </a:r>
            <a:endParaRPr lang="zh-CN" altLang="en-US"/>
          </a:p>
          <a:p>
            <a:r>
              <a:rPr lang="zh-CN" altLang="en-US"/>
              <a:t>服务自动注册与发现，不再需要写死服务提供方地址，注册中心基于接口名查询服务提供者的IP地址，并且能够平滑添加或删除服务提供者。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Dubbo架构图</a:t>
            </a:r>
            <a:endParaRPr lang="zh-CN" altLang="en-US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666875"/>
            <a:ext cx="10514330" cy="4447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节点角色说明：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9710"/>
            <a:ext cx="10515600" cy="4687570"/>
          </a:xfrm>
        </p:spPr>
        <p:txBody>
          <a:bodyPr>
            <a:normAutofit fontScale="60000"/>
          </a:bodyPr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altLang="en-US">
                <a:sym typeface="+mn-ea"/>
              </a:rPr>
              <a:t>       Provider: 暴露服务的服务提供方。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altLang="en-US">
                <a:sym typeface="+mn-ea"/>
              </a:rPr>
              <a:t>       Consumer: 调用远程服务的服务消费方。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altLang="en-US">
                <a:sym typeface="+mn-ea"/>
              </a:rPr>
              <a:t>       Registry: 服务注册与发现的注册中心。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altLang="en-US">
                <a:sym typeface="+mn-ea"/>
              </a:rPr>
              <a:t>       Monitor: 统计服务的调用次调和调用时间的监控中心。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altLang="en-US">
                <a:sym typeface="+mn-ea"/>
              </a:rPr>
              <a:t>       Container: 服务运行容器。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这点非常好，角色分明，可以根据每个节点角色的状态来确定该服务是否正常。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调用关系说明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400"/>
              <a:t>       0、服务器负责启动，加载，运行提供者（例如在tomcat容器中，启动dubbo服务端）。</a:t>
            </a:r>
            <a:endParaRPr lang="zh-CN" altLang="en-US" sz="2400"/>
          </a:p>
          <a:p>
            <a:r>
              <a:rPr lang="zh-CN" altLang="en-US" sz="2400"/>
              <a:t>        1、【提供者】在【启动】时，向注册中心【注册】自己提供的服务。</a:t>
            </a:r>
            <a:endParaRPr lang="zh-CN" altLang="en-US" sz="2400"/>
          </a:p>
          <a:p>
            <a:r>
              <a:rPr lang="zh-CN" altLang="en-US" sz="2400"/>
              <a:t>        2、【消费者】在【启动】时，向注册中心【订阅】自己所需的服务。</a:t>
            </a:r>
            <a:endParaRPr lang="zh-CN" altLang="en-US" sz="2400"/>
          </a:p>
          <a:p>
            <a:r>
              <a:rPr lang="zh-CN" altLang="en-US" sz="2400"/>
              <a:t>        3、注册中心返回提供者地址列表给消费者，如果有变更，注册中心将基于长连接推送变更数据给消费者。</a:t>
            </a:r>
            <a:endParaRPr lang="zh-CN" altLang="en-US" sz="2400"/>
          </a:p>
          <a:p>
            <a:r>
              <a:rPr lang="zh-CN" altLang="en-US" sz="2400"/>
              <a:t>        4、消费者，从远程接口列表中，调用远程接口。dubbo会基于【负载均衡】算法，选一台提供者进行调用，如果调用失败则选择另一台。</a:t>
            </a:r>
            <a:endParaRPr lang="zh-CN" altLang="en-US" sz="2400"/>
          </a:p>
          <a:p>
            <a:r>
              <a:rPr lang="zh-CN" altLang="en-US" sz="2400"/>
              <a:t>        5、消费者和提供者，在内存中累计调用次数和调用时间，定时【每分钟】发送一次统计数据到监控中心。（可以在dubbo的可视化界面看到）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通信机制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Dubbo采用的nio异步的通信，通信协议默认为netty，当然也可以选择 mina、其他。在服务端（provider）在启动时主要是开启netty监听，在zookeeper上注册服务节点，处理消费者请求，返回处理后的消息给消费者，消费者使用服务时主要是订阅服务的节点，监听zookeeper节点目录，服务端的变化时zookeeper会推送给消费者，消费者重新缓存服务地址等。服务者、消费者、zookeeper三者之间都是长连接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启动流程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2665" y="1677035"/>
            <a:ext cx="9753600" cy="43827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Dubbo提供的六种集群容错方案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Failover：失败自动切换重试其他服务器，多用于读操作。可通过retries来设置重试次数。默认方案。</a:t>
            </a:r>
            <a:endParaRPr lang="zh-CN" altLang="en-US"/>
          </a:p>
          <a:p>
            <a:r>
              <a:rPr lang="zh-CN" altLang="en-US"/>
              <a:t>Failfast：快速失败，失败后立即报错返回，不进行重试，多用于幂等性的写操作，如新增记录。</a:t>
            </a:r>
            <a:endParaRPr lang="zh-CN" altLang="en-US"/>
          </a:p>
          <a:p>
            <a:r>
              <a:rPr lang="zh-CN" altLang="en-US"/>
              <a:t>Failsafe：失败后直接忽略，不影响后续操作，多用于记录日志。</a:t>
            </a:r>
            <a:endParaRPr lang="zh-CN" altLang="en-US"/>
          </a:p>
          <a:p>
            <a:r>
              <a:rPr lang="zh-CN" altLang="en-US"/>
              <a:t>Failback：失败后记录失败请求，定时重发，多用于消息通知（注册中心就用这种）。</a:t>
            </a:r>
            <a:endParaRPr lang="zh-CN" altLang="en-US"/>
          </a:p>
          <a:p>
            <a:r>
              <a:rPr lang="zh-CN" altLang="en-US"/>
              <a:t>Forking：并行调用多个服务器，只要一个成功即返回，多用于实时性要求高的都操作。</a:t>
            </a:r>
            <a:endParaRPr lang="zh-CN" altLang="en-US"/>
          </a:p>
          <a:p>
            <a:r>
              <a:rPr lang="zh-CN" altLang="en-US"/>
              <a:t>Broadcast：广播所有提供者，逐个调用，任意一台报错则报错，多用于通知所有提供者更新缓存货日志等本地资源信息。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集群容错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/>
              <a:t>小伙伴们可以参考这篇文章学习</a:t>
            </a:r>
            <a:r>
              <a:t>https://www.hwy.ac.cn/post/hr1vdaq9ar5h.html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dubbo提供的四种负载均衡机制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0340"/>
            <a:ext cx="10515600" cy="4726940"/>
          </a:xfrm>
        </p:spPr>
        <p:txBody>
          <a:bodyPr>
            <a:normAutofit fontScale="90000" lnSpcReduction="10000"/>
          </a:bodyPr>
          <a:p>
            <a:pPr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Random LoadBalance </a:t>
            </a:r>
            <a:r>
              <a:rPr lang="zh-CN" altLang="en-US">
                <a:sym typeface="+mn-ea"/>
              </a:rPr>
              <a:t> ：随机，按权重设置随机概率</a:t>
            </a:r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在一个截面上碰撞的概率高，但调用量越大分布越均匀，而且按概率使用权重后也比较均匀，有利于动态调整提供者权重。</a:t>
            </a:r>
            <a:endParaRPr lang="zh-CN" altLang="en-US"/>
          </a:p>
          <a:p>
            <a:pPr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</a:rPr>
              <a:t>RoundRobin LoadBalance</a:t>
            </a:r>
            <a:r>
              <a:rPr lang="zh-CN" altLang="en-US"/>
              <a:t> ：轮循，按公约后的权重设置轮循比率。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存在慢的提供者累积请求的问题，比如：第二台机器很慢，但没挂，当请求调到第二台时就卡在那，久而久之，所有请求都卡在调到第二台上。</a:t>
            </a:r>
            <a:endParaRPr lang="zh-CN" altLang="en-US"/>
          </a:p>
          <a:p>
            <a:pPr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LeastActive LoadBalance 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最少活跃调用数。（时差，越慢越少请求）</a:t>
            </a:r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相同活跃数的随机，活跃数指调用前后计数差</a:t>
            </a:r>
            <a:r>
              <a:rPr lang="zh-CN" altLang="en-US"/>
              <a:t>。使慢的提供者收到更少请求，因为越慢的提供者的调用前后计数差会越大。</a:t>
            </a:r>
            <a:endParaRPr lang="zh-CN" altLang="en-US"/>
          </a:p>
          <a:p>
            <a:pPr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ConsistentHash LoadBalance：</a:t>
            </a:r>
            <a:r>
              <a:rPr lang="zh-CN" altLang="en-US">
                <a:sym typeface="+mn-ea"/>
              </a:rPr>
              <a:t>一致性 Hash算法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相同参数的请求总是发到同一提供者，当某一台提供者挂时，原本发往该提供者的请求，基于虚拟节点，平摊到其它提供者，不会引起剧烈变动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Zookeeper简介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  ZooKeeper 是一个开源的分布式协调服务，由雅虎创建，是 Google Chubby 的开源实现。</a:t>
            </a:r>
            <a:endParaRPr lang="zh-CN" altLang="en-US"/>
          </a:p>
          <a:p>
            <a:r>
              <a:rPr lang="zh-CN" altLang="en-US"/>
              <a:t>分布式应用程序可以基于 ZooKeeper 实现诸如数据发布/订阅、负载均衡、命名服务、分布式协调/通知、集群管理、Master 选举、配置维护，名字服务、分布式同步、分布式锁和分布式队列等功能。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dubbo背景简介</a:t>
            </a:r>
            <a:endParaRPr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什么是dubbo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原理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监控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扩展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演示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demo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/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系统模型如图所示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935" y="1838960"/>
            <a:ext cx="10386060" cy="43033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集群配置详解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70025"/>
            <a:ext cx="10601325" cy="47644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zookeeper</a:t>
            </a:r>
            <a:r>
              <a:rPr lang="zh-CN" altLang="en-US"/>
              <a:t>节点展示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2205" y="2105025"/>
            <a:ext cx="9154160" cy="34975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提醒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：集群配置时候不要配置外网</a:t>
            </a:r>
            <a:r>
              <a:rPr lang="en-US" altLang="zh-CN"/>
              <a:t>IP</a:t>
            </a:r>
            <a:r>
              <a:rPr lang="zh-CN" altLang="en-US"/>
              <a:t>，要配置内网</a:t>
            </a:r>
            <a:r>
              <a:rPr lang="en-US" altLang="zh-CN"/>
              <a:t>IP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：阿里云只需要对外开放</a:t>
            </a:r>
            <a:r>
              <a:rPr lang="en-US" altLang="zh-CN"/>
              <a:t>2181~2183</a:t>
            </a:r>
            <a:r>
              <a:rPr lang="zh-CN" altLang="en-US"/>
              <a:t>端口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Springboot快速集成Dubbo关键的依赖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&lt;dependency&gt;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&lt;groupId&gt;com.alibaba.boot&lt;/groupId&gt;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&lt;artifactId&gt;dubbo-spring-boot-starter&lt;/artifactId&gt;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&lt;version&gt;0.2.0&lt;/version&gt;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&lt;/dependency&gt;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可以参考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https://blog.csdn.net/zjcjava/article/details/78775394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dubbo背景简介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原理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监控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扩展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演示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demo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/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dubbo</a:t>
            </a:r>
            <a:r>
              <a:rPr lang="zh-CN" altLang="en-US"/>
              <a:t>监控配置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825625"/>
            <a:ext cx="105156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dubbo</a:t>
            </a:r>
            <a:r>
              <a:rPr lang="zh-CN" altLang="en-US"/>
              <a:t>监控界面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565910"/>
            <a:ext cx="10515600" cy="48031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dubbo</a:t>
            </a:r>
            <a:r>
              <a:rPr lang="zh-CN" altLang="en-US"/>
              <a:t>和</a:t>
            </a:r>
            <a:r>
              <a:rPr lang="en-US" altLang="zh-CN"/>
              <a:t>springcloud</a:t>
            </a:r>
            <a:r>
              <a:rPr lang="zh-CN" altLang="en-US"/>
              <a:t>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Dubbo主要分为服务注册中心，服务提供者，服务消费者，还有管控中心。</a:t>
            </a:r>
            <a:endParaRPr lang="zh-CN" altLang="en-US"/>
          </a:p>
          <a:p>
            <a:r>
              <a:rPr lang="zh-CN" altLang="en-US"/>
              <a:t>SpringCloud则是一个完整的分布式一站式框架，他有着一样的服务注册中心，服务提供者，服务消费者，管控台，断路器，分布式配置服务，消息总线，以及服务追踪等；</a:t>
            </a:r>
            <a:endParaRPr lang="zh-CN" altLang="en-US"/>
          </a:p>
          <a:p>
            <a:r>
              <a:rPr lang="zh-CN" altLang="en-US" b="1"/>
              <a:t>在性能上来说，由于Dubbo底层是使用Netty这样的NIO框架，是基于TCP协议传输的，配合以Hession序列化完成RPC。而SpringCloud是基于Http协议+rest接口调用远程过程的，相对来说，Http请求会有更大的报文，占的带宽也会更多。</a:t>
            </a:r>
            <a:endParaRPr lang="zh-CN" altLang="en-US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Spring Cloud 与 Dubbo 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201711271619416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4990"/>
            <a:ext cx="10514965" cy="4224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/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随着互联网的发展，网站应用的规模不断扩大，常规的垂直应用架构已无法应对，分布式服务架构以及流动计算架构势在必行，亟需一个治理系统确保架构有条不紊的演进。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355" y="3327400"/>
            <a:ext cx="10492105" cy="284988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互联网系统架构的演变的过程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dubbo背景简介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整合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springboot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注解开发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监控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演示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demo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/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参考文献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https://www.ibm.com/developerworks/cn/opensource/os-cn-zookeeper/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https://blog.csdn.net/luo4105/article/details/70822534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https://blog.csdn.net/lzkaifa/article/details/80182410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zh-CN" sz="54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  <a:sym typeface="+mn-ea"/>
              </a:rPr>
              <a:t> </a:t>
            </a:r>
            <a:r>
              <a:rPr lang="en-US" altLang="zh-CN" sz="5400" dirty="0" smtClean="0">
                <a:solidFill>
                  <a:schemeClr val="accent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  <a:sym typeface="+mn-ea"/>
              </a:rPr>
              <a:t>     </a:t>
            </a:r>
            <a:endParaRPr lang="en-US" altLang="zh-CN" sz="5400" dirty="0" smtClean="0">
              <a:solidFill>
                <a:schemeClr val="accent3"/>
              </a:solidFill>
              <a:effectLst/>
              <a:latin typeface="微软雅黑" panose="020B0503020204020204" charset="-122"/>
              <a:ea typeface="微软雅黑" panose="020B0503020204020204" charset="-122"/>
              <a:cs typeface="Segoe UI Light" panose="020B0502040204020203" pitchFamily="34" charset="0"/>
              <a:sym typeface="+mn-ea"/>
            </a:endParaRPr>
          </a:p>
          <a:p>
            <a:pPr marL="0" indent="0" algn="ctr">
              <a:buNone/>
            </a:pPr>
            <a:r>
              <a:rPr lang="zh-CN" altLang="en-US" sz="5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  <a:sym typeface="+mn-ea"/>
              </a:rPr>
              <a:t>祝大家新年快乐！</a:t>
            </a:r>
            <a:endParaRPr lang="en-US" altLang="zh-CN" sz="5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Segoe UI Light" panose="020B0502040204020203" pitchFamily="34" charset="0"/>
              <a:sym typeface="+mn-ea"/>
            </a:endParaRPr>
          </a:p>
          <a:p>
            <a:pPr marL="0" indent="0" algn="ctr">
              <a:buNone/>
            </a:pPr>
            <a:r>
              <a:rPr lang="en-US" altLang="zh-CN" sz="5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  <a:sym typeface="+mn-ea"/>
              </a:rPr>
              <a:t>   THANKS</a:t>
            </a:r>
            <a:r>
              <a:rPr lang="zh-CN" altLang="en-US" sz="5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  <a:sym typeface="+mn-ea"/>
              </a:rPr>
              <a:t>！</a:t>
            </a:r>
            <a:endParaRPr lang="zh-CN" altLang="en-US" sz="5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Segoe UI Light" panose="020B0502040204020203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265"/>
          </a:xfrm>
        </p:spPr>
        <p:txBody>
          <a:bodyPr>
            <a:normAutofit/>
          </a:bodyPr>
          <a:p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1）单一应用框架(ORM) </a:t>
            </a:r>
            <a:endParaRPr lang="zh-CN" altLang="en-US" sz="32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838200" y="1085215"/>
            <a:ext cx="10515600" cy="5092065"/>
          </a:xfrm>
        </p:spPr>
        <p:txBody>
          <a:bodyPr/>
          <a:p>
            <a:r>
              <a:rPr lang="zh-CN" altLang="en-US" sz="2000"/>
              <a:t>当网站流量很小时，只需一个应用，将所有功能如下单支付等都部署在一起，以减少部署节点和成本。用于简化增删改查工作量</a:t>
            </a:r>
            <a:endParaRPr lang="zh-CN" altLang="en-US" sz="2000"/>
          </a:p>
          <a:p>
            <a:r>
              <a:rPr lang="zh-CN" altLang="en-US" sz="2000"/>
              <a:t>缺点：单一的系统架构，使得在开发过程中，占用的资源越来越多，而且随着流量的增加越来越难以维护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7180" y="2519680"/>
            <a:ext cx="6020435" cy="3183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265"/>
          </a:xfrm>
        </p:spPr>
        <p:txBody>
          <a:bodyPr>
            <a:normAutofit/>
          </a:bodyPr>
          <a:p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2）垂直应用框架(MVC)</a:t>
            </a:r>
            <a:endParaRPr lang="zh-CN" altLang="en-US" sz="32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838200" y="1043305"/>
            <a:ext cx="10515600" cy="5133975"/>
          </a:xfrm>
        </p:spPr>
        <p:txBody>
          <a:bodyPr/>
          <a:p>
            <a:r>
              <a:rPr lang="zh-CN" altLang="en-US" sz="2000" b="1"/>
              <a:t>垂直应用架构</a:t>
            </a:r>
            <a:r>
              <a:rPr lang="zh-CN" altLang="en-US" sz="2000"/>
              <a:t>解决了单一应用架构所面临的</a:t>
            </a:r>
            <a:r>
              <a:rPr lang="zh-CN" altLang="en-US" sz="2000" b="1"/>
              <a:t>扩容问题</a:t>
            </a:r>
            <a:r>
              <a:rPr lang="zh-CN" altLang="en-US" sz="2000"/>
              <a:t>，流量能够分散到各个子系统当中，且系统的体积可控，一定程度上降低了开发人员之间协同以及维护的成本，提升了开发效率。用于加速前端页面开发。</a:t>
            </a:r>
            <a:endParaRPr lang="zh-CN" altLang="en-US" sz="2000"/>
          </a:p>
          <a:p>
            <a:r>
              <a:rPr lang="zh-CN" altLang="en-US" sz="2000"/>
              <a:t>缺点：但是在垂直架构中相同逻辑代码需要不断的复制，不能复用。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9840" y="2893060"/>
            <a:ext cx="6206490" cy="3089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265"/>
          </a:xfrm>
        </p:spPr>
        <p:txBody>
          <a:bodyPr>
            <a:normAutofit/>
          </a:bodyPr>
          <a:p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3）分布式应用架构(RPC)</a:t>
            </a:r>
            <a:endParaRPr lang="zh-CN" altLang="en-US" sz="32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838200" y="1043305"/>
            <a:ext cx="10515600" cy="5133975"/>
          </a:xfrm>
        </p:spPr>
        <p:txBody>
          <a:bodyPr/>
          <a:p>
            <a:r>
              <a:rPr lang="zh-CN" altLang="en-US" sz="2000"/>
              <a:t>当垂直应用越来越多，应用之间交互不可避免，将核心业务抽取出来，作为独立的服务，逐渐形成稳定的服务中心，使前端应用能更快速的响应多变的市场需求。用于提高业务复用及整合。</a:t>
            </a:r>
            <a:endParaRPr lang="zh-CN" altLang="en-US" sz="200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3710" y="2239645"/>
            <a:ext cx="5267325" cy="3822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4）流动计算架构(SOA)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当服务越来越多，容量的评估，小服务资源的浪费等问题逐渐显现，此时需增加一个调度中心基于访问压力实时管理集群容量，提高集群利用率。用于提高机器利用率。Dubbo就是资源调度和治理中心的管理工具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dubbo背景简介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原理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监控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扩展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演示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demo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/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Dubbo简介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t>Dubbo |db|是一个由阿里巴巴开源的、分布式的RPC(Remote Procedure Call Protocol-远程过程调用)和微服务框架，现为Apache顶级项目。</a:t>
            </a:r>
          </a:p>
          <a:p/>
          <a:p>
            <a:r>
              <a:t>Dubbo提供了三个关键功能：基于</a:t>
            </a:r>
            <a:r>
              <a:rPr>
                <a:solidFill>
                  <a:srgbClr val="0070C0"/>
                </a:solidFill>
              </a:rPr>
              <a:t>接口的远程调用</a:t>
            </a:r>
            <a:r>
              <a:t>，</a:t>
            </a:r>
            <a:r>
              <a:rPr>
                <a:solidFill>
                  <a:srgbClr val="0070C0"/>
                </a:solidFill>
              </a:rPr>
              <a:t>容错与负载均衡</a:t>
            </a:r>
            <a:r>
              <a:t>，</a:t>
            </a:r>
            <a:r>
              <a:rPr>
                <a:solidFill>
                  <a:srgbClr val="0070C0"/>
                </a:solidFill>
              </a:rPr>
              <a:t>服务自动注册与发现</a:t>
            </a:r>
            <a:r>
              <a:t>。</a:t>
            </a:r>
          </a:p>
          <a:p/>
          <a:p>
            <a:r>
              <a:t>Dubbo使得调用远程服务就像调用本地java服务一样简单。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3586</Words>
  <Application>WPS 演示</Application>
  <PresentationFormat>宽屏</PresentationFormat>
  <Paragraphs>204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微软雅黑</vt:lpstr>
      <vt:lpstr>Roboto Bold</vt:lpstr>
      <vt:lpstr>Roboto Regular</vt:lpstr>
      <vt:lpstr>仿宋</vt:lpstr>
      <vt:lpstr>微软雅黑 Light</vt:lpstr>
      <vt:lpstr>Roboto</vt:lpstr>
      <vt:lpstr>Arial Unicode MS</vt:lpstr>
      <vt:lpstr>Wingdings</vt:lpstr>
      <vt:lpstr>Segoe UI Light</vt:lpstr>
      <vt:lpstr>Calibri Light</vt:lpstr>
      <vt:lpstr>Office 主题</vt:lpstr>
      <vt:lpstr>1_Office 主题</vt:lpstr>
      <vt:lpstr>PowerPoint 演示文稿</vt:lpstr>
      <vt:lpstr>目录：</vt:lpstr>
      <vt:lpstr>互联网系统架构的演变的过程</vt:lpstr>
      <vt:lpstr>1）单一应用框架(ORM) </vt:lpstr>
      <vt:lpstr>2）垂直应用框架(MVC)</vt:lpstr>
      <vt:lpstr>3）分布式应用架构(RPC)</vt:lpstr>
      <vt:lpstr>4）流动计算架构(SOA)</vt:lpstr>
      <vt:lpstr>目录：</vt:lpstr>
      <vt:lpstr>Dubbo简介</vt:lpstr>
      <vt:lpstr>dubbo能做什么</vt:lpstr>
      <vt:lpstr>Dubbo架构图</vt:lpstr>
      <vt:lpstr>节点角色说明：</vt:lpstr>
      <vt:lpstr>调用关系说明</vt:lpstr>
      <vt:lpstr>通信机制</vt:lpstr>
      <vt:lpstr>启动流程</vt:lpstr>
      <vt:lpstr>Dubbo提供的六种集群容错方案</vt:lpstr>
      <vt:lpstr>集群容错</vt:lpstr>
      <vt:lpstr>dubbo提供的四种负载均衡机制 </vt:lpstr>
      <vt:lpstr>Zookeeper简介</vt:lpstr>
      <vt:lpstr>系统模型如图所示</vt:lpstr>
      <vt:lpstr>集群配置详解</vt:lpstr>
      <vt:lpstr>zookeeper节点展示</vt:lpstr>
      <vt:lpstr>提醒</vt:lpstr>
      <vt:lpstr>Springboot快速集成Dubbo关键的依赖</vt:lpstr>
      <vt:lpstr>目录：</vt:lpstr>
      <vt:lpstr>dubbo监控配置</vt:lpstr>
      <vt:lpstr>dubbo监控界面</vt:lpstr>
      <vt:lpstr>dubbo和springcloud区别</vt:lpstr>
      <vt:lpstr>Spring Cloud 与 Dubbo 区别</vt:lpstr>
      <vt:lpstr>目录：</vt:lpstr>
      <vt:lpstr>参考文献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SI-GZ-1320</cp:lastModifiedBy>
  <cp:revision>256</cp:revision>
  <dcterms:created xsi:type="dcterms:W3CDTF">2018-08-30T07:26:00Z</dcterms:created>
  <dcterms:modified xsi:type="dcterms:W3CDTF">2019-01-31T07:12:17Z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