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361" r:id="rId4"/>
    <p:sldId id="363" r:id="rId5"/>
    <p:sldId id="364" r:id="rId6"/>
    <p:sldId id="365" r:id="rId7"/>
    <p:sldId id="352" r:id="rId8"/>
    <p:sldId id="375" r:id="rId9"/>
    <p:sldId id="334" r:id="rId10"/>
    <p:sldId id="333" r:id="rId11"/>
    <p:sldId id="331" r:id="rId12"/>
    <p:sldId id="335" r:id="rId13"/>
    <p:sldId id="337" r:id="rId14"/>
    <p:sldId id="257" r:id="rId15"/>
    <p:sldId id="353" r:id="rId16"/>
    <p:sldId id="336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t>feign讲解及模拟FeignClient实现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feign讲解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altLang="zh-CN" sz="2400"/>
              <a:t>2) </a:t>
            </a:r>
            <a:r>
              <a:rPr lang="zh-CN" altLang="en-US" sz="2400"/>
              <a:t>REST 服务端框架纵向比较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Spring Cloud Feign 是 OpenFeign 扩展，并且使用 Spring MVC 注解来做 URI 映射，比如 @RequestMapping 或 @GetMapping 之类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OpenFeign：灵感来自于 JAX-RS（Java REST 标准），重复发明轮子。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JAX-RS：[Java REST 标准](https://github.com/mercyblitz/jsr/tree/master/REST)，可移植性高，Jersey（Servlet 容器）、Weblogic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自定义 RestClient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 sz="2400"/>
              <a:t>#### 实现自定义 RestClient（模拟 `@FeignClient`）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##### Spring Cloud Feign 编程模型特征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1) </a:t>
            </a:r>
            <a:r>
              <a:rPr lang="zh-CN" altLang="en-US" sz="2400"/>
              <a:t>@Enable 模块驱动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2) </a:t>
            </a:r>
            <a:r>
              <a:rPr lang="zh-CN" altLang="en-US" sz="2400"/>
              <a:t> @*Client 绑定客户端接口，指定应用名称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3)</a:t>
            </a:r>
            <a:r>
              <a:rPr lang="zh-CN" altLang="en-US" sz="2400"/>
              <a:t>客户端接口指定请求映射 @RequetMapping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4)</a:t>
            </a:r>
            <a:r>
              <a:rPr lang="zh-CN" altLang="en-US" sz="2400"/>
              <a:t> 客户端接口指定请求参数 @RequetParam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5)</a:t>
            </a:r>
            <a:r>
              <a:rPr lang="zh-CN" altLang="en-US" sz="2400"/>
              <a:t> 必须指定 @RequestParam#value()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6) </a:t>
            </a:r>
            <a:r>
              <a:rPr lang="zh-CN" altLang="en-US" sz="2400"/>
              <a:t>@Autowired 客户端接口是一个代理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自定义 RestClient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altLang="zh-CN" sz="2400"/>
              <a:t>1) </a:t>
            </a:r>
            <a:r>
              <a:rPr lang="zh-CN" altLang="en-US" sz="2400"/>
              <a:t>实现 `@RestClient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@Target(ElementType.TYPE)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@Retention(RetentionPolicy.RUNTIME)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@Documented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public @interface RestClient 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/**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* REST 服务应用名称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 */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String name();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}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自定义 RestClient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altLang="zh-CN" sz="2400"/>
              <a:t>3) </a:t>
            </a:r>
            <a:r>
              <a:rPr lang="zh-CN" altLang="en-US" sz="2400"/>
              <a:t>实现 `@Enable` 模块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@Retention(RetentionPolicy.RUNTIME)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@Target(ElementType.TYPE)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@Documented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@Import(RestClientsRegistrar.class)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public @interface EnableRestClient 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/**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* 指定 @RestClient 接口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 */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Class&lt;?&gt;[] clients() default {};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}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自定义 RestClient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/>
              <a:t>4) </a:t>
            </a:r>
            <a:r>
              <a:rPr lang="zh-CN" altLang="en-US" sz="2400"/>
              <a:t>实现 `RestClientsRegistrar`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- 指定 @RestClient 服务接口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- 识别@RestClient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- 过滤所有 @RequestMapping 方法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- 将 @RestClient 服务接口注册 Bean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- @RestClient 服务接口形成代理实现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- say 方法执行 REST 请求</a:t>
            </a:r>
            <a:endParaRPr lang="zh-C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自定义 RestClient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/>
              <a:t>2) </a:t>
            </a:r>
            <a:r>
              <a:rPr lang="zh-CN" altLang="en-US" sz="2400"/>
              <a:t>实现 `@RestClient` 服务接口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@RestClient(name = "${saying.rest.service.name}")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public interface SayingRestService {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@GetMapping("/say")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 String say(@RequestParam("message") String message);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}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feign讲解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sz="2400">
                <a:sym typeface="+mn-ea"/>
              </a:rPr>
              <a:t>封装了Http调用流程，更适合面向接口化的</a:t>
            </a:r>
            <a:r>
              <a:rPr lang="zh-CN" sz="2400">
                <a:sym typeface="+mn-ea"/>
              </a:rPr>
              <a:t>编程</a:t>
            </a:r>
            <a:r>
              <a:rPr sz="2400">
                <a:sym typeface="+mn-ea"/>
              </a:rPr>
              <a:t>习惯</a:t>
            </a:r>
            <a:endParaRPr sz="2400"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在服务调用的场景中，我们经常调用基于Http协议的服务，而我们经常使用到的框架可能有HttpURLConnection、Apache HttpComponnets、OkHttp3 、Netty等等，这些框架在基于自身的专注点提供了自身特性。而从角色划分上来看，他们的职能是一致的提供Http调用服务。具体流程如下：</a:t>
            </a:r>
            <a:endParaRPr sz="2400">
              <a:sym typeface="+mn-ea"/>
            </a:endParaRPr>
          </a:p>
          <a:p>
            <a:pPr marL="0" indent="0">
              <a:buNone/>
            </a:pPr>
            <a:endParaRPr sz="2400">
              <a:sym typeface="+mn-ea"/>
            </a:endParaRPr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feign讲解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endParaRPr sz="2400">
              <a:sym typeface="+mn-ea"/>
            </a:endParaRPr>
          </a:p>
          <a:p>
            <a:pPr marL="0" indent="0">
              <a:buNone/>
            </a:pP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1283970"/>
            <a:ext cx="6400800" cy="42900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Feign是如何设计的？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9185" y="1482090"/>
            <a:ext cx="10347325" cy="4538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Feign是如何设计的？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4415" y="2423795"/>
            <a:ext cx="8356600" cy="3154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feign讲解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altLang="zh-CN" sz="2400">
                <a:sym typeface="+mn-ea"/>
              </a:rPr>
              <a:t>1 ) </a:t>
            </a:r>
            <a:r>
              <a:rPr lang="zh-CN" altLang="en-US" sz="2400">
                <a:sym typeface="+mn-ea"/>
              </a:rPr>
              <a:t>Spring Cloud Feign 基本用法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#### Spring Cloud Feign 客户端注解 @FeignClient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服务（应用）定位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@FeignClient("${service.name}") // 服务提供方的应用名称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feign讲解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 sz="3555" b="1"/>
              <a:t>认识</a:t>
            </a:r>
            <a:r>
              <a:rPr lang="en-US" altLang="zh-CN" sz="3555" b="1"/>
              <a:t>rest</a:t>
            </a:r>
            <a:endParaRPr lang="zh-CN" altLang="en-US" sz="3555"/>
          </a:p>
          <a:p>
            <a:pPr marL="0" indent="0">
              <a:buNone/>
            </a:pPr>
            <a:r>
              <a:rPr lang="zh-CN" altLang="en-US" sz="2400"/>
              <a:t>REST 本质上是使用 URL 来访问资源种方式。众所周知，URL 就是我们平常使用的请求地址了，其中包括两部分：请求方式 与 请求路径，比较常见的请求方式是 GET 与 POST，但在 REST 中又提出了几种其它类型的请求方式，汇总起来有六种：GET、POST、PUT、DELETE、HEAD、OPTIONS。尤其是前四种，正好与CRUD（Create-Retrieve-Update-Delete，增删改查）四种操作相对应，例如，GET（查）、POST（增）、PUT（改）、DELETE（删），这正是 REST 与 CRUD 的异曲同工之妙！需要强调的是，REST 是“面向资源”的，这里提到的资源，实际上就是我们常说的领域对象，在系统设计过程中，我们经常通过领域对象来进行数据建模。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REST 是一个“无状态”的架构模式，因为在任何时候都可以由客户端发出请求到服务端，最终返回自己想要的数据，当前请求不会受到上次请求的影响。也就是说，服务端将内部资源发布 REST 服务，客户端通过 URL 来访问这些资源，这不就是 SOA 所提倡的“面向服务”的思想吗？所以，REST 也被人们看做是一种“轻量级”的 SOA 实现技术，因此在企业级应用与互联网应用中都得到了广泛应用。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feign讲解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fontScale="25000"/>
          </a:bodyPr>
          <a:p>
            <a:pPr marL="0" indent="0">
              <a:buNone/>
            </a:pPr>
            <a:r>
              <a:rPr lang="zh-CN" altLang="en-US" sz="9600">
                <a:sym typeface="+mn-ea"/>
              </a:rPr>
              <a:t>REST 服务端框架</a:t>
            </a:r>
            <a:r>
              <a:rPr lang="en-US" altLang="zh-CN" sz="9600">
                <a:sym typeface="+mn-ea"/>
              </a:rPr>
              <a:t>:   </a:t>
            </a:r>
            <a:r>
              <a:rPr lang="zh-CN" altLang="en-US" sz="9600"/>
              <a:t>#### REST 核心概念（Java 技术描述）</a:t>
            </a:r>
            <a:endParaRPr lang="zh-CN" altLang="en-US" sz="9600"/>
          </a:p>
          <a:p>
            <a:pPr marL="0" indent="0">
              <a:buNone/>
            </a:pPr>
            <a:r>
              <a:rPr lang="zh-CN" altLang="en-US" sz="9600"/>
              <a:t>##### 请求映射</a:t>
            </a:r>
            <a:endParaRPr lang="zh-CN" altLang="en-US" sz="9600"/>
          </a:p>
          <a:p>
            <a:pPr marL="0" indent="0">
              <a:buNone/>
            </a:pPr>
            <a:r>
              <a:rPr lang="zh-CN" altLang="en-US" sz="9600"/>
              <a:t>`@RequestMapping`</a:t>
            </a:r>
            <a:endParaRPr lang="zh-CN" altLang="en-US" sz="9600"/>
          </a:p>
          <a:p>
            <a:pPr marL="0" indent="0">
              <a:buNone/>
            </a:pPr>
            <a:r>
              <a:rPr lang="zh-CN" altLang="en-US" sz="9600"/>
              <a:t>##### 请求参数处理</a:t>
            </a:r>
            <a:endParaRPr lang="zh-CN" altLang="en-US" sz="9600"/>
          </a:p>
          <a:p>
            <a:pPr marL="0" indent="0">
              <a:buNone/>
            </a:pPr>
            <a:r>
              <a:rPr lang="zh-CN" altLang="en-US" sz="9600"/>
              <a:t>`@RequestParam`</a:t>
            </a:r>
            <a:endParaRPr lang="zh-CN" altLang="en-US" sz="9600"/>
          </a:p>
          <a:p>
            <a:pPr marL="0" indent="0">
              <a:buNone/>
            </a:pPr>
            <a:r>
              <a:rPr lang="zh-CN" altLang="en-US" sz="9600"/>
              <a:t>##### 请求主题处理</a:t>
            </a:r>
            <a:endParaRPr lang="zh-CN" altLang="en-US" sz="9600"/>
          </a:p>
          <a:p>
            <a:pPr marL="0" indent="0">
              <a:buNone/>
            </a:pPr>
            <a:r>
              <a:rPr lang="zh-CN" altLang="en-US" sz="9600"/>
              <a:t>`@RequestBody`</a:t>
            </a:r>
            <a:endParaRPr lang="zh-CN" altLang="en-US" sz="9600"/>
          </a:p>
          <a:p>
            <a:pPr marL="0" indent="0">
              <a:buNone/>
            </a:pPr>
            <a:r>
              <a:rPr lang="zh-CN" altLang="en-US" sz="9600"/>
              <a:t>##### 响应处理</a:t>
            </a:r>
            <a:endParaRPr lang="zh-CN" altLang="en-US" sz="9600"/>
          </a:p>
          <a:p>
            <a:pPr marL="0" indent="0">
              <a:buNone/>
            </a:pPr>
            <a:r>
              <a:rPr lang="zh-CN" altLang="en-US" sz="9600"/>
              <a:t>`@ResponseBody`</a:t>
            </a:r>
            <a:endParaRPr lang="zh-CN" altLang="en-US" sz="9600"/>
          </a:p>
          <a:p>
            <a:pPr marL="0" indent="0">
              <a:buNone/>
            </a:pPr>
            <a:r>
              <a:rPr lang="zh-CN" altLang="en-US" sz="9600"/>
              <a:t>`@ResponseStatus`</a:t>
            </a:r>
            <a:endParaRPr lang="zh-CN" altLang="en-US" sz="9600"/>
          </a:p>
          <a:p>
            <a:pPr marL="0" indent="0">
              <a:buNone/>
            </a:pPr>
            <a:r>
              <a:rPr lang="zh-CN" altLang="en-US" sz="9600"/>
              <a:t>`@ResponseBody` + `@ResponseStatus` &lt;= `ResponseEntity`</a:t>
            </a:r>
            <a:endParaRPr lang="zh-CN" altLang="en-US" sz="9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feign讲解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3270" y="1649730"/>
            <a:ext cx="9275445" cy="40735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363661404"/>
  <p:tag name="KSO_WM_UNIT_PLACING_PICTURE_USER_VIEWPORT" val="{&quot;height&quot;:5424,&quot;width&quot;:909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2479</Words>
  <Application>WPS 演示</Application>
  <PresentationFormat>宽屏</PresentationFormat>
  <Paragraphs>121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feign讲解及模拟FeignClient实现</vt:lpstr>
      <vt:lpstr>feign讲解</vt:lpstr>
      <vt:lpstr>feign讲解</vt:lpstr>
      <vt:lpstr>Feign是如何设计的？</vt:lpstr>
      <vt:lpstr>Feign是如何设计的？</vt:lpstr>
      <vt:lpstr>feign讲解</vt:lpstr>
      <vt:lpstr>feign讲解</vt:lpstr>
      <vt:lpstr>feign讲解</vt:lpstr>
      <vt:lpstr>feign讲解</vt:lpstr>
      <vt:lpstr>feign讲解</vt:lpstr>
      <vt:lpstr>自定义 RestClient</vt:lpstr>
      <vt:lpstr>自定义 RestClient</vt:lpstr>
      <vt:lpstr>自定义 RestClient</vt:lpstr>
      <vt:lpstr>自定义 RestClient </vt:lpstr>
      <vt:lpstr>自定义 RestClient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272</cp:revision>
  <dcterms:created xsi:type="dcterms:W3CDTF">2018-08-30T07:26:00Z</dcterms:created>
  <dcterms:modified xsi:type="dcterms:W3CDTF">2020-05-22T09:07:31Z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