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1" r:id="rId3"/>
    <p:sldId id="404" r:id="rId4"/>
    <p:sldId id="439" r:id="rId6"/>
    <p:sldId id="430" r:id="rId7"/>
    <p:sldId id="431" r:id="rId8"/>
    <p:sldId id="432" r:id="rId9"/>
    <p:sldId id="433" r:id="rId10"/>
    <p:sldId id="434" r:id="rId11"/>
    <p:sldId id="435" r:id="rId12"/>
    <p:sldId id="437" r:id="rId13"/>
    <p:sldId id="440" r:id="rId14"/>
    <p:sldId id="354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BD86622-D2BB-44DA-BC49-6506C608BD26}">
          <p14:sldIdLst>
            <p14:sldId id="431"/>
            <p14:sldId id="433"/>
            <p14:sldId id="434"/>
            <p14:sldId id="435"/>
            <p14:sldId id="437"/>
            <p14:sldId id="440"/>
            <p14:sldId id="439"/>
            <p14:sldId id="401"/>
            <p14:sldId id="430"/>
            <p14:sldId id="432"/>
            <p14:sldId id="404"/>
          </p14:sldIdLst>
        </p14:section>
        <p14:section name="无标题节" id="{C57A6FD0-32D1-4BB7-9C31-3E451AA07F5E}">
          <p14:sldIdLst>
            <p14:sldId id="3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2" y="1"/>
            <a:ext cx="1218844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743903" y="719872"/>
            <a:ext cx="61209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 userDrawn="1"/>
        </p:nvGrpSpPr>
        <p:grpSpPr>
          <a:xfrm>
            <a:off x="0" y="0"/>
            <a:ext cx="1026885" cy="815331"/>
            <a:chOff x="0" y="0"/>
            <a:chExt cx="1026885" cy="815331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0" y="0"/>
              <a:ext cx="743903" cy="641444"/>
              <a:chOff x="540674" y="2478267"/>
              <a:chExt cx="1205922" cy="1039829"/>
            </a:xfrm>
          </p:grpSpPr>
          <p:sp>
            <p:nvSpPr>
              <p:cNvPr id="9" name="六边形 8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0" name="六边形 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282982" y="173887"/>
              <a:ext cx="743903" cy="641444"/>
              <a:chOff x="540674" y="2478267"/>
              <a:chExt cx="1205922" cy="1039829"/>
            </a:xfrm>
          </p:grpSpPr>
          <p:sp>
            <p:nvSpPr>
              <p:cNvPr id="13" name="六边形 1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4" name="六边形 1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7606665" y="5534660"/>
            <a:ext cx="4585335" cy="9836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prstClr val="black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流川枫</a:t>
            </a:r>
            <a:endParaRPr lang="en-US" altLang="zh-CN" sz="2800" dirty="0">
              <a:solidFill>
                <a:prstClr val="black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black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	</a:t>
            </a:r>
            <a:r>
              <a:rPr lang="zh-CN" altLang="en-US" dirty="0">
                <a:solidFill>
                  <a:prstClr val="black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林浩鹏、黄健安、蔡世煜、罗昌勇</a:t>
            </a:r>
            <a:endParaRPr kumimoji="0" lang="en-US" altLang="zh-CN" kern="1200" cap="none" spc="0" normalizeH="0" baseline="0" noProof="0" dirty="0">
              <a:solidFill>
                <a:prstClr val="black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" name="Shape 74"/>
          <p:cNvSpPr txBox="1"/>
          <p:nvPr/>
        </p:nvSpPr>
        <p:spPr>
          <a:xfrm>
            <a:off x="4756150" y="3149283"/>
            <a:ext cx="8569325" cy="1223963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宋体" panose="02010600030101010101" pitchFamily="2" charset="-122"/>
                <a:cs typeface="Roboto Bold"/>
                <a:sym typeface="Roboto Bold"/>
              </a:rPr>
              <a:t>Hystrix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宋体" panose="02010600030101010101" pitchFamily="2" charset="-122"/>
                <a:cs typeface="Roboto Bold"/>
                <a:sym typeface="Roboto Bold"/>
              </a:rPr>
              <a:t>技术分享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boto Bold"/>
              <a:ea typeface="宋体" panose="02010600030101010101" pitchFamily="2" charset="-122"/>
              <a:cs typeface="Roboto Bold"/>
              <a:sym typeface="Roboto Bold"/>
            </a:endParaRPr>
          </a:p>
        </p:txBody>
      </p:sp>
      <p:grpSp>
        <p:nvGrpSpPr>
          <p:cNvPr id="4101" name="组合 15"/>
          <p:cNvGrpSpPr/>
          <p:nvPr/>
        </p:nvGrpSpPr>
        <p:grpSpPr>
          <a:xfrm>
            <a:off x="4732020" y="4281805"/>
            <a:ext cx="4035425" cy="417513"/>
            <a:chOff x="1811867" y="3185013"/>
            <a:chExt cx="4035239" cy="416455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圆角矩形 20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3" name="矩形 259"/>
          <p:cNvSpPr>
            <a:spLocks noChangeArrowheads="1"/>
          </p:cNvSpPr>
          <p:nvPr/>
        </p:nvSpPr>
        <p:spPr bwMode="auto">
          <a:xfrm>
            <a:off x="5614988" y="4373563"/>
            <a:ext cx="1733550" cy="565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Calibri" panose="020F0502020204030204" charset="0"/>
              </a:rPr>
              <a:t>                 罗昌勇</a:t>
            </a:r>
            <a:endParaRPr kumimoji="0" lang="zh-CN" altLang="en-US" sz="14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Calibri" panose="020F050202020403020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Hystrix</a:t>
            </a:r>
            <a:endParaRPr lang="zh-CN" altLang="en-US" sz="2400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07110" y="951230"/>
            <a:ext cx="10333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演示</a:t>
            </a:r>
            <a:r>
              <a:rPr lang="en-US" altLang="zh-CN"/>
              <a:t>demo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07745" y="1449070"/>
            <a:ext cx="103333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eureka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zh-CN" altLang="en-US">
                <a:solidFill>
                  <a:schemeClr val="tx1"/>
                </a:solidFill>
              </a:rPr>
              <a:t>microservice-discovery-eureka</a:t>
            </a:r>
            <a:r>
              <a:rPr lang="en-US" altLang="zh-CN">
                <a:solidFill>
                  <a:schemeClr val="tx1"/>
                </a:solidFill>
              </a:rPr>
              <a:t>:8080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采购服务：microservice-consumer-purchase-ribbon-with-hystrix</a:t>
            </a:r>
            <a:r>
              <a:rPr lang="en-US" altLang="zh-CN">
                <a:solidFill>
                  <a:schemeClr val="tx1"/>
                </a:solidFill>
              </a:rPr>
              <a:t>:8081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{{base_url}}</a:t>
            </a:r>
            <a:r>
              <a:rPr lang="en-US" altLang="zh-CN">
                <a:solidFill>
                  <a:schemeClr val="tx1"/>
                </a:solidFill>
              </a:rPr>
              <a:t>/hystrix.stream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	    </a:t>
            </a:r>
            <a:r>
              <a:rPr lang="zh-CN" altLang="en-US">
                <a:solidFill>
                  <a:schemeClr val="tx1"/>
                </a:solidFill>
              </a:rPr>
              <a:t>microservice-consumer-purchase-feign-with-hystrix</a:t>
            </a:r>
            <a:r>
              <a:rPr lang="en-US" altLang="zh-CN">
                <a:solidFill>
                  <a:schemeClr val="tx1"/>
                </a:solidFill>
              </a:rPr>
              <a:t>:8082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用户服务：microservice-provider-message</a:t>
            </a:r>
            <a:r>
              <a:rPr lang="en-US" altLang="zh-CN">
                <a:solidFill>
                  <a:schemeClr val="tx1"/>
                </a:solidFill>
              </a:rPr>
              <a:t>:8085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hystrix dashboard</a:t>
            </a:r>
            <a:r>
              <a:rPr lang="zh-CN" altLang="en-US">
                <a:solidFill>
                  <a:schemeClr val="tx1"/>
                </a:solidFill>
              </a:rPr>
              <a:t>：8090（</a:t>
            </a:r>
            <a:r>
              <a:rPr lang="en-US" altLang="zh-CN">
                <a:sym typeface="+mn-ea"/>
              </a:rPr>
              <a:t>{{base_url}}/</a:t>
            </a:r>
            <a:r>
              <a:rPr lang="zh-CN" altLang="en-US">
                <a:solidFill>
                  <a:schemeClr val="tx1"/>
                </a:solidFill>
              </a:rPr>
              <a:t>hystrix）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turbine</a:t>
            </a:r>
            <a:r>
              <a:rPr lang="zh-CN" altLang="en-US">
                <a:solidFill>
                  <a:schemeClr val="tx1"/>
                </a:solidFill>
              </a:rPr>
              <a:t>：microservice-hystrix-turbine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r>
              <a:rPr lang="en-US" altLang="zh-CN">
                <a:solidFill>
                  <a:schemeClr val="tx1"/>
                </a:solidFill>
              </a:rPr>
              <a:t>8091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ym typeface="+mn-ea"/>
              </a:rPr>
              <a:t>{{base_url}}</a:t>
            </a:r>
            <a:r>
              <a:rPr lang="zh-CN" altLang="en-US">
                <a:solidFill>
                  <a:schemeClr val="tx1"/>
                </a:solidFill>
              </a:rPr>
              <a:t>/turbine.stream）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Hystrix</a:t>
            </a:r>
            <a:endParaRPr lang="zh-CN" altLang="en-US" sz="2400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 descr="9ce002214fb6cdfcbd67ba702c41d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265" y="799465"/>
            <a:ext cx="4540885" cy="5911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46588" y="3265224"/>
            <a:ext cx="2698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谢谢聆听</a:t>
            </a:r>
            <a:endParaRPr lang="zh-CN" altLang="en-US" sz="4800" b="1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96821" y="1755512"/>
            <a:ext cx="1290650" cy="1290650"/>
            <a:chOff x="3496821" y="1755512"/>
            <a:chExt cx="1290650" cy="1290650"/>
          </a:xfrm>
        </p:grpSpPr>
        <p:grpSp>
          <p:nvGrpSpPr>
            <p:cNvPr id="3" name="组合 2"/>
            <p:cNvGrpSpPr/>
            <p:nvPr/>
          </p:nvGrpSpPr>
          <p:grpSpPr>
            <a:xfrm>
              <a:off x="3496821" y="1755512"/>
              <a:ext cx="1290650" cy="1290650"/>
              <a:chOff x="4583038" y="1033291"/>
              <a:chExt cx="2838736" cy="283873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3779864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技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03110" y="1755512"/>
            <a:ext cx="1290650" cy="1290650"/>
            <a:chOff x="4803110" y="1755512"/>
            <a:chExt cx="1290650" cy="1290650"/>
          </a:xfrm>
        </p:grpSpPr>
        <p:grpSp>
          <p:nvGrpSpPr>
            <p:cNvPr id="25" name="组合 24"/>
            <p:cNvGrpSpPr/>
            <p:nvPr/>
          </p:nvGrpSpPr>
          <p:grpSpPr>
            <a:xfrm>
              <a:off x="4803110" y="1755512"/>
              <a:ext cx="1290650" cy="1290650"/>
              <a:chOff x="4583038" y="1033291"/>
              <a:chExt cx="2838736" cy="283873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5086153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术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19447" y="1755512"/>
            <a:ext cx="1290650" cy="1290650"/>
            <a:chOff x="6119447" y="1755512"/>
            <a:chExt cx="1290650" cy="1290650"/>
          </a:xfrm>
        </p:grpSpPr>
        <p:grpSp>
          <p:nvGrpSpPr>
            <p:cNvPr id="30" name="组合 29"/>
            <p:cNvGrpSpPr/>
            <p:nvPr/>
          </p:nvGrpSpPr>
          <p:grpSpPr>
            <a:xfrm>
              <a:off x="6119447" y="1755512"/>
              <a:ext cx="1290650" cy="1290650"/>
              <a:chOff x="4583038" y="1033291"/>
              <a:chExt cx="2838736" cy="2838736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6402490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分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35780" y="1755512"/>
            <a:ext cx="1290650" cy="1290650"/>
            <a:chOff x="7435780" y="1755512"/>
            <a:chExt cx="1290650" cy="1290650"/>
          </a:xfrm>
        </p:grpSpPr>
        <p:grpSp>
          <p:nvGrpSpPr>
            <p:cNvPr id="35" name="组合 34"/>
            <p:cNvGrpSpPr/>
            <p:nvPr/>
          </p:nvGrpSpPr>
          <p:grpSpPr>
            <a:xfrm>
              <a:off x="7435780" y="1755512"/>
              <a:ext cx="1290650" cy="1290650"/>
              <a:chOff x="4583038" y="1033291"/>
              <a:chExt cx="2838736" cy="283873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7718823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享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3016155" y="4151551"/>
            <a:ext cx="6045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641090" y="4151630"/>
            <a:ext cx="4749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297F0"/>
                </a:solidFill>
              </a:rPr>
              <a:t>          THANKS   FOR   YOUR  LISTENING</a:t>
            </a:r>
            <a:endParaRPr lang="zh-CN" altLang="en-US" sz="2000" dirty="0">
              <a:solidFill>
                <a:srgbClr val="0297F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78013" y="4659086"/>
            <a:ext cx="18620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分享人：罗昌勇</a:t>
            </a:r>
            <a:endParaRPr lang="zh-CN" altLang="en-US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KSO_Shape"/>
          <p:cNvSpPr/>
          <p:nvPr/>
        </p:nvSpPr>
        <p:spPr bwMode="auto">
          <a:xfrm>
            <a:off x="7177865" y="4635839"/>
            <a:ext cx="182738" cy="365476"/>
          </a:xfrm>
          <a:custGeom>
            <a:avLst/>
            <a:gdLst/>
            <a:ahLst/>
            <a:cxnLst/>
            <a:rect l="0" t="0" r="r" b="b"/>
            <a:pathLst>
              <a:path w="725488" h="1450976">
                <a:moveTo>
                  <a:pt x="180975" y="543686"/>
                </a:moveTo>
                <a:lnTo>
                  <a:pt x="544513" y="543686"/>
                </a:lnTo>
                <a:lnTo>
                  <a:pt x="544513" y="785648"/>
                </a:lnTo>
                <a:lnTo>
                  <a:pt x="544248" y="794903"/>
                </a:lnTo>
                <a:lnTo>
                  <a:pt x="543187" y="804158"/>
                </a:lnTo>
                <a:lnTo>
                  <a:pt x="542392" y="813149"/>
                </a:lnTo>
                <a:lnTo>
                  <a:pt x="540536" y="822140"/>
                </a:lnTo>
                <a:lnTo>
                  <a:pt x="538679" y="830867"/>
                </a:lnTo>
                <a:lnTo>
                  <a:pt x="536293" y="839329"/>
                </a:lnTo>
                <a:lnTo>
                  <a:pt x="533111" y="847791"/>
                </a:lnTo>
                <a:lnTo>
                  <a:pt x="530194" y="856253"/>
                </a:lnTo>
                <a:lnTo>
                  <a:pt x="526482" y="864186"/>
                </a:lnTo>
                <a:lnTo>
                  <a:pt x="522504" y="871855"/>
                </a:lnTo>
                <a:lnTo>
                  <a:pt x="517997" y="879523"/>
                </a:lnTo>
                <a:lnTo>
                  <a:pt x="513224" y="886928"/>
                </a:lnTo>
                <a:lnTo>
                  <a:pt x="508186" y="893803"/>
                </a:lnTo>
                <a:lnTo>
                  <a:pt x="502882" y="900943"/>
                </a:lnTo>
                <a:lnTo>
                  <a:pt x="497049" y="907290"/>
                </a:lnTo>
                <a:lnTo>
                  <a:pt x="490950" y="913636"/>
                </a:lnTo>
                <a:lnTo>
                  <a:pt x="484851" y="919718"/>
                </a:lnTo>
                <a:lnTo>
                  <a:pt x="478222" y="925271"/>
                </a:lnTo>
                <a:lnTo>
                  <a:pt x="471328" y="930825"/>
                </a:lnTo>
                <a:lnTo>
                  <a:pt x="464169" y="935849"/>
                </a:lnTo>
                <a:lnTo>
                  <a:pt x="456744" y="940609"/>
                </a:lnTo>
                <a:lnTo>
                  <a:pt x="449054" y="944840"/>
                </a:lnTo>
                <a:lnTo>
                  <a:pt x="441630" y="949071"/>
                </a:lnTo>
                <a:lnTo>
                  <a:pt x="433145" y="952773"/>
                </a:lnTo>
                <a:lnTo>
                  <a:pt x="424925" y="955682"/>
                </a:lnTo>
                <a:lnTo>
                  <a:pt x="416705" y="958855"/>
                </a:lnTo>
                <a:lnTo>
                  <a:pt x="407954" y="961235"/>
                </a:lnTo>
                <a:lnTo>
                  <a:pt x="399204" y="963086"/>
                </a:lnTo>
                <a:lnTo>
                  <a:pt x="390188" y="964673"/>
                </a:lnTo>
                <a:lnTo>
                  <a:pt x="380908" y="965730"/>
                </a:lnTo>
                <a:lnTo>
                  <a:pt x="371892" y="966788"/>
                </a:lnTo>
                <a:lnTo>
                  <a:pt x="362612" y="966788"/>
                </a:lnTo>
                <a:lnTo>
                  <a:pt x="353331" y="966788"/>
                </a:lnTo>
                <a:lnTo>
                  <a:pt x="344050" y="965730"/>
                </a:lnTo>
                <a:lnTo>
                  <a:pt x="334770" y="964673"/>
                </a:lnTo>
                <a:lnTo>
                  <a:pt x="326019" y="963086"/>
                </a:lnTo>
                <a:lnTo>
                  <a:pt x="317269" y="961235"/>
                </a:lnTo>
                <a:lnTo>
                  <a:pt x="308518" y="958855"/>
                </a:lnTo>
                <a:lnTo>
                  <a:pt x="300033" y="955682"/>
                </a:lnTo>
                <a:lnTo>
                  <a:pt x="291813" y="952773"/>
                </a:lnTo>
                <a:lnTo>
                  <a:pt x="283858" y="949071"/>
                </a:lnTo>
                <a:lnTo>
                  <a:pt x="275903" y="944840"/>
                </a:lnTo>
                <a:lnTo>
                  <a:pt x="268214" y="940609"/>
                </a:lnTo>
                <a:lnTo>
                  <a:pt x="261054" y="935849"/>
                </a:lnTo>
                <a:lnTo>
                  <a:pt x="253895" y="930825"/>
                </a:lnTo>
                <a:lnTo>
                  <a:pt x="247001" y="925271"/>
                </a:lnTo>
                <a:lnTo>
                  <a:pt x="240372" y="919718"/>
                </a:lnTo>
                <a:lnTo>
                  <a:pt x="234008" y="913636"/>
                </a:lnTo>
                <a:lnTo>
                  <a:pt x="228174" y="907290"/>
                </a:lnTo>
                <a:lnTo>
                  <a:pt x="222341" y="900943"/>
                </a:lnTo>
                <a:lnTo>
                  <a:pt x="217037" y="893803"/>
                </a:lnTo>
                <a:lnTo>
                  <a:pt x="211999" y="886928"/>
                </a:lnTo>
                <a:lnTo>
                  <a:pt x="207226" y="879523"/>
                </a:lnTo>
                <a:lnTo>
                  <a:pt x="202984" y="871855"/>
                </a:lnTo>
                <a:lnTo>
                  <a:pt x="199006" y="864186"/>
                </a:lnTo>
                <a:lnTo>
                  <a:pt x="195294" y="856253"/>
                </a:lnTo>
                <a:lnTo>
                  <a:pt x="191847" y="847791"/>
                </a:lnTo>
                <a:lnTo>
                  <a:pt x="189195" y="839329"/>
                </a:lnTo>
                <a:lnTo>
                  <a:pt x="186809" y="830867"/>
                </a:lnTo>
                <a:lnTo>
                  <a:pt x="184422" y="822140"/>
                </a:lnTo>
                <a:lnTo>
                  <a:pt x="183097" y="813149"/>
                </a:lnTo>
                <a:lnTo>
                  <a:pt x="181771" y="804158"/>
                </a:lnTo>
                <a:lnTo>
                  <a:pt x="181240" y="794903"/>
                </a:lnTo>
                <a:lnTo>
                  <a:pt x="180975" y="785648"/>
                </a:lnTo>
                <a:lnTo>
                  <a:pt x="180975" y="543686"/>
                </a:lnTo>
                <a:close/>
                <a:moveTo>
                  <a:pt x="60589" y="484188"/>
                </a:moveTo>
                <a:lnTo>
                  <a:pt x="66675" y="484453"/>
                </a:lnTo>
                <a:lnTo>
                  <a:pt x="72760" y="485510"/>
                </a:lnTo>
                <a:lnTo>
                  <a:pt x="78581" y="487096"/>
                </a:lnTo>
                <a:lnTo>
                  <a:pt x="84137" y="488947"/>
                </a:lnTo>
                <a:lnTo>
                  <a:pt x="89429" y="491591"/>
                </a:lnTo>
                <a:lnTo>
                  <a:pt x="94191" y="494499"/>
                </a:lnTo>
                <a:lnTo>
                  <a:pt x="99219" y="497935"/>
                </a:lnTo>
                <a:lnTo>
                  <a:pt x="103452" y="501901"/>
                </a:lnTo>
                <a:lnTo>
                  <a:pt x="107421" y="506131"/>
                </a:lnTo>
                <a:lnTo>
                  <a:pt x="110596" y="510889"/>
                </a:lnTo>
                <a:lnTo>
                  <a:pt x="113771" y="515912"/>
                </a:lnTo>
                <a:lnTo>
                  <a:pt x="116152" y="521200"/>
                </a:lnTo>
                <a:lnTo>
                  <a:pt x="118269" y="526487"/>
                </a:lnTo>
                <a:lnTo>
                  <a:pt x="119856" y="532303"/>
                </a:lnTo>
                <a:lnTo>
                  <a:pt x="120650" y="538383"/>
                </a:lnTo>
                <a:lnTo>
                  <a:pt x="121179" y="544464"/>
                </a:lnTo>
                <a:lnTo>
                  <a:pt x="121179" y="786095"/>
                </a:lnTo>
                <a:lnTo>
                  <a:pt x="121179" y="793233"/>
                </a:lnTo>
                <a:lnTo>
                  <a:pt x="121973" y="803807"/>
                </a:lnTo>
                <a:lnTo>
                  <a:pt x="123560" y="817554"/>
                </a:lnTo>
                <a:lnTo>
                  <a:pt x="124619" y="825750"/>
                </a:lnTo>
                <a:lnTo>
                  <a:pt x="126206" y="834209"/>
                </a:lnTo>
                <a:lnTo>
                  <a:pt x="128058" y="843462"/>
                </a:lnTo>
                <a:lnTo>
                  <a:pt x="130175" y="853244"/>
                </a:lnTo>
                <a:lnTo>
                  <a:pt x="132821" y="863290"/>
                </a:lnTo>
                <a:lnTo>
                  <a:pt x="136260" y="873600"/>
                </a:lnTo>
                <a:lnTo>
                  <a:pt x="139964" y="883910"/>
                </a:lnTo>
                <a:lnTo>
                  <a:pt x="144198" y="894485"/>
                </a:lnTo>
                <a:lnTo>
                  <a:pt x="149225" y="905588"/>
                </a:lnTo>
                <a:lnTo>
                  <a:pt x="154517" y="916163"/>
                </a:lnTo>
                <a:lnTo>
                  <a:pt x="160867" y="927002"/>
                </a:lnTo>
                <a:lnTo>
                  <a:pt x="164306" y="932289"/>
                </a:lnTo>
                <a:lnTo>
                  <a:pt x="167746" y="937577"/>
                </a:lnTo>
                <a:lnTo>
                  <a:pt x="171714" y="942864"/>
                </a:lnTo>
                <a:lnTo>
                  <a:pt x="175683" y="947887"/>
                </a:lnTo>
                <a:lnTo>
                  <a:pt x="179652" y="953174"/>
                </a:lnTo>
                <a:lnTo>
                  <a:pt x="184150" y="957933"/>
                </a:lnTo>
                <a:lnTo>
                  <a:pt x="188384" y="962956"/>
                </a:lnTo>
                <a:lnTo>
                  <a:pt x="193411" y="967714"/>
                </a:lnTo>
                <a:lnTo>
                  <a:pt x="198438" y="972209"/>
                </a:lnTo>
                <a:lnTo>
                  <a:pt x="203730" y="976967"/>
                </a:lnTo>
                <a:lnTo>
                  <a:pt x="209286" y="981197"/>
                </a:lnTo>
                <a:lnTo>
                  <a:pt x="214577" y="985427"/>
                </a:lnTo>
                <a:lnTo>
                  <a:pt x="220663" y="989657"/>
                </a:lnTo>
                <a:lnTo>
                  <a:pt x="226748" y="993622"/>
                </a:lnTo>
                <a:lnTo>
                  <a:pt x="233363" y="997323"/>
                </a:lnTo>
                <a:lnTo>
                  <a:pt x="239977" y="1001025"/>
                </a:lnTo>
                <a:lnTo>
                  <a:pt x="246857" y="1004461"/>
                </a:lnTo>
                <a:lnTo>
                  <a:pt x="254000" y="1007634"/>
                </a:lnTo>
                <a:lnTo>
                  <a:pt x="261673" y="1010542"/>
                </a:lnTo>
                <a:lnTo>
                  <a:pt x="269346" y="1013714"/>
                </a:lnTo>
                <a:lnTo>
                  <a:pt x="277019" y="1016093"/>
                </a:lnTo>
                <a:lnTo>
                  <a:pt x="285750" y="1018473"/>
                </a:lnTo>
                <a:lnTo>
                  <a:pt x="294217" y="1020852"/>
                </a:lnTo>
                <a:lnTo>
                  <a:pt x="302948" y="1022438"/>
                </a:lnTo>
                <a:lnTo>
                  <a:pt x="312209" y="1024024"/>
                </a:lnTo>
                <a:lnTo>
                  <a:pt x="321734" y="1025611"/>
                </a:lnTo>
                <a:lnTo>
                  <a:pt x="331523" y="1026404"/>
                </a:lnTo>
                <a:lnTo>
                  <a:pt x="341842" y="1027461"/>
                </a:lnTo>
                <a:lnTo>
                  <a:pt x="352161" y="1027726"/>
                </a:lnTo>
                <a:lnTo>
                  <a:pt x="362744" y="1027990"/>
                </a:lnTo>
                <a:lnTo>
                  <a:pt x="373857" y="1027726"/>
                </a:lnTo>
                <a:lnTo>
                  <a:pt x="384440" y="1027197"/>
                </a:lnTo>
                <a:lnTo>
                  <a:pt x="394759" y="1026404"/>
                </a:lnTo>
                <a:lnTo>
                  <a:pt x="404813" y="1025346"/>
                </a:lnTo>
                <a:lnTo>
                  <a:pt x="414602" y="1023760"/>
                </a:lnTo>
                <a:lnTo>
                  <a:pt x="424127" y="1022174"/>
                </a:lnTo>
                <a:lnTo>
                  <a:pt x="432859" y="1020059"/>
                </a:lnTo>
                <a:lnTo>
                  <a:pt x="441854" y="1017944"/>
                </a:lnTo>
                <a:lnTo>
                  <a:pt x="450321" y="1015565"/>
                </a:lnTo>
                <a:lnTo>
                  <a:pt x="458523" y="1012921"/>
                </a:lnTo>
                <a:lnTo>
                  <a:pt x="466196" y="1009749"/>
                </a:lnTo>
                <a:lnTo>
                  <a:pt x="473869" y="1006312"/>
                </a:lnTo>
                <a:lnTo>
                  <a:pt x="481013" y="1003140"/>
                </a:lnTo>
                <a:lnTo>
                  <a:pt x="488157" y="999438"/>
                </a:lnTo>
                <a:lnTo>
                  <a:pt x="494771" y="995473"/>
                </a:lnTo>
                <a:lnTo>
                  <a:pt x="501386" y="991507"/>
                </a:lnTo>
                <a:lnTo>
                  <a:pt x="507736" y="987278"/>
                </a:lnTo>
                <a:lnTo>
                  <a:pt x="513821" y="983048"/>
                </a:lnTo>
                <a:lnTo>
                  <a:pt x="519113" y="978289"/>
                </a:lnTo>
                <a:lnTo>
                  <a:pt x="524669" y="973795"/>
                </a:lnTo>
                <a:lnTo>
                  <a:pt x="530225" y="969036"/>
                </a:lnTo>
                <a:lnTo>
                  <a:pt x="534988" y="964013"/>
                </a:lnTo>
                <a:lnTo>
                  <a:pt x="540015" y="959255"/>
                </a:lnTo>
                <a:lnTo>
                  <a:pt x="544248" y="953967"/>
                </a:lnTo>
                <a:lnTo>
                  <a:pt x="548746" y="948944"/>
                </a:lnTo>
                <a:lnTo>
                  <a:pt x="552715" y="943657"/>
                </a:lnTo>
                <a:lnTo>
                  <a:pt x="556684" y="938105"/>
                </a:lnTo>
                <a:lnTo>
                  <a:pt x="560388" y="932554"/>
                </a:lnTo>
                <a:lnTo>
                  <a:pt x="564092" y="927266"/>
                </a:lnTo>
                <a:lnTo>
                  <a:pt x="567267" y="921715"/>
                </a:lnTo>
                <a:lnTo>
                  <a:pt x="573352" y="910876"/>
                </a:lnTo>
                <a:lnTo>
                  <a:pt x="578644" y="899772"/>
                </a:lnTo>
                <a:lnTo>
                  <a:pt x="583407" y="888404"/>
                </a:lnTo>
                <a:lnTo>
                  <a:pt x="587375" y="877830"/>
                </a:lnTo>
                <a:lnTo>
                  <a:pt x="591080" y="867255"/>
                </a:lnTo>
                <a:lnTo>
                  <a:pt x="594255" y="856416"/>
                </a:lnTo>
                <a:lnTo>
                  <a:pt x="596636" y="846899"/>
                </a:lnTo>
                <a:lnTo>
                  <a:pt x="598752" y="837117"/>
                </a:lnTo>
                <a:lnTo>
                  <a:pt x="600605" y="828129"/>
                </a:lnTo>
                <a:lnTo>
                  <a:pt x="601928" y="819934"/>
                </a:lnTo>
                <a:lnTo>
                  <a:pt x="602721" y="812267"/>
                </a:lnTo>
                <a:lnTo>
                  <a:pt x="604044" y="799577"/>
                </a:lnTo>
                <a:lnTo>
                  <a:pt x="604573" y="790853"/>
                </a:lnTo>
                <a:lnTo>
                  <a:pt x="604573" y="786095"/>
                </a:lnTo>
                <a:lnTo>
                  <a:pt x="604573" y="544464"/>
                </a:lnTo>
                <a:lnTo>
                  <a:pt x="604838" y="538383"/>
                </a:lnTo>
                <a:lnTo>
                  <a:pt x="605896" y="532303"/>
                </a:lnTo>
                <a:lnTo>
                  <a:pt x="607219" y="526487"/>
                </a:lnTo>
                <a:lnTo>
                  <a:pt x="609336" y="521200"/>
                </a:lnTo>
                <a:lnTo>
                  <a:pt x="611982" y="515912"/>
                </a:lnTo>
                <a:lnTo>
                  <a:pt x="614892" y="510889"/>
                </a:lnTo>
                <a:lnTo>
                  <a:pt x="618332" y="506131"/>
                </a:lnTo>
                <a:lnTo>
                  <a:pt x="622300" y="501901"/>
                </a:lnTo>
                <a:lnTo>
                  <a:pt x="626534" y="497935"/>
                </a:lnTo>
                <a:lnTo>
                  <a:pt x="631296" y="494499"/>
                </a:lnTo>
                <a:lnTo>
                  <a:pt x="636323" y="491591"/>
                </a:lnTo>
                <a:lnTo>
                  <a:pt x="641350" y="488947"/>
                </a:lnTo>
                <a:lnTo>
                  <a:pt x="646907" y="487096"/>
                </a:lnTo>
                <a:lnTo>
                  <a:pt x="652992" y="485510"/>
                </a:lnTo>
                <a:lnTo>
                  <a:pt x="658813" y="484453"/>
                </a:lnTo>
                <a:lnTo>
                  <a:pt x="664898" y="484188"/>
                </a:lnTo>
                <a:lnTo>
                  <a:pt x="671248" y="484453"/>
                </a:lnTo>
                <a:lnTo>
                  <a:pt x="677069" y="485510"/>
                </a:lnTo>
                <a:lnTo>
                  <a:pt x="682890" y="487096"/>
                </a:lnTo>
                <a:lnTo>
                  <a:pt x="688711" y="488947"/>
                </a:lnTo>
                <a:lnTo>
                  <a:pt x="694003" y="491591"/>
                </a:lnTo>
                <a:lnTo>
                  <a:pt x="698765" y="494499"/>
                </a:lnTo>
                <a:lnTo>
                  <a:pt x="703528" y="497935"/>
                </a:lnTo>
                <a:lnTo>
                  <a:pt x="708026" y="501901"/>
                </a:lnTo>
                <a:lnTo>
                  <a:pt x="711994" y="506131"/>
                </a:lnTo>
                <a:lnTo>
                  <a:pt x="715169" y="510889"/>
                </a:lnTo>
                <a:lnTo>
                  <a:pt x="718344" y="515912"/>
                </a:lnTo>
                <a:lnTo>
                  <a:pt x="720726" y="521200"/>
                </a:lnTo>
                <a:lnTo>
                  <a:pt x="722842" y="526487"/>
                </a:lnTo>
                <a:lnTo>
                  <a:pt x="724430" y="532303"/>
                </a:lnTo>
                <a:lnTo>
                  <a:pt x="725223" y="538383"/>
                </a:lnTo>
                <a:lnTo>
                  <a:pt x="725488" y="544464"/>
                </a:lnTo>
                <a:lnTo>
                  <a:pt x="725488" y="786095"/>
                </a:lnTo>
                <a:lnTo>
                  <a:pt x="725223" y="797462"/>
                </a:lnTo>
                <a:lnTo>
                  <a:pt x="724694" y="809095"/>
                </a:lnTo>
                <a:lnTo>
                  <a:pt x="723636" y="821255"/>
                </a:lnTo>
                <a:lnTo>
                  <a:pt x="722313" y="833681"/>
                </a:lnTo>
                <a:lnTo>
                  <a:pt x="720461" y="846370"/>
                </a:lnTo>
                <a:lnTo>
                  <a:pt x="718080" y="859853"/>
                </a:lnTo>
                <a:lnTo>
                  <a:pt x="714905" y="873336"/>
                </a:lnTo>
                <a:lnTo>
                  <a:pt x="711465" y="886554"/>
                </a:lnTo>
                <a:lnTo>
                  <a:pt x="707496" y="900830"/>
                </a:lnTo>
                <a:lnTo>
                  <a:pt x="702998" y="914312"/>
                </a:lnTo>
                <a:lnTo>
                  <a:pt x="698236" y="928324"/>
                </a:lnTo>
                <a:lnTo>
                  <a:pt x="692415" y="942335"/>
                </a:lnTo>
                <a:lnTo>
                  <a:pt x="686065" y="956347"/>
                </a:lnTo>
                <a:lnTo>
                  <a:pt x="679186" y="970094"/>
                </a:lnTo>
                <a:lnTo>
                  <a:pt x="671513" y="983841"/>
                </a:lnTo>
                <a:lnTo>
                  <a:pt x="663311" y="997323"/>
                </a:lnTo>
                <a:lnTo>
                  <a:pt x="658813" y="1003933"/>
                </a:lnTo>
                <a:lnTo>
                  <a:pt x="654315" y="1010542"/>
                </a:lnTo>
                <a:lnTo>
                  <a:pt x="649552" y="1017151"/>
                </a:lnTo>
                <a:lnTo>
                  <a:pt x="644525" y="1023496"/>
                </a:lnTo>
                <a:lnTo>
                  <a:pt x="639498" y="1029841"/>
                </a:lnTo>
                <a:lnTo>
                  <a:pt x="634207" y="1035921"/>
                </a:lnTo>
                <a:lnTo>
                  <a:pt x="628650" y="1042001"/>
                </a:lnTo>
                <a:lnTo>
                  <a:pt x="623094" y="1048082"/>
                </a:lnTo>
                <a:lnTo>
                  <a:pt x="617009" y="1054162"/>
                </a:lnTo>
                <a:lnTo>
                  <a:pt x="610923" y="1059978"/>
                </a:lnTo>
                <a:lnTo>
                  <a:pt x="604838" y="1065530"/>
                </a:lnTo>
                <a:lnTo>
                  <a:pt x="598488" y="1071082"/>
                </a:lnTo>
                <a:lnTo>
                  <a:pt x="591873" y="1076369"/>
                </a:lnTo>
                <a:lnTo>
                  <a:pt x="584730" y="1081656"/>
                </a:lnTo>
                <a:lnTo>
                  <a:pt x="577850" y="1086944"/>
                </a:lnTo>
                <a:lnTo>
                  <a:pt x="570442" y="1091702"/>
                </a:lnTo>
                <a:lnTo>
                  <a:pt x="563034" y="1096461"/>
                </a:lnTo>
                <a:lnTo>
                  <a:pt x="555096" y="1101219"/>
                </a:lnTo>
                <a:lnTo>
                  <a:pt x="547159" y="1105714"/>
                </a:lnTo>
                <a:lnTo>
                  <a:pt x="538957" y="1109944"/>
                </a:lnTo>
                <a:lnTo>
                  <a:pt x="530755" y="1113909"/>
                </a:lnTo>
                <a:lnTo>
                  <a:pt x="522288" y="1117875"/>
                </a:lnTo>
                <a:lnTo>
                  <a:pt x="513292" y="1121576"/>
                </a:lnTo>
                <a:lnTo>
                  <a:pt x="504296" y="1125277"/>
                </a:lnTo>
                <a:lnTo>
                  <a:pt x="495036" y="1128185"/>
                </a:lnTo>
                <a:lnTo>
                  <a:pt x="485246" y="1131357"/>
                </a:lnTo>
                <a:lnTo>
                  <a:pt x="475721" y="1134001"/>
                </a:lnTo>
                <a:lnTo>
                  <a:pt x="465932" y="1136909"/>
                </a:lnTo>
                <a:lnTo>
                  <a:pt x="455613" y="1139288"/>
                </a:lnTo>
                <a:lnTo>
                  <a:pt x="445029" y="1141139"/>
                </a:lnTo>
                <a:lnTo>
                  <a:pt x="434182" y="1142989"/>
                </a:lnTo>
                <a:lnTo>
                  <a:pt x="423069" y="1144840"/>
                </a:lnTo>
                <a:lnTo>
                  <a:pt x="423069" y="1329896"/>
                </a:lnTo>
                <a:lnTo>
                  <a:pt x="664898" y="1329896"/>
                </a:lnTo>
                <a:lnTo>
                  <a:pt x="671248" y="1330161"/>
                </a:lnTo>
                <a:lnTo>
                  <a:pt x="677069" y="1331218"/>
                </a:lnTo>
                <a:lnTo>
                  <a:pt x="682890" y="1332540"/>
                </a:lnTo>
                <a:lnTo>
                  <a:pt x="688711" y="1334919"/>
                </a:lnTo>
                <a:lnTo>
                  <a:pt x="694003" y="1337299"/>
                </a:lnTo>
                <a:lnTo>
                  <a:pt x="698765" y="1340207"/>
                </a:lnTo>
                <a:lnTo>
                  <a:pt x="703528" y="1343643"/>
                </a:lnTo>
                <a:lnTo>
                  <a:pt x="708026" y="1347609"/>
                </a:lnTo>
                <a:lnTo>
                  <a:pt x="711994" y="1351839"/>
                </a:lnTo>
                <a:lnTo>
                  <a:pt x="715169" y="1356862"/>
                </a:lnTo>
                <a:lnTo>
                  <a:pt x="718344" y="1361620"/>
                </a:lnTo>
                <a:lnTo>
                  <a:pt x="720726" y="1366908"/>
                </a:lnTo>
                <a:lnTo>
                  <a:pt x="722842" y="1372195"/>
                </a:lnTo>
                <a:lnTo>
                  <a:pt x="724430" y="1378011"/>
                </a:lnTo>
                <a:lnTo>
                  <a:pt x="725223" y="1384092"/>
                </a:lnTo>
                <a:lnTo>
                  <a:pt x="725488" y="1390172"/>
                </a:lnTo>
                <a:lnTo>
                  <a:pt x="725223" y="1396517"/>
                </a:lnTo>
                <a:lnTo>
                  <a:pt x="724430" y="1402333"/>
                </a:lnTo>
                <a:lnTo>
                  <a:pt x="722842" y="1408149"/>
                </a:lnTo>
                <a:lnTo>
                  <a:pt x="720726" y="1413965"/>
                </a:lnTo>
                <a:lnTo>
                  <a:pt x="718344" y="1419252"/>
                </a:lnTo>
                <a:lnTo>
                  <a:pt x="715169" y="1424011"/>
                </a:lnTo>
                <a:lnTo>
                  <a:pt x="711994" y="1429034"/>
                </a:lnTo>
                <a:lnTo>
                  <a:pt x="708026" y="1433264"/>
                </a:lnTo>
                <a:lnTo>
                  <a:pt x="703528" y="1436965"/>
                </a:lnTo>
                <a:lnTo>
                  <a:pt x="698765" y="1440402"/>
                </a:lnTo>
                <a:lnTo>
                  <a:pt x="694003" y="1443574"/>
                </a:lnTo>
                <a:lnTo>
                  <a:pt x="688711" y="1445953"/>
                </a:lnTo>
                <a:lnTo>
                  <a:pt x="682890" y="1448068"/>
                </a:lnTo>
                <a:lnTo>
                  <a:pt x="677069" y="1449654"/>
                </a:lnTo>
                <a:lnTo>
                  <a:pt x="671248" y="1450447"/>
                </a:lnTo>
                <a:lnTo>
                  <a:pt x="664898" y="1450976"/>
                </a:lnTo>
                <a:lnTo>
                  <a:pt x="60589" y="1450976"/>
                </a:lnTo>
                <a:lnTo>
                  <a:pt x="54239" y="1450447"/>
                </a:lnTo>
                <a:lnTo>
                  <a:pt x="48419" y="1449654"/>
                </a:lnTo>
                <a:lnTo>
                  <a:pt x="42598" y="1448068"/>
                </a:lnTo>
                <a:lnTo>
                  <a:pt x="37041" y="1445953"/>
                </a:lnTo>
                <a:lnTo>
                  <a:pt x="31750" y="1443574"/>
                </a:lnTo>
                <a:lnTo>
                  <a:pt x="26723" y="1440402"/>
                </a:lnTo>
                <a:lnTo>
                  <a:pt x="21960" y="1436965"/>
                </a:lnTo>
                <a:lnTo>
                  <a:pt x="17727" y="1433264"/>
                </a:lnTo>
                <a:lnTo>
                  <a:pt x="13758" y="1429034"/>
                </a:lnTo>
                <a:lnTo>
                  <a:pt x="10319" y="1424011"/>
                </a:lnTo>
                <a:lnTo>
                  <a:pt x="7408" y="1419252"/>
                </a:lnTo>
                <a:lnTo>
                  <a:pt x="5027" y="1413965"/>
                </a:lnTo>
                <a:lnTo>
                  <a:pt x="2646" y="1408149"/>
                </a:lnTo>
                <a:lnTo>
                  <a:pt x="1323" y="1402333"/>
                </a:lnTo>
                <a:lnTo>
                  <a:pt x="264" y="1396517"/>
                </a:lnTo>
                <a:lnTo>
                  <a:pt x="0" y="1390172"/>
                </a:lnTo>
                <a:lnTo>
                  <a:pt x="264" y="1384092"/>
                </a:lnTo>
                <a:lnTo>
                  <a:pt x="1323" y="1378011"/>
                </a:lnTo>
                <a:lnTo>
                  <a:pt x="2646" y="1372195"/>
                </a:lnTo>
                <a:lnTo>
                  <a:pt x="5027" y="1366908"/>
                </a:lnTo>
                <a:lnTo>
                  <a:pt x="7408" y="1361620"/>
                </a:lnTo>
                <a:lnTo>
                  <a:pt x="10319" y="1356862"/>
                </a:lnTo>
                <a:lnTo>
                  <a:pt x="13758" y="1351839"/>
                </a:lnTo>
                <a:lnTo>
                  <a:pt x="17727" y="1347609"/>
                </a:lnTo>
                <a:lnTo>
                  <a:pt x="21960" y="1343643"/>
                </a:lnTo>
                <a:lnTo>
                  <a:pt x="26723" y="1340207"/>
                </a:lnTo>
                <a:lnTo>
                  <a:pt x="31750" y="1337299"/>
                </a:lnTo>
                <a:lnTo>
                  <a:pt x="37041" y="1334919"/>
                </a:lnTo>
                <a:lnTo>
                  <a:pt x="42598" y="1332540"/>
                </a:lnTo>
                <a:lnTo>
                  <a:pt x="48419" y="1331218"/>
                </a:lnTo>
                <a:lnTo>
                  <a:pt x="54239" y="1330161"/>
                </a:lnTo>
                <a:lnTo>
                  <a:pt x="60589" y="1329896"/>
                </a:lnTo>
                <a:lnTo>
                  <a:pt x="302419" y="1329896"/>
                </a:lnTo>
                <a:lnTo>
                  <a:pt x="302419" y="1144840"/>
                </a:lnTo>
                <a:lnTo>
                  <a:pt x="291571" y="1142989"/>
                </a:lnTo>
                <a:lnTo>
                  <a:pt x="280459" y="1141139"/>
                </a:lnTo>
                <a:lnTo>
                  <a:pt x="270140" y="1139288"/>
                </a:lnTo>
                <a:lnTo>
                  <a:pt x="259821" y="1136909"/>
                </a:lnTo>
                <a:lnTo>
                  <a:pt x="250032" y="1134001"/>
                </a:lnTo>
                <a:lnTo>
                  <a:pt x="240242" y="1131357"/>
                </a:lnTo>
                <a:lnTo>
                  <a:pt x="230452" y="1128185"/>
                </a:lnTo>
                <a:lnTo>
                  <a:pt x="221457" y="1125277"/>
                </a:lnTo>
                <a:lnTo>
                  <a:pt x="212196" y="1121576"/>
                </a:lnTo>
                <a:lnTo>
                  <a:pt x="203465" y="1117875"/>
                </a:lnTo>
                <a:lnTo>
                  <a:pt x="194734" y="1113909"/>
                </a:lnTo>
                <a:lnTo>
                  <a:pt x="186532" y="1109944"/>
                </a:lnTo>
                <a:lnTo>
                  <a:pt x="178329" y="1105714"/>
                </a:lnTo>
                <a:lnTo>
                  <a:pt x="170392" y="1101219"/>
                </a:lnTo>
                <a:lnTo>
                  <a:pt x="162454" y="1096461"/>
                </a:lnTo>
                <a:lnTo>
                  <a:pt x="155310" y="1091702"/>
                </a:lnTo>
                <a:lnTo>
                  <a:pt x="147902" y="1086944"/>
                </a:lnTo>
                <a:lnTo>
                  <a:pt x="140758" y="1081656"/>
                </a:lnTo>
                <a:lnTo>
                  <a:pt x="133879" y="1076369"/>
                </a:lnTo>
                <a:lnTo>
                  <a:pt x="127264" y="1071082"/>
                </a:lnTo>
                <a:lnTo>
                  <a:pt x="120650" y="1065530"/>
                </a:lnTo>
                <a:lnTo>
                  <a:pt x="114564" y="1059978"/>
                </a:lnTo>
                <a:lnTo>
                  <a:pt x="108479" y="1054162"/>
                </a:lnTo>
                <a:lnTo>
                  <a:pt x="102394" y="1048082"/>
                </a:lnTo>
                <a:lnTo>
                  <a:pt x="97102" y="1042001"/>
                </a:lnTo>
                <a:lnTo>
                  <a:pt x="91546" y="1035921"/>
                </a:lnTo>
                <a:lnTo>
                  <a:pt x="85989" y="1029841"/>
                </a:lnTo>
                <a:lnTo>
                  <a:pt x="81227" y="1023496"/>
                </a:lnTo>
                <a:lnTo>
                  <a:pt x="75935" y="1017151"/>
                </a:lnTo>
                <a:lnTo>
                  <a:pt x="71437" y="1010542"/>
                </a:lnTo>
                <a:lnTo>
                  <a:pt x="66675" y="1003933"/>
                </a:lnTo>
                <a:lnTo>
                  <a:pt x="62177" y="997323"/>
                </a:lnTo>
                <a:lnTo>
                  <a:pt x="53975" y="983841"/>
                </a:lnTo>
                <a:lnTo>
                  <a:pt x="46302" y="970094"/>
                </a:lnTo>
                <a:lnTo>
                  <a:pt x="39687" y="956347"/>
                </a:lnTo>
                <a:lnTo>
                  <a:pt x="33337" y="942335"/>
                </a:lnTo>
                <a:lnTo>
                  <a:pt x="27516" y="928324"/>
                </a:lnTo>
                <a:lnTo>
                  <a:pt x="22489" y="914312"/>
                </a:lnTo>
                <a:lnTo>
                  <a:pt x="17991" y="900830"/>
                </a:lnTo>
                <a:lnTo>
                  <a:pt x="14023" y="886554"/>
                </a:lnTo>
                <a:lnTo>
                  <a:pt x="10583" y="873336"/>
                </a:lnTo>
                <a:lnTo>
                  <a:pt x="7673" y="859853"/>
                </a:lnTo>
                <a:lnTo>
                  <a:pt x="5291" y="846370"/>
                </a:lnTo>
                <a:lnTo>
                  <a:pt x="3439" y="833681"/>
                </a:lnTo>
                <a:lnTo>
                  <a:pt x="1852" y="821255"/>
                </a:lnTo>
                <a:lnTo>
                  <a:pt x="1058" y="809095"/>
                </a:lnTo>
                <a:lnTo>
                  <a:pt x="264" y="797462"/>
                </a:lnTo>
                <a:lnTo>
                  <a:pt x="0" y="786095"/>
                </a:lnTo>
                <a:lnTo>
                  <a:pt x="0" y="544464"/>
                </a:lnTo>
                <a:lnTo>
                  <a:pt x="264" y="538383"/>
                </a:lnTo>
                <a:lnTo>
                  <a:pt x="1323" y="532303"/>
                </a:lnTo>
                <a:lnTo>
                  <a:pt x="2646" y="526487"/>
                </a:lnTo>
                <a:lnTo>
                  <a:pt x="5027" y="521200"/>
                </a:lnTo>
                <a:lnTo>
                  <a:pt x="7408" y="515912"/>
                </a:lnTo>
                <a:lnTo>
                  <a:pt x="10319" y="510889"/>
                </a:lnTo>
                <a:lnTo>
                  <a:pt x="13758" y="506131"/>
                </a:lnTo>
                <a:lnTo>
                  <a:pt x="17727" y="501901"/>
                </a:lnTo>
                <a:lnTo>
                  <a:pt x="21960" y="497935"/>
                </a:lnTo>
                <a:lnTo>
                  <a:pt x="26723" y="494499"/>
                </a:lnTo>
                <a:lnTo>
                  <a:pt x="31750" y="491591"/>
                </a:lnTo>
                <a:lnTo>
                  <a:pt x="37041" y="488947"/>
                </a:lnTo>
                <a:lnTo>
                  <a:pt x="42598" y="487096"/>
                </a:lnTo>
                <a:lnTo>
                  <a:pt x="48419" y="485510"/>
                </a:lnTo>
                <a:lnTo>
                  <a:pt x="54239" y="484453"/>
                </a:lnTo>
                <a:lnTo>
                  <a:pt x="60589" y="484188"/>
                </a:lnTo>
                <a:close/>
                <a:moveTo>
                  <a:pt x="362612" y="0"/>
                </a:moveTo>
                <a:lnTo>
                  <a:pt x="372158" y="265"/>
                </a:lnTo>
                <a:lnTo>
                  <a:pt x="381438" y="1058"/>
                </a:lnTo>
                <a:lnTo>
                  <a:pt x="390454" y="2116"/>
                </a:lnTo>
                <a:lnTo>
                  <a:pt x="399204" y="3967"/>
                </a:lnTo>
                <a:lnTo>
                  <a:pt x="408219" y="5553"/>
                </a:lnTo>
                <a:lnTo>
                  <a:pt x="416705" y="8198"/>
                </a:lnTo>
                <a:lnTo>
                  <a:pt x="424925" y="11107"/>
                </a:lnTo>
                <a:lnTo>
                  <a:pt x="433145" y="14280"/>
                </a:lnTo>
                <a:lnTo>
                  <a:pt x="441630" y="17982"/>
                </a:lnTo>
                <a:lnTo>
                  <a:pt x="449054" y="21949"/>
                </a:lnTo>
                <a:lnTo>
                  <a:pt x="456744" y="26444"/>
                </a:lnTo>
                <a:lnTo>
                  <a:pt x="464169" y="30939"/>
                </a:lnTo>
                <a:lnTo>
                  <a:pt x="471328" y="36228"/>
                </a:lnTo>
                <a:lnTo>
                  <a:pt x="478222" y="41253"/>
                </a:lnTo>
                <a:lnTo>
                  <a:pt x="484851" y="47070"/>
                </a:lnTo>
                <a:lnTo>
                  <a:pt x="490950" y="53152"/>
                </a:lnTo>
                <a:lnTo>
                  <a:pt x="497049" y="59234"/>
                </a:lnTo>
                <a:lnTo>
                  <a:pt x="502882" y="66110"/>
                </a:lnTo>
                <a:lnTo>
                  <a:pt x="508186" y="72721"/>
                </a:lnTo>
                <a:lnTo>
                  <a:pt x="513224" y="80125"/>
                </a:lnTo>
                <a:lnTo>
                  <a:pt x="517997" y="87265"/>
                </a:lnTo>
                <a:lnTo>
                  <a:pt x="522504" y="94934"/>
                </a:lnTo>
                <a:lnTo>
                  <a:pt x="526482" y="102602"/>
                </a:lnTo>
                <a:lnTo>
                  <a:pt x="530194" y="110800"/>
                </a:lnTo>
                <a:lnTo>
                  <a:pt x="533111" y="118998"/>
                </a:lnTo>
                <a:lnTo>
                  <a:pt x="536293" y="127195"/>
                </a:lnTo>
                <a:lnTo>
                  <a:pt x="538679" y="136186"/>
                </a:lnTo>
                <a:lnTo>
                  <a:pt x="540536" y="144648"/>
                </a:lnTo>
                <a:lnTo>
                  <a:pt x="542392" y="153903"/>
                </a:lnTo>
                <a:lnTo>
                  <a:pt x="543187" y="162630"/>
                </a:lnTo>
                <a:lnTo>
                  <a:pt x="544248" y="172150"/>
                </a:lnTo>
                <a:lnTo>
                  <a:pt x="544513" y="181141"/>
                </a:lnTo>
                <a:lnTo>
                  <a:pt x="544513" y="483394"/>
                </a:lnTo>
                <a:lnTo>
                  <a:pt x="180975" y="483394"/>
                </a:lnTo>
                <a:lnTo>
                  <a:pt x="180975" y="181141"/>
                </a:lnTo>
                <a:lnTo>
                  <a:pt x="181240" y="172150"/>
                </a:lnTo>
                <a:lnTo>
                  <a:pt x="181771" y="162630"/>
                </a:lnTo>
                <a:lnTo>
                  <a:pt x="183097" y="153903"/>
                </a:lnTo>
                <a:lnTo>
                  <a:pt x="184422" y="144648"/>
                </a:lnTo>
                <a:lnTo>
                  <a:pt x="186809" y="136186"/>
                </a:lnTo>
                <a:lnTo>
                  <a:pt x="189195" y="127195"/>
                </a:lnTo>
                <a:lnTo>
                  <a:pt x="191847" y="118998"/>
                </a:lnTo>
                <a:lnTo>
                  <a:pt x="195294" y="110800"/>
                </a:lnTo>
                <a:lnTo>
                  <a:pt x="199006" y="102602"/>
                </a:lnTo>
                <a:lnTo>
                  <a:pt x="202984" y="94934"/>
                </a:lnTo>
                <a:lnTo>
                  <a:pt x="207226" y="87265"/>
                </a:lnTo>
                <a:lnTo>
                  <a:pt x="211999" y="80125"/>
                </a:lnTo>
                <a:lnTo>
                  <a:pt x="217037" y="72721"/>
                </a:lnTo>
                <a:lnTo>
                  <a:pt x="222341" y="66110"/>
                </a:lnTo>
                <a:lnTo>
                  <a:pt x="228174" y="59234"/>
                </a:lnTo>
                <a:lnTo>
                  <a:pt x="234008" y="53152"/>
                </a:lnTo>
                <a:lnTo>
                  <a:pt x="240372" y="47070"/>
                </a:lnTo>
                <a:lnTo>
                  <a:pt x="247266" y="41253"/>
                </a:lnTo>
                <a:lnTo>
                  <a:pt x="253895" y="36228"/>
                </a:lnTo>
                <a:lnTo>
                  <a:pt x="261054" y="30939"/>
                </a:lnTo>
                <a:lnTo>
                  <a:pt x="268479" y="26444"/>
                </a:lnTo>
                <a:lnTo>
                  <a:pt x="275903" y="21949"/>
                </a:lnTo>
                <a:lnTo>
                  <a:pt x="283858" y="17982"/>
                </a:lnTo>
                <a:lnTo>
                  <a:pt x="291813" y="14280"/>
                </a:lnTo>
                <a:lnTo>
                  <a:pt x="300033" y="11107"/>
                </a:lnTo>
                <a:lnTo>
                  <a:pt x="308518" y="8198"/>
                </a:lnTo>
                <a:lnTo>
                  <a:pt x="317269" y="5553"/>
                </a:lnTo>
                <a:lnTo>
                  <a:pt x="326019" y="3967"/>
                </a:lnTo>
                <a:lnTo>
                  <a:pt x="334770" y="2116"/>
                </a:lnTo>
                <a:lnTo>
                  <a:pt x="344050" y="1058"/>
                </a:lnTo>
                <a:lnTo>
                  <a:pt x="353331" y="265"/>
                </a:lnTo>
                <a:lnTo>
                  <a:pt x="36261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297F0"/>
            </a:solidFill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flipH="1">
            <a:off x="9668340" y="312987"/>
            <a:ext cx="472575" cy="472575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flipH="1">
            <a:off x="10700017" y="785562"/>
            <a:ext cx="289391" cy="289391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4" name="同心圆 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 flipH="1">
            <a:off x="10844713" y="-23931"/>
            <a:ext cx="472575" cy="472575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" name="同心圆 6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 flipH="1">
            <a:off x="11882543" y="456734"/>
            <a:ext cx="289391" cy="289391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65 -0.0051 L -0.43906 -0.25579 " pathEditMode="relative" rAng="0" ptsTypes="AA">
                                      <p:cBhvr>
                                        <p:cTn id="54" dur="15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1 L -0.43907 -0.25579 " pathEditMode="relative" rAng="0" ptsTypes="AA">
                                      <p:cBhvr>
                                        <p:cTn id="63" dur="11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09 L -0.43907 -0.25579 " pathEditMode="relative" rAng="0" ptsTypes="AA">
                                      <p:cBhvr>
                                        <p:cTn id="72" dur="11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65 -0.00509 L -0.43907 -0.25578 " pathEditMode="relative" rAng="0" ptsTypes="AA">
                                      <p:cBhvr>
                                        <p:cTn id="81" dur="1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Hystrix</a:t>
            </a:r>
            <a:endParaRPr lang="en-US" altLang="zh-CN" sz="2400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07110" y="1075055"/>
            <a:ext cx="10333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认识Hystrix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7110" y="1582420"/>
            <a:ext cx="103333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Hystrix是Netflix开源的一款容错框架，包含常用的容错方法：线程隔离、熔断、降级回退。在高并发访问下，系统所依赖的服务的稳定性对系统的影响非常大，依赖有很多不可控的因素，比如网络连接变慢，资源突然繁忙，暂时不可用，服务脱机等。我们要构建稳定、可靠的分布式系统，就必须要有这样一套容错方法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Hystrix</a:t>
            </a:r>
            <a:r>
              <a:rPr lang="zh-CN" altLang="en-US"/>
              <a:t>可以做什么：</a:t>
            </a:r>
            <a:endParaRPr lang="zh-CN" altLang="en-US"/>
          </a:p>
          <a:p>
            <a:pPr algn="l"/>
            <a:r>
              <a:rPr lang="zh-CN" altLang="en-US"/>
              <a:t>1.对第三方接口潜在的依赖调用的失败提供保护和控制机制。</a:t>
            </a:r>
            <a:endParaRPr lang="zh-CN" altLang="en-US"/>
          </a:p>
          <a:p>
            <a:pPr algn="l"/>
            <a:r>
              <a:rPr lang="zh-CN" altLang="en-US"/>
              <a:t>2.在分布式系统中隔离资源，降低耦合，防止导致级连失败，相互影响。</a:t>
            </a:r>
            <a:endParaRPr lang="zh-CN" altLang="en-US"/>
          </a:p>
          <a:p>
            <a:pPr algn="l"/>
            <a:r>
              <a:rPr lang="zh-CN" altLang="en-US"/>
              <a:t>3.快速失败以及迅速恢复。</a:t>
            </a:r>
            <a:endParaRPr lang="zh-CN" altLang="en-US"/>
          </a:p>
          <a:p>
            <a:pPr algn="l"/>
            <a:r>
              <a:rPr lang="zh-CN" altLang="en-US"/>
              <a:t>4.在合适的时机进行优雅的降级。</a:t>
            </a:r>
            <a:endParaRPr lang="zh-CN" altLang="en-US"/>
          </a:p>
          <a:p>
            <a:pPr algn="l"/>
            <a:r>
              <a:rPr lang="zh-CN" altLang="en-US"/>
              <a:t>5.提供近实时的监控，报警。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Hystrix</a:t>
            </a:r>
            <a:endParaRPr lang="en-US" altLang="zh-CN" sz="2400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765" y="1471295"/>
            <a:ext cx="10281920" cy="4889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1400" y="883920"/>
            <a:ext cx="10281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Hystrix</a:t>
            </a:r>
            <a:r>
              <a:rPr lang="zh-CN" altLang="en-US"/>
              <a:t>核心处理逻辑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Hystrix</a:t>
            </a:r>
            <a:endParaRPr lang="zh-CN" altLang="en-US" sz="2400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07110" y="913130"/>
            <a:ext cx="10333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为什么要做线程隔离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7110" y="1449070"/>
            <a:ext cx="10333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比如我们现在有3个业务调用分别是查询订单、查询商品、查询用户，且这三个业务请求都是依赖第三方服务-订单服务、商品服务、用户服务。三个服务均是通过RPC调用。当查询订单服务，假如线程阻塞了，这个时候后续有大量的查询订单请求过来，那么容器中的线程数量则会持续增加直致CPU资源耗尽到100%，整个服务对外不可用，集群环境下就是雪崩。</a:t>
            </a:r>
            <a:endParaRPr lang="zh-CN" altLang="en-US"/>
          </a:p>
        </p:txBody>
      </p:sp>
      <p:pic>
        <p:nvPicPr>
          <p:cNvPr id="3" name="图片 2" descr="4098122-2426748fc3bd1a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765" y="3039745"/>
            <a:ext cx="4519930" cy="3319145"/>
          </a:xfrm>
          <a:prstGeom prst="rect">
            <a:avLst/>
          </a:prstGeom>
        </p:spPr>
      </p:pic>
      <p:pic>
        <p:nvPicPr>
          <p:cNvPr id="4" name="图片 3" descr="4098122-499c05814f28f1a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810" y="3039745"/>
            <a:ext cx="4587875" cy="3318510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3" idx="3"/>
            <a:endCxn id="4" idx="1"/>
          </p:cNvCxnSpPr>
          <p:nvPr/>
        </p:nvCxnSpPr>
        <p:spPr>
          <a:xfrm flipV="1">
            <a:off x="5560695" y="4699000"/>
            <a:ext cx="117411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716905" y="4391660"/>
            <a:ext cx="871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线程阻塞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Hystrix</a:t>
            </a:r>
            <a:endParaRPr lang="zh-CN" altLang="en-US" sz="2400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88695" y="1017905"/>
            <a:ext cx="10333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线程隔离的两种方式（线程池</a:t>
            </a:r>
            <a:r>
              <a:rPr lang="en-US" altLang="zh-CN"/>
              <a:t>/</a:t>
            </a:r>
            <a:r>
              <a:rPr lang="zh-CN" altLang="en-US"/>
              <a:t>信号量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60400" y="1513840"/>
            <a:ext cx="10333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线程池（默认）：业务请求线程和执行依赖的服务的线程不是同一个线程（</a:t>
            </a:r>
            <a:r>
              <a:rPr lang="zh-CN" altLang="en-US">
                <a:sym typeface="+mn-ea"/>
              </a:rPr>
              <a:t>尽管线程池提供了线程隔离，我们的客户端底层代码也必须要有超时设置，不能无限制的阻塞以致线程池一直饱和。</a:t>
            </a:r>
            <a:r>
              <a:rPr lang="zh-CN" altLang="en-US"/>
              <a:t>）</a:t>
            </a:r>
            <a:endParaRPr lang="zh-CN" altLang="en-US"/>
          </a:p>
          <a:p>
            <a:pPr algn="l"/>
            <a:r>
              <a:rPr lang="zh-CN" altLang="en-US"/>
              <a:t>信号量：请求线程和调用依赖服务的线程是同一个线程，限制了总的并发数。</a:t>
            </a:r>
            <a:r>
              <a:rPr lang="zh-CN" altLang="en-US" sz="1000"/>
              <a:t>（</a:t>
            </a:r>
            <a:r>
              <a:rPr lang="zh-CN" altLang="en-US" sz="1000">
                <a:sym typeface="+mn-ea"/>
              </a:rPr>
              <a:t>ExecutionIsolationStrategy</a:t>
            </a:r>
            <a:r>
              <a:rPr lang="en-US" altLang="zh-CN" sz="1000">
                <a:sym typeface="+mn-ea"/>
              </a:rPr>
              <a:t>=</a:t>
            </a:r>
            <a:r>
              <a:rPr lang="zh-CN" altLang="en-US" sz="1000">
                <a:sym typeface="+mn-ea"/>
              </a:rPr>
              <a:t>SEMAPHORE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pic>
        <p:nvPicPr>
          <p:cNvPr id="3" name="图片 2" descr="4098122-ced571958d393bfc.web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7435" y="2531110"/>
            <a:ext cx="5096510" cy="4124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Hystrix</a:t>
            </a:r>
            <a:endParaRPr lang="zh-CN" altLang="en-US" sz="2400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07110" y="951230"/>
            <a:ext cx="10333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熔断器(Circuit Breaker)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7745" y="1449070"/>
            <a:ext cx="103333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Hystrix在运行过程中会向每个commandKey对应的熔断器报告成功、失败、超时和拒绝的状态，熔断器维护计算统计的数据，根据这些统计的信息来确定熔断器是否打开。如果打开，后续的请求都会被截断。然后会隔一段时间默认是5s，尝试半开，放入一部分流量请求进来，相当于对依赖服务进行一次健康检查，如果恢复，熔断器关闭，随后完全恢复调用。</a:t>
            </a:r>
            <a:endParaRPr lang="zh-CN" altLang="en-US"/>
          </a:p>
          <a:p>
            <a:pPr algn="l"/>
            <a:r>
              <a:rPr lang="zh-CN" altLang="en-US"/>
              <a:t>Hystrix会检查Circuit Breaker的状态。如果Circuit Breaker的状态为开启状态，Hystrix将不会执行对应指令，而是直接进入失败处理状态。如果Circuit Breaker的状态为关闭状态，Hystrix会继续进行线程池、任务队列、信号量的检查。</a:t>
            </a:r>
            <a:endParaRPr lang="zh-CN" altLang="en-US"/>
          </a:p>
        </p:txBody>
      </p:sp>
      <p:pic>
        <p:nvPicPr>
          <p:cNvPr id="3" name="图片 2" descr="4098122-55290c8ca67297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9620" y="3263265"/>
            <a:ext cx="5212080" cy="322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Hystrix</a:t>
            </a:r>
            <a:endParaRPr lang="zh-CN" altLang="en-US" sz="2400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07110" y="951230"/>
            <a:ext cx="10333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如何使用熔断器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7745" y="1449070"/>
            <a:ext cx="103333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Circuit Breaker一共包括如下6个参数：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1、circuitBreaker.enabled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是否启用熔断器，默认是TURE。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2、circuitBreaker.forceOpen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熔断器强制打开，始终保持打开状态。默认值FLASE。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3、circuitBreaker.forceClosed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熔断器强制关闭，始终保持关闭状态。默认值FLASE。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/>
              <a:t>4、circuitBreaker.errorThresholdPercentage</a:t>
            </a:r>
            <a:endParaRPr lang="zh-CN" altLang="en-US"/>
          </a:p>
          <a:p>
            <a:pPr algn="l"/>
            <a:r>
              <a:rPr lang="zh-CN" altLang="en-US"/>
              <a:t>设定错误百分比，默认值50%，例如一段时间（10s）内有100个请求，其中有55个超时或者异常返回了，那么这段时间内的错误百分比是55%，大于了默认值50%，这种情况下触发熔断器-打开。</a:t>
            </a:r>
            <a:endParaRPr lang="zh-CN" altLang="en-US"/>
          </a:p>
          <a:p>
            <a:pPr algn="l"/>
            <a:r>
              <a:rPr lang="zh-CN" altLang="en-US"/>
              <a:t>5、circuitBreaker.requestVolumeThreshold</a:t>
            </a:r>
            <a:endParaRPr lang="zh-CN" altLang="en-US"/>
          </a:p>
          <a:p>
            <a:pPr algn="l"/>
            <a:r>
              <a:rPr lang="zh-CN" altLang="en-US"/>
              <a:t>默认值20.意思是至少有20个请求才进行errorThresholdPercentage错误百分比计算。比如一段时间（10s）内有19个请求全部失败了。错误百分比是100%，但熔断器不会打开，因为requestVolumeThreshold的值是20. 这个参数非常重要，熔断器是否打开首先要满足这个条件。</a:t>
            </a:r>
            <a:endParaRPr lang="zh-CN" altLang="en-US"/>
          </a:p>
          <a:p>
            <a:pPr algn="l"/>
            <a:r>
              <a:rPr lang="zh-CN" altLang="en-US"/>
              <a:t>6、circuitBreaker.sleepWindowInMilliseconds</a:t>
            </a:r>
            <a:endParaRPr lang="zh-CN" altLang="en-US"/>
          </a:p>
          <a:p>
            <a:pPr algn="l"/>
            <a:r>
              <a:rPr lang="zh-CN" altLang="en-US"/>
              <a:t>半开试探休眠时间，默认值5000ms。当熔断器开启一段时间之后比如5000ms，会尝试放过去一部分流量进行试探，确定依赖服务是否恢复。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Hystrix</a:t>
            </a:r>
            <a:endParaRPr lang="zh-CN" altLang="en-US" sz="2400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07110" y="951230"/>
            <a:ext cx="10333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降级回退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7745" y="1449070"/>
            <a:ext cx="103333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所谓降级回退，就是指在在Hystrix执行非核心链路功能失败的情况下，我们如何处理，比如我们返回默认值等。如果我们要回退或者降级处理，代码上需要实现HystrixCommand.getFallback()方法或者是HystrixObservableCommand. HystrixObservableCommand()。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Hystrix一共有如下几种降级回退模式：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1 Fail Fast 快速失败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2 Fail Silent 无声失败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3 Fallback: Static 返回默认值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4 Fallback: Stubbed 自己组装一个值返回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5 Fallback: Cache via Network 利用远程缓存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6 Primary + Secondary with Fallback 主次方式回退（主要和次要）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降级</a:t>
            </a:r>
            <a:r>
              <a:rPr lang="zh-CN" altLang="en-US">
                <a:solidFill>
                  <a:schemeClr val="tx1"/>
                </a:solidFill>
              </a:rPr>
              <a:t>回退</a:t>
            </a:r>
            <a:r>
              <a:rPr lang="en-US" altLang="zh-CN">
                <a:solidFill>
                  <a:schemeClr val="tx1"/>
                </a:solidFill>
              </a:rPr>
              <a:t>小结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降级回退的处理方式，返回默认值，返回缓存里面的值（包括远程缓存比如redis和本地缓存比如jvmcache）。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但</a:t>
            </a:r>
            <a:r>
              <a:rPr lang="zh-CN" altLang="en-US">
                <a:sym typeface="+mn-ea"/>
              </a:rPr>
              <a:t>降级回退</a:t>
            </a:r>
            <a:r>
              <a:rPr lang="zh-CN" altLang="en-US">
                <a:solidFill>
                  <a:schemeClr val="tx1"/>
                </a:solidFill>
              </a:rPr>
              <a:t>的处理方式也有不适合的场景：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1、写操作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2、批处理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3、计算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以上几种情况如果失败，则程序就要将错误返回给调用者。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Hystrix</a:t>
            </a:r>
            <a:endParaRPr lang="zh-CN" altLang="en-US" sz="2400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07110" y="951230"/>
            <a:ext cx="10333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7745" y="1449070"/>
            <a:ext cx="10333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Hystrix为我们提供了一套线上系统容错的技术实践方法，我们通过在系统中引入Hystrix的jar包可以很方便的使用线程隔离、熔断、降级回退等技术。同时它还提供了监控页面配置，方便我们管理查看每个接口的调用情况。像spring cloud这种微服务构建模式中也引入了Hystrix，我们可以放心使用Hystrix的线程隔离技术，来防止雪崩这种可怕的致命性线上故障。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2768</Words>
  <Application>WPS 演示</Application>
  <PresentationFormat>宽屏</PresentationFormat>
  <Paragraphs>121</Paragraphs>
  <Slides>12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方正舒体</vt:lpstr>
      <vt:lpstr>微软雅黑</vt:lpstr>
      <vt:lpstr>Roboto Bold</vt:lpstr>
      <vt:lpstr>Roboto</vt:lpstr>
      <vt:lpstr>Roboto Regular</vt:lpstr>
      <vt:lpstr>굴림</vt:lpstr>
      <vt:lpstr>Arial Unicode MS</vt:lpstr>
      <vt:lpstr>Malgun Gothic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lcy</cp:lastModifiedBy>
  <cp:revision>388</cp:revision>
  <dcterms:created xsi:type="dcterms:W3CDTF">2018-08-30T07:26:00Z</dcterms:created>
  <dcterms:modified xsi:type="dcterms:W3CDTF">2020-04-17T09:17:59Z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