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theme/theme4.xml" ContentType="application/vnd.openxmlformats-officedocument.theme+xml"/>
  <Override PartName="/ppt/notesMasters/notesMaster1.xml" ContentType="application/vnd.openxmlformats-officedocument.presentationml.notesMaster+xml"/>
  <Override PartName="/ppt/notesMasters/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90499c0d5e2d4b76"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p:notesSz cx="6858000" cy="9144000"/>
  <p:defaultTextStyle>
    <a:lvl1pPr marL="0" lvl="0" indent="0" algn="l" defTabSz="914400">
      <a:lnSpc>
        <a:spcPct val="100000"/>
      </a:lnSpc>
      <a:spcBef>
        <a:spcPct val="0"/>
      </a:spcBef>
      <a:spcAft>
        <a:spcPct val="0"/>
      </a:spcAft>
      <a:buNone/>
      <a:defRPr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baseline="0">
        <a:solidFill>
          <a:schemeClr val="tx1"/>
        </a:solidFill>
        <a:latin typeface="Arial"/>
        <a:ea typeface="宋体"/>
      </a:defRPr>
    </a:lvl5pPr>
  </p:defaultTextStyle>
</p:presentation>
</file>

<file path=ppt/tableStyles.xml><?xml version="1.0" encoding="utf-8"?>
<a:tblStyleLst xmlns:a="http://schemas.openxmlformats.org/drawingml/2006/main" def="{5C22544A-7EE6-4342-B048-85BDC9FD1C3A}"/>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slideMaster" Target="/ppt/slideMasters/slideMaster2.xml" Id="rId2" /><Relationship Type="http://schemas.openxmlformats.org/officeDocument/2006/relationships/slideMaster" Target="/ppt/slideMasters/slideMaster3.xml" Id="rId3" /><Relationship Type="http://schemas.openxmlformats.org/officeDocument/2006/relationships/slideMaster" Target="/ppt/slideMasters/slideMaster4.xml" Id="rId4" /><Relationship Type="http://schemas.openxmlformats.org/officeDocument/2006/relationships/theme" Target="/ppt/slideMasters/theme/theme1.xml" Id="rId5" /><Relationship Type="http://schemas.openxmlformats.org/officeDocument/2006/relationships/notesMaster" Target="/ppt/notesMasters/notesMaster1.xml" Id="rId6" /><Relationship Type="http://schemas.openxmlformats.org/officeDocument/2006/relationships/slide" Target="/ppt/slides/slide1.xml" Id="rId7" /><Relationship Type="http://schemas.openxmlformats.org/officeDocument/2006/relationships/slide" Target="/ppt/slides/slide2.xml" Id="rId8" /><Relationship Type="http://schemas.openxmlformats.org/officeDocument/2006/relationships/slide" Target="/ppt/slides/slide3.xml" Id="rId9" /><Relationship Type="http://schemas.openxmlformats.org/officeDocument/2006/relationships/slide" Target="/ppt/slides/slide4.xml" Id="rId10" /><Relationship Type="http://schemas.openxmlformats.org/officeDocument/2006/relationships/slide" Target="/ppt/slides/slide5.xml" Id="rId11" /><Relationship Type="http://schemas.openxmlformats.org/officeDocument/2006/relationships/slide" Target="/ppt/slides/slide6.xml" Id="rId12" /><Relationship Type="http://schemas.openxmlformats.org/officeDocument/2006/relationships/slide" Target="/ppt/slides/slide7.xml" Id="rId13" /><Relationship Type="http://schemas.openxmlformats.org/officeDocument/2006/relationships/slide" Target="/ppt/slides/slide8.xml" Id="rId14" /><Relationship Type="http://schemas.openxmlformats.org/officeDocument/2006/relationships/slide" Target="/ppt/slides/slide9.xml" Id="rId15" /><Relationship Type="http://schemas.openxmlformats.org/officeDocument/2006/relationships/slide" Target="/ppt/slides/slide10.xml" Id="rId16" /><Relationship Type="http://schemas.openxmlformats.org/officeDocument/2006/relationships/slide" Target="/ppt/slides/slide11.xml" Id="rId17" /><Relationship Type="http://schemas.openxmlformats.org/officeDocument/2006/relationships/slide" Target="/ppt/slides/slide12.xml" Id="rId18" /><Relationship Type="http://schemas.openxmlformats.org/officeDocument/2006/relationships/slide" Target="/ppt/slides/slide13.xml" Id="rId19" /><Relationship Type="http://schemas.openxmlformats.org/officeDocument/2006/relationships/slide" Target="/ppt/slides/slide14.xml" Id="rId20" /><Relationship Type="http://schemas.openxmlformats.org/officeDocument/2006/relationships/slide" Target="/ppt/slides/slide15.xml" Id="rId21" /><Relationship Type="http://schemas.openxmlformats.org/officeDocument/2006/relationships/slide" Target="/ppt/slides/slide16.xml" Id="rId22" /><Relationship Type="http://schemas.openxmlformats.org/officeDocument/2006/relationships/slide" Target="/ppt/slides/slide17.xml" Id="rId23" /><Relationship Type="http://schemas.openxmlformats.org/officeDocument/2006/relationships/slide" Target="/ppt/slides/slide18.xml" Id="rId24" /><Relationship Type="http://schemas.openxmlformats.org/officeDocument/2006/relationships/slide" Target="/ppt/slides/slide19.xml" Id="rId25" /><Relationship Type="http://schemas.openxmlformats.org/officeDocument/2006/relationships/slide" Target="/ppt/slides/slide20.xml" Id="rId26" /><Relationship Type="http://schemas.openxmlformats.org/officeDocument/2006/relationships/slide" Target="/ppt/slides/slide21.xml" Id="rId27" /><Relationship Type="http://schemas.openxmlformats.org/officeDocument/2006/relationships/slide" Target="/ppt/slides/slide22.xml" Id="rId28" /><Relationship Type="http://schemas.openxmlformats.org/officeDocument/2006/relationships/tableStyles" Target="/ppt/tableStyles.xml" Id="rId29"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5.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1.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lIns="91440" tIns="45720" rIns="91440" bIns="45720" anchor="t" anchorCtr="0"/>
          <a:lstStyle xmlns:a="http://schemas.openxmlformats.org/drawingml/2006/main">
            <a:lvl1pPr marL="0" lvl="0" indent="0" algn="l" defTabSz="914400">
              <a:lnSpc>
                <a:spcPct val="100000"/>
              </a:lnSpc>
              <a:spcBef>
                <a:spcPct val="0"/>
              </a:spcBef>
              <a:spcAft>
                <a:spcPct val="0"/>
              </a:spcAft>
              <a:buNone/>
              <a:defRPr lang="zh-CN" sz="1200">
                <a:solidFill>
                  <a:schemeClr val="tx1"/>
                </a:solidFill>
                <a:latin typeface="Calibri"/>
                <a:ea typeface="宋体"/>
              </a:defRPr>
            </a:lvl1pPr>
            <a:lvl2pPr marL="457200" lvl="1" indent="0" algn="l" defTabSz="914400">
              <a:lnSpc>
                <a:spcPct val="100000"/>
              </a:lnSpc>
              <a:spcBef>
                <a:spcPct val="0"/>
              </a:spcBef>
              <a:spcAft>
                <a:spcPct val="0"/>
              </a:spcAft>
              <a:buNone/>
              <a:defRPr lang="zh-CN" sz="1200">
                <a:solidFill>
                  <a:schemeClr val="tx1"/>
                </a:solidFill>
                <a:latin typeface="Calibri"/>
                <a:ea typeface="宋体"/>
              </a:defRPr>
            </a:lvl2pPr>
            <a:lvl3pPr marL="914400" lvl="2" indent="0" algn="l" defTabSz="914400">
              <a:lnSpc>
                <a:spcPct val="100000"/>
              </a:lnSpc>
              <a:spcBef>
                <a:spcPct val="0"/>
              </a:spcBef>
              <a:spcAft>
                <a:spcPct val="0"/>
              </a:spcAft>
              <a:buNone/>
              <a:defRPr lang="zh-CN" sz="1200">
                <a:solidFill>
                  <a:schemeClr val="tx1"/>
                </a:solidFill>
                <a:latin typeface="Calibri"/>
                <a:ea typeface="宋体"/>
              </a:defRPr>
            </a:lvl3pPr>
            <a:lvl4pPr marL="1371600" lvl="3" indent="0" algn="l" defTabSz="914400">
              <a:lnSpc>
                <a:spcPct val="100000"/>
              </a:lnSpc>
              <a:spcBef>
                <a:spcPct val="0"/>
              </a:spcBef>
              <a:spcAft>
                <a:spcPct val="0"/>
              </a:spcAft>
              <a:buNone/>
              <a:defRPr lang="zh-CN" sz="1200">
                <a:solidFill>
                  <a:schemeClr val="tx1"/>
                </a:solidFill>
                <a:latin typeface="Calibri"/>
                <a:ea typeface="宋体"/>
              </a:defRPr>
            </a:lvl4pPr>
            <a:lvl5pPr marL="1828800" lvl="4" indent="0" algn="l" defTabSz="914400">
              <a:lnSpc>
                <a:spcPct val="100000"/>
              </a:lnSpc>
              <a:spcBef>
                <a:spcPct val="0"/>
              </a:spcBef>
              <a:spcAft>
                <a:spcPct val="0"/>
              </a:spcAft>
              <a:buNone/>
              <a:defRPr lang="zh-CN" sz="1200">
                <a:solidFill>
                  <a:schemeClr val="tx1"/>
                </a:solidFill>
                <a:latin typeface="Calibri"/>
                <a:ea typeface="宋体"/>
              </a:defRPr>
            </a:lvl5pPr>
          </a:lstStyle>
          <a:p xmlns:a="http://schemas.openxmlformats.org/drawingml/2006/main">
            <a:pPr lvl="0"/>
            <a:endParaRPr lang="zh-CN"/>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9.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0.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2.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3.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4.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9.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0.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1.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2.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36.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37.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38.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39.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0.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42.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43.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44.xml.rels>&#65279;<?xml version="1.0" encoding="utf-8"?><Relationships xmlns="http://schemas.openxmlformats.org/package/2006/relationships"><Relationship Type="http://schemas.openxmlformats.org/officeDocument/2006/relationships/slideMaster" Target="/ppt/slideMasters/slideMaster4.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xfrm>
      </p:grpSpPr>
      <p:sp>
        <p:nvSpPr>
          <p:cNvPr id="2" name="标题 1"/>
          <p:cNvSpPr/>
          <p:nvPr>
            <p:ph type="ctrTitle"/>
          </p:nvPr>
        </p:nvSpPr>
        <p:spPr>
          <a:xfrm>
            <a:off x="1143000" y="1122363"/>
            <a:ext cx="6858000" cy="2387600"/>
          </a:xfrm>
        </p:spPr>
        <p:txBody>
          <a:bodyPr anchor="b"/>
          <a:lstStyle>
            <a:lvl1pPr lvl="0" algn="ctr">
              <a:defRPr sz="4500"/>
            </a:lvl1pPr>
          </a:lstStyle>
          <a:p>
            <a:r>
              <a:rPr lang="zh-CN" strike="noStrike"/>
              <a:t>单击此处编辑母版标题样式</a:t>
            </a:r>
            <a:endParaRPr lang="zh-CN" strike="noStrike"/>
          </a:p>
        </p:txBody>
      </p:sp>
      <p:sp>
        <p:nvSpPr>
          <p:cNvPr id="3" name="副标题 2"/>
          <p:cNvSpPr/>
          <p:nvPr>
            <p:ph type="subTitle" idx="1"/>
          </p:nvPr>
        </p:nvSpPr>
        <p:spPr>
          <a:xfrm>
            <a:off x="1143000" y="3602038"/>
            <a:ext cx="6858000" cy="1655762"/>
          </a:xfrm>
        </p:spPr>
        <p:txBody>
          <a:bodyPr/>
          <a:lstStyle>
            <a:lvl1pPr marL="0" lvl="0" indent="0" algn="ctr">
              <a:buNone/>
              <a:defRPr sz="1800"/>
            </a:lvl1pPr>
            <a:lvl2pPr marL="342900" lvl="1" indent="0" algn="ctr">
              <a:buNone/>
              <a:defRPr sz="1500"/>
            </a:lvl2pPr>
            <a:lvl3pPr marL="685800" lvl="2" indent="0" algn="ctr">
              <a:buNone/>
              <a:defRPr sz="1350"/>
            </a:lvl3pPr>
            <a:lvl4pPr marL="1028700" lvl="3" indent="0" algn="ctr">
              <a:buNone/>
              <a:defRPr sz="1200"/>
            </a:lvl4pPr>
            <a:lvl5pPr marL="1371600" lvl="4" indent="0" algn="ctr">
              <a:buNone/>
              <a:defRPr sz="1200"/>
            </a:lvl5pPr>
            <a:lvl6pPr marL="1714500" lvl="5" indent="0" algn="ctr">
              <a:buNone/>
              <a:defRPr sz="1200"/>
            </a:lvl6pPr>
            <a:lvl7pPr marL="2057400" lvl="6" indent="0" algn="ctr">
              <a:buNone/>
              <a:defRPr sz="1200"/>
            </a:lvl7pPr>
            <a:lvl8pPr marL="2400300" lvl="7" indent="0" algn="ctr">
              <a:buNone/>
              <a:defRPr sz="1200"/>
            </a:lvl8pPr>
            <a:lvl9pPr marL="2743200" lvl="8" indent="0" algn="ctr">
              <a:buNone/>
              <a:defRPr sz="1200"/>
            </a:lvl9pPr>
          </a:lstStyle>
          <a:p>
            <a:r>
              <a:rPr lang="zh-CN" strike="noStrike"/>
              <a:t>单击此处编辑母版副标题样式</a:t>
            </a:r>
            <a:endParaRPr lang="zh-CN" strike="noStrik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竖排文字占位符 2"/>
          <p:cNvSpPr/>
          <p:nvPr>
            <p:ph type="body" idx="1"/>
          </p:nvPr>
        </p:nvSpPr>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版">
    <p:spTree>
      <p:nvGrpSpPr>
        <p:cNvPr id="1" name=""/>
        <p:cNvGrpSpPr/>
        <p:nvPr/>
      </p:nvGrpSpPr>
      <p:grpSpPr>
        <a:xfrm>
          <a:off x="0" y="0"/>
          <a:ext cx="0" cy="0"/>
        </a:xfrm>
      </p:grpSpPr>
      <p:sp>
        <p:nvSpPr>
          <p:cNvPr id="2" name="竖排标题 1"/>
          <p:cNvSpPr/>
          <p:nvPr>
            <p:ph type="title"/>
          </p:nvPr>
        </p:nvSpPr>
        <p:spPr>
          <a:xfrm>
            <a:off x="6629400" y="274638"/>
            <a:ext cx="2057400" cy="5851525"/>
          </a:xfrm>
        </p:spPr>
        <p:txBody>
          <a:bodyPr vert="eaVert"/>
          <a:lstStyle/>
          <a:p>
            <a:r>
              <a:rPr lang="zh-CN" strike="noStrike"/>
              <a:t>单击此处编辑母版标题样式</a:t>
            </a:r>
            <a:endParaRPr lang="zh-CN" strike="noStrike"/>
          </a:p>
        </p:txBody>
      </p:sp>
      <p:sp>
        <p:nvSpPr>
          <p:cNvPr id="3" name="竖排文字占位符 2"/>
          <p:cNvSpPr/>
          <p:nvPr>
            <p:ph type="body" idx="1"/>
          </p:nvPr>
        </p:nvSpPr>
        <p:spPr>
          <a:xfrm>
            <a:off x="457200" y="274638"/>
            <a:ext cx="6052930" cy="5851525"/>
          </a:xfrm>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xfrm>
      </p:grpSpPr>
      <p:sp>
        <p:nvSpPr>
          <p:cNvPr id="2" name="标题 1"/>
          <p:cNvSpPr/>
          <p:nvPr>
            <p:ph type="ctrTitle"/>
          </p:nvPr>
        </p:nvSpPr>
        <p:spPr>
          <a:xfrm>
            <a:off x="1143000" y="1122363"/>
            <a:ext cx="6858000" cy="2387600"/>
          </a:xfrm>
        </p:spPr>
        <p:txBody>
          <a:bodyPr anchor="b"/>
          <a:lstStyle>
            <a:lvl1pPr lvl="0" algn="ctr">
              <a:defRPr sz="4500"/>
            </a:lvl1pPr>
          </a:lstStyle>
          <a:p>
            <a:r>
              <a:rPr lang="zh-CN" strike="noStrike"/>
              <a:t>单击此处编辑母版标题样式</a:t>
            </a:r>
            <a:endParaRPr lang="zh-CN" strike="noStrike"/>
          </a:p>
        </p:txBody>
      </p:sp>
      <p:sp>
        <p:nvSpPr>
          <p:cNvPr id="3" name="副标题 2"/>
          <p:cNvSpPr/>
          <p:nvPr>
            <p:ph type="subTitle" idx="1"/>
          </p:nvPr>
        </p:nvSpPr>
        <p:spPr>
          <a:xfrm>
            <a:off x="1143000" y="3602038"/>
            <a:ext cx="6858000" cy="1655762"/>
          </a:xfrm>
        </p:spPr>
        <p:txBody>
          <a:bodyPr/>
          <a:lstStyle>
            <a:lvl1pPr marL="0" lvl="0" indent="0" algn="ctr">
              <a:buNone/>
              <a:defRPr sz="1800"/>
            </a:lvl1pPr>
            <a:lvl2pPr marL="342900" lvl="1" indent="0" algn="ctr">
              <a:buNone/>
              <a:defRPr sz="1500"/>
            </a:lvl2pPr>
            <a:lvl3pPr marL="685800" lvl="2" indent="0" algn="ctr">
              <a:buNone/>
              <a:defRPr sz="1350"/>
            </a:lvl3pPr>
            <a:lvl4pPr marL="1028700" lvl="3" indent="0" algn="ctr">
              <a:buNone/>
              <a:defRPr sz="1200"/>
            </a:lvl4pPr>
            <a:lvl5pPr marL="1371600" lvl="4" indent="0" algn="ctr">
              <a:buNone/>
              <a:defRPr sz="1200"/>
            </a:lvl5pPr>
            <a:lvl6pPr marL="1714500" lvl="5" indent="0" algn="ctr">
              <a:buNone/>
              <a:defRPr sz="1200"/>
            </a:lvl6pPr>
            <a:lvl7pPr marL="2057400" lvl="6" indent="0" algn="ctr">
              <a:buNone/>
              <a:defRPr sz="1200"/>
            </a:lvl7pPr>
            <a:lvl8pPr marL="2400300" lvl="7" indent="0" algn="ctr">
              <a:buNone/>
              <a:defRPr sz="1200"/>
            </a:lvl8pPr>
            <a:lvl9pPr marL="2743200" lvl="8" indent="0" algn="ctr">
              <a:buNone/>
              <a:defRPr sz="1200"/>
            </a:lvl9pPr>
          </a:lstStyle>
          <a:p>
            <a:r>
              <a:rPr lang="zh-CN" strike="noStrike"/>
              <a:t>单击此处编辑母版副标题样式</a:t>
            </a:r>
            <a:endParaRPr lang="zh-CN" strike="noStrik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xfrm>
      </p:grpSpPr>
      <p:sp>
        <p:nvSpPr>
          <p:cNvPr id="2" name="标题 1"/>
          <p:cNvSpPr/>
          <p:nvPr>
            <p:ph type="title"/>
          </p:nvPr>
        </p:nvSpPr>
        <p:spPr>
          <a:xfrm>
            <a:off x="623888" y="1709738"/>
            <a:ext cx="7886700" cy="2852737"/>
          </a:xfrm>
        </p:spPr>
        <p:txBody>
          <a:bodyPr anchor="b"/>
          <a:lstStyle>
            <a:lvl1pPr lvl="0">
              <a:defRPr sz="4500"/>
            </a:lvl1pPr>
          </a:lstStyle>
          <a:p>
            <a:r>
              <a:rPr lang="zh-CN" strike="noStrike"/>
              <a:t>单击此处编辑母版标题样式</a:t>
            </a:r>
            <a:endParaRPr lang="zh-CN" strike="noStrike"/>
          </a:p>
        </p:txBody>
      </p:sp>
      <p:sp>
        <p:nvSpPr>
          <p:cNvPr id="3" name="文本占位符 2"/>
          <p:cNvSpPr/>
          <p:nvPr>
            <p:ph type="body" idx="1"/>
          </p:nvPr>
        </p:nvSpPr>
        <p:spPr>
          <a:xfrm>
            <a:off x="623888" y="4589463"/>
            <a:ext cx="7886700" cy="1500187"/>
          </a:xfrm>
        </p:spPr>
        <p:txBody>
          <a:bodyPr/>
          <a:lstStyle>
            <a:lvl1pPr marL="0" lvl="0" indent="0">
              <a:buNone/>
              <a:defRPr sz="1800">
                <a:solidFill>
                  <a:schemeClr val="tx1">
                    <a:tint val="75000"/>
                  </a:schemeClr>
                </a:solidFill>
              </a:defRPr>
            </a:lvl1pPr>
            <a:lvl2pPr marL="342900" lvl="1" indent="0">
              <a:buNone/>
              <a:defRPr sz="1500">
                <a:solidFill>
                  <a:schemeClr val="tx1">
                    <a:tint val="75000"/>
                  </a:schemeClr>
                </a:solidFill>
              </a:defRPr>
            </a:lvl2pPr>
            <a:lvl3pPr marL="685800" lvl="2" indent="0">
              <a:buNone/>
              <a:defRPr sz="1350">
                <a:solidFill>
                  <a:schemeClr val="tx1">
                    <a:tint val="75000"/>
                  </a:schemeClr>
                </a:solidFill>
              </a:defRPr>
            </a:lvl3pPr>
            <a:lvl4pPr marL="1028700" lvl="3" indent="0">
              <a:buNone/>
              <a:defRPr sz="1200">
                <a:solidFill>
                  <a:schemeClr val="tx1">
                    <a:tint val="75000"/>
                  </a:schemeClr>
                </a:solidFill>
              </a:defRPr>
            </a:lvl4pPr>
            <a:lvl5pPr marL="1371600" lvl="4" indent="0">
              <a:buNone/>
              <a:defRPr sz="1200">
                <a:solidFill>
                  <a:schemeClr val="tx1">
                    <a:tint val="75000"/>
                  </a:schemeClr>
                </a:solidFill>
              </a:defRPr>
            </a:lvl5pPr>
            <a:lvl6pPr marL="1714500" lvl="5" indent="0">
              <a:buNone/>
              <a:defRPr sz="1200">
                <a:solidFill>
                  <a:schemeClr val="tx1">
                    <a:tint val="75000"/>
                  </a:schemeClr>
                </a:solidFill>
              </a:defRPr>
            </a:lvl6pPr>
            <a:lvl7pPr marL="2057400" lvl="6" indent="0">
              <a:buNone/>
              <a:defRPr sz="1200">
                <a:solidFill>
                  <a:schemeClr val="tx1">
                    <a:tint val="75000"/>
                  </a:schemeClr>
                </a:solidFill>
              </a:defRPr>
            </a:lvl7pPr>
            <a:lvl8pPr marL="2400300" lvl="7" indent="0">
              <a:buNone/>
              <a:defRPr sz="1200">
                <a:solidFill>
                  <a:schemeClr val="tx1">
                    <a:tint val="75000"/>
                  </a:schemeClr>
                </a:solidFill>
              </a:defRPr>
            </a:lvl8pPr>
            <a:lvl9pPr marL="2743200" lvl="8" indent="0">
              <a:buNone/>
              <a:defRPr sz="1200">
                <a:solidFill>
                  <a:schemeClr val="tx1">
                    <a:tint val="75000"/>
                  </a:schemeClr>
                </a:solidFill>
              </a:defRPr>
            </a:lvl9pPr>
          </a:lstStyle>
          <a:p>
            <a:pPr lvl="0"/>
            <a:r>
              <a:rPr lang="zh-CN" strike="noStrike"/>
              <a:t>单击此处编辑母版文本样式</a:t>
            </a:r>
            <a:endParaRPr lang="zh-CN" strike="noStrik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a:xfrm>
            <a:off x="457200"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内容占位符 3"/>
          <p:cNvSpPr/>
          <p:nvPr>
            <p:ph idx="2"/>
          </p:nvPr>
        </p:nvSpPr>
        <p:spPr>
          <a:xfrm>
            <a:off x="4654296"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xfrm>
      </p:grpSpPr>
      <p:sp>
        <p:nvSpPr>
          <p:cNvPr id="2" name="标题 1"/>
          <p:cNvSpPr/>
          <p:nvPr>
            <p:ph type="title"/>
          </p:nvPr>
        </p:nvSpPr>
        <p:spPr>
          <a:xfrm>
            <a:off x="629841" y="365125"/>
            <a:ext cx="7886700" cy="1325563"/>
          </a:xfrm>
        </p:spPr>
        <p:txBody>
          <a:bodyPr/>
          <a:lstStyle/>
          <a:p>
            <a:r>
              <a:rPr lang="zh-CN" strike="noStrike"/>
              <a:t>单击此处编辑母版标题样式</a:t>
            </a:r>
            <a:endParaRPr lang="zh-CN" strike="noStrike"/>
          </a:p>
        </p:txBody>
      </p:sp>
      <p:sp>
        <p:nvSpPr>
          <p:cNvPr id="3" name="文本占位符 2"/>
          <p:cNvSpPr/>
          <p:nvPr>
            <p:ph type="body" idx="1"/>
          </p:nvPr>
        </p:nvSpPr>
        <p:spPr>
          <a:xfrm>
            <a:off x="890081" y="1778438"/>
            <a:ext cx="3655181"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4" name="内容占位符 3"/>
          <p:cNvSpPr/>
          <p:nvPr>
            <p:ph idx="2"/>
          </p:nvPr>
        </p:nvSpPr>
        <p:spPr>
          <a:xfrm>
            <a:off x="890081" y="2665379"/>
            <a:ext cx="3655181"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5" name="文本占位符 4"/>
          <p:cNvSpPr/>
          <p:nvPr>
            <p:ph type="body" idx="3"/>
          </p:nvPr>
        </p:nvSpPr>
        <p:spPr>
          <a:xfrm>
            <a:off x="4692704" y="1778438"/>
            <a:ext cx="3673182"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6" name="内容占位符 5"/>
          <p:cNvSpPr/>
          <p:nvPr>
            <p:ph idx="4"/>
          </p:nvPr>
        </p:nvSpPr>
        <p:spPr>
          <a:xfrm>
            <a:off x="4692704" y="2665379"/>
            <a:ext cx="3673182"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xfrm>
      </p:grpSpPr>
      <p:sp>
        <p:nvSpPr>
          <p:cNvPr id="2" name="标题 1"/>
          <p:cNvSpPr/>
          <p:nvPr>
            <p:ph type="title"/>
          </p:nvPr>
        </p:nvSpPr>
        <p:spPr>
          <a:xfrm>
            <a:off x="629841" y="457200"/>
            <a:ext cx="2949178" cy="1600200"/>
          </a:xfrm>
        </p:spPr>
        <p:txBody>
          <a:bodyPr anchor="b"/>
          <a:lstStyle>
            <a:lvl1pPr lvl="0">
              <a:defRPr sz="2400"/>
            </a:lvl1pPr>
          </a:lstStyle>
          <a:p>
            <a:r>
              <a:rPr lang="zh-CN" strike="noStrike"/>
              <a:t>单击此处编辑母版标题样式</a:t>
            </a:r>
            <a:endParaRPr lang="zh-CN" strike="noStrike"/>
          </a:p>
        </p:txBody>
      </p:sp>
      <p:sp>
        <p:nvSpPr>
          <p:cNvPr id="3" name="内容占位符 2"/>
          <p:cNvSpPr/>
          <p:nvPr>
            <p:ph idx="1"/>
          </p:nvPr>
        </p:nvSpPr>
        <p:spPr>
          <a:xfrm>
            <a:off x="3887391" y="987425"/>
            <a:ext cx="4629150" cy="4873625"/>
          </a:xfrm>
        </p:spPr>
        <p:txBody>
          <a:bodyPr/>
          <a:lstStyle>
            <a:lvl1pPr lvl="0">
              <a:defRPr sz="2400"/>
            </a:lvl1pPr>
            <a:lvl2pPr lvl="1">
              <a:defRPr sz="2100"/>
            </a:lvl2pPr>
            <a:lvl3pPr lvl="2">
              <a:defRPr sz="1800"/>
            </a:lvl3pPr>
            <a:lvl4pPr lvl="3">
              <a:defRPr sz="1500"/>
            </a:lvl4pPr>
            <a:lvl5pPr lvl="4">
              <a:defRPr sz="1500"/>
            </a:lvl5pPr>
            <a:lvl6pPr lvl="5">
              <a:defRPr sz="1500"/>
            </a:lvl6pPr>
            <a:lvl7pPr lvl="6">
              <a:defRPr sz="1500"/>
            </a:lvl7pPr>
            <a:lvl8pPr lvl="7">
              <a:defRPr sz="1500"/>
            </a:lvl8pPr>
            <a:lvl9pPr lvl="8">
              <a:defRPr sz="1500"/>
            </a:lvl9p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文本占位符 3"/>
          <p:cNvSpPr/>
          <p:nvPr>
            <p:ph type="body" idx="2"/>
          </p:nvPr>
        </p:nvSpPr>
        <p:spPr>
          <a:xfrm>
            <a:off x="629841" y="2057400"/>
            <a:ext cx="2949178" cy="3811588"/>
          </a:xfrm>
        </p:spPr>
        <p:txBody>
          <a:bodyPr/>
          <a:lstStyle>
            <a:lvl1pPr marL="0" lvl="0" indent="0">
              <a:buNone/>
              <a:defRPr sz="1200"/>
            </a:lvl1pPr>
            <a:lvl2pPr marL="342900" lvl="1" indent="0">
              <a:buNone/>
              <a:defRPr sz="1050"/>
            </a:lvl2pPr>
            <a:lvl3pPr marL="685800" lvl="2" indent="0">
              <a:buNone/>
              <a:defRPr sz="900"/>
            </a:lvl3pPr>
            <a:lvl4pPr marL="1028700" lvl="3" indent="0">
              <a:buNone/>
              <a:defRPr sz="750"/>
            </a:lvl4pPr>
            <a:lvl5pPr marL="1371600" lvl="4" indent="0">
              <a:buNone/>
              <a:defRPr sz="750"/>
            </a:lvl5pPr>
            <a:lvl6pPr marL="1714500" lvl="5" indent="0">
              <a:buNone/>
              <a:defRPr sz="750"/>
            </a:lvl6pPr>
            <a:lvl7pPr marL="2057400" lvl="6" indent="0">
              <a:buNone/>
              <a:defRPr sz="750"/>
            </a:lvl7pPr>
            <a:lvl8pPr marL="2400300" lvl="7" indent="0">
              <a:buNone/>
              <a:defRPr sz="750"/>
            </a:lvl8pPr>
            <a:lvl9pPr marL="2743200" lvl="8" indent="0">
              <a:buNone/>
              <a:defRPr sz="750"/>
            </a:lvl9pPr>
          </a:lstStyle>
          <a:p>
            <a:pPr lvl="0"/>
            <a:r>
              <a:rPr lang="zh-CN" strike="noStrike"/>
              <a:t>单击此处编辑母版文本样式</a:t>
            </a:r>
            <a:endParaRPr lang="zh-CN" strike="noStri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xfrm>
      </p:grpSpPr>
      <p:sp>
        <p:nvSpPr>
          <p:cNvPr id="2" name="标题 1"/>
          <p:cNvSpPr/>
          <p:nvPr>
            <p:ph type="title"/>
          </p:nvPr>
        </p:nvSpPr>
        <p:spPr>
          <a:xfrm>
            <a:off x="629841" y="457200"/>
            <a:ext cx="3124012" cy="1600200"/>
          </a:xfrm>
        </p:spPr>
        <p:txBody>
          <a:bodyPr anchor="b"/>
          <a:lstStyle>
            <a:lvl1pPr lvl="0">
              <a:defRPr sz="2400"/>
            </a:lvl1pPr>
          </a:lstStyle>
          <a:p>
            <a:r>
              <a:rPr lang="zh-CN" strike="noStrike"/>
              <a:t>单击此处编辑母版标题样式</a:t>
            </a:r>
            <a:endParaRPr lang="zh-CN" strike="noStrike"/>
          </a:p>
        </p:txBody>
      </p:sp>
      <p:sp>
        <p:nvSpPr>
          <p:cNvPr id="3" name="图片占位符 2"/>
          <p:cNvSpPr/>
          <p:nvPr>
            <p:ph type="pic" idx="1"/>
          </p:nvPr>
        </p:nvSpPr>
        <p:spPr>
          <a:xfrm>
            <a:off x="3887391" y="457201"/>
            <a:ext cx="4629150" cy="5403850"/>
          </a:xfrm>
        </p:spPr>
        <p:txBody>
          <a:bodyPr/>
          <a:lstStyle>
            <a:lvl1pPr marL="0" lvl="0" indent="0">
              <a:buNone/>
              <a:defRPr sz="2400"/>
            </a:lvl1pPr>
            <a:lvl2pPr marL="342900" lvl="1" indent="0">
              <a:buNone/>
              <a:defRPr sz="2100"/>
            </a:lvl2pPr>
            <a:lvl3pPr marL="685800" lvl="2" indent="0">
              <a:buNone/>
              <a:defRPr sz="1800"/>
            </a:lvl3pPr>
            <a:lvl4pPr marL="1028700" lvl="3" indent="0">
              <a:buNone/>
              <a:defRPr sz="1500"/>
            </a:lvl4pPr>
            <a:lvl5pPr marL="1371600" lvl="4" indent="0">
              <a:buNone/>
              <a:defRPr sz="1500"/>
            </a:lvl5pPr>
            <a:lvl6pPr marL="1714500" lvl="5" indent="0">
              <a:buNone/>
              <a:defRPr sz="1500"/>
            </a:lvl6pPr>
            <a:lvl7pPr marL="2057400" lvl="6" indent="0">
              <a:buNone/>
              <a:defRPr sz="1500"/>
            </a:lvl7pPr>
            <a:lvl8pPr marL="2400300" lvl="7" indent="0">
              <a:buNone/>
              <a:defRPr sz="1500"/>
            </a:lvl8pPr>
            <a:lvl9pPr marL="2743200" lvl="8" indent="0">
              <a:buNone/>
              <a:defRPr sz="1500"/>
            </a:lvl9pPr>
          </a:lstStyle>
          <a:p>
            <a:endParaRPr lang="zh-CN" strike="noStrike"/>
          </a:p>
        </p:txBody>
      </p:sp>
      <p:sp>
        <p:nvSpPr>
          <p:cNvPr id="4" name="文本占位符 3"/>
          <p:cNvSpPr/>
          <p:nvPr>
            <p:ph type="body" idx="2"/>
          </p:nvPr>
        </p:nvSpPr>
        <p:spPr>
          <a:xfrm>
            <a:off x="629841" y="2057400"/>
            <a:ext cx="3124012" cy="3811588"/>
          </a:xfrm>
        </p:spPr>
        <p:txBody>
          <a:bodyPr/>
          <a:lstStyle>
            <a:lvl1pPr marL="0" lvl="0" indent="0">
              <a:buNone/>
              <a:defRPr sz="1500"/>
            </a:lvl1pPr>
            <a:lvl2pPr marL="342900" lvl="1" indent="0">
              <a:buNone/>
              <a:defRPr sz="1350"/>
            </a:lvl2pPr>
            <a:lvl3pPr marL="685800" lvl="2" indent="0">
              <a:buNone/>
              <a:defRPr sz="1200"/>
            </a:lvl3pPr>
            <a:lvl4pPr marL="1028700" lvl="3" indent="0">
              <a:buNone/>
              <a:defRPr sz="1050"/>
            </a:lvl4pPr>
            <a:lvl5pPr marL="1371600" lvl="4" indent="0">
              <a:buNone/>
              <a:defRPr sz="1050"/>
            </a:lvl5pPr>
            <a:lvl6pPr marL="1714500" lvl="5" indent="0">
              <a:buNone/>
              <a:defRPr sz="1050"/>
            </a:lvl6pPr>
            <a:lvl7pPr marL="2057400" lvl="6" indent="0">
              <a:buNone/>
              <a:defRPr sz="1050"/>
            </a:lvl7pPr>
            <a:lvl8pPr marL="2400300" lvl="7" indent="0">
              <a:buNone/>
              <a:defRPr sz="1050"/>
            </a:lvl8pPr>
            <a:lvl9pPr marL="2743200" lvl="8" indent="0">
              <a:buNone/>
              <a:defRPr sz="1050"/>
            </a:lvl9pPr>
          </a:lstStyle>
          <a:p>
            <a:pPr lvl="0"/>
            <a:r>
              <a:rPr lang="zh-CN" strike="noStrike"/>
              <a:t>单击此处编辑母版文本样式</a:t>
            </a:r>
            <a:endParaRPr lang="zh-CN" strike="noStrik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竖排文字占位符 2"/>
          <p:cNvSpPr/>
          <p:nvPr>
            <p:ph type="body" idx="1"/>
          </p:nvPr>
        </p:nvSpPr>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竖版">
    <p:spTree>
      <p:nvGrpSpPr>
        <p:cNvPr id="1" name=""/>
        <p:cNvGrpSpPr/>
        <p:nvPr/>
      </p:nvGrpSpPr>
      <p:grpSpPr>
        <a:xfrm>
          <a:off x="0" y="0"/>
          <a:ext cx="0" cy="0"/>
        </a:xfrm>
      </p:grpSpPr>
      <p:sp>
        <p:nvSpPr>
          <p:cNvPr id="2" name="竖排标题 1"/>
          <p:cNvSpPr/>
          <p:nvPr>
            <p:ph type="title"/>
          </p:nvPr>
        </p:nvSpPr>
        <p:spPr>
          <a:xfrm>
            <a:off x="6629400" y="274638"/>
            <a:ext cx="2057400" cy="5851525"/>
          </a:xfrm>
        </p:spPr>
        <p:txBody>
          <a:bodyPr vert="eaVert"/>
          <a:lstStyle/>
          <a:p>
            <a:r>
              <a:rPr lang="zh-CN" strike="noStrike"/>
              <a:t>单击此处编辑母版标题样式</a:t>
            </a:r>
            <a:endParaRPr lang="zh-CN" strike="noStrike"/>
          </a:p>
        </p:txBody>
      </p:sp>
      <p:sp>
        <p:nvSpPr>
          <p:cNvPr id="3" name="竖排文字占位符 2"/>
          <p:cNvSpPr/>
          <p:nvPr>
            <p:ph type="body" idx="1"/>
          </p:nvPr>
        </p:nvSpPr>
        <p:spPr>
          <a:xfrm>
            <a:off x="457200" y="274638"/>
            <a:ext cx="6052930" cy="5851525"/>
          </a:xfrm>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xfrm>
      </p:grpSpPr>
      <p:sp>
        <p:nvSpPr>
          <p:cNvPr id="2" name="标题 1"/>
          <p:cNvSpPr/>
          <p:nvPr>
            <p:ph type="ctrTitle"/>
          </p:nvPr>
        </p:nvSpPr>
        <p:spPr>
          <a:xfrm>
            <a:off x="1143000" y="1122363"/>
            <a:ext cx="6858000" cy="2387600"/>
          </a:xfrm>
        </p:spPr>
        <p:txBody>
          <a:bodyPr anchor="b"/>
          <a:lstStyle>
            <a:lvl1pPr lvl="0" algn="ctr">
              <a:defRPr sz="4500"/>
            </a:lvl1pPr>
          </a:lstStyle>
          <a:p>
            <a:r>
              <a:rPr lang="zh-CN" strike="noStrike"/>
              <a:t>单击此处编辑母版标题样式</a:t>
            </a:r>
            <a:endParaRPr lang="zh-CN" strike="noStrike"/>
          </a:p>
        </p:txBody>
      </p:sp>
      <p:sp>
        <p:nvSpPr>
          <p:cNvPr id="3" name="副标题 2"/>
          <p:cNvSpPr/>
          <p:nvPr>
            <p:ph type="subTitle" idx="1"/>
          </p:nvPr>
        </p:nvSpPr>
        <p:spPr>
          <a:xfrm>
            <a:off x="1143000" y="3602038"/>
            <a:ext cx="6858000" cy="1655762"/>
          </a:xfrm>
        </p:spPr>
        <p:txBody>
          <a:bodyPr/>
          <a:lstStyle>
            <a:lvl1pPr marL="0" lvl="0" indent="0" algn="ctr">
              <a:buNone/>
              <a:defRPr sz="1800"/>
            </a:lvl1pPr>
            <a:lvl2pPr marL="342900" lvl="1" indent="0" algn="ctr">
              <a:buNone/>
              <a:defRPr sz="1500"/>
            </a:lvl2pPr>
            <a:lvl3pPr marL="685800" lvl="2" indent="0" algn="ctr">
              <a:buNone/>
              <a:defRPr sz="1350"/>
            </a:lvl3pPr>
            <a:lvl4pPr marL="1028700" lvl="3" indent="0" algn="ctr">
              <a:buNone/>
              <a:defRPr sz="1200"/>
            </a:lvl4pPr>
            <a:lvl5pPr marL="1371600" lvl="4" indent="0" algn="ctr">
              <a:buNone/>
              <a:defRPr sz="1200"/>
            </a:lvl5pPr>
            <a:lvl6pPr marL="1714500" lvl="5" indent="0" algn="ctr">
              <a:buNone/>
              <a:defRPr sz="1200"/>
            </a:lvl6pPr>
            <a:lvl7pPr marL="2057400" lvl="6" indent="0" algn="ctr">
              <a:buNone/>
              <a:defRPr sz="1200"/>
            </a:lvl7pPr>
            <a:lvl8pPr marL="2400300" lvl="7" indent="0" algn="ctr">
              <a:buNone/>
              <a:defRPr sz="1200"/>
            </a:lvl8pPr>
            <a:lvl9pPr marL="2743200" lvl="8" indent="0" algn="ctr">
              <a:buNone/>
              <a:defRPr sz="1200"/>
            </a:lvl9pPr>
          </a:lstStyle>
          <a:p>
            <a:r>
              <a:rPr lang="zh-CN" strike="noStrike"/>
              <a:t>单击此处编辑母版副标题样式</a:t>
            </a:r>
            <a:endParaRPr lang="zh-CN" strike="noStrik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xfrm>
      </p:grpSpPr>
      <p:sp>
        <p:nvSpPr>
          <p:cNvPr id="2" name="标题 1"/>
          <p:cNvSpPr/>
          <p:nvPr>
            <p:ph type="title"/>
          </p:nvPr>
        </p:nvSpPr>
        <p:spPr>
          <a:xfrm>
            <a:off x="623888" y="1709738"/>
            <a:ext cx="7886700" cy="2852737"/>
          </a:xfrm>
        </p:spPr>
        <p:txBody>
          <a:bodyPr anchor="b"/>
          <a:lstStyle>
            <a:lvl1pPr lvl="0">
              <a:defRPr sz="4500"/>
            </a:lvl1pPr>
          </a:lstStyle>
          <a:p>
            <a:r>
              <a:rPr lang="zh-CN" strike="noStrike"/>
              <a:t>单击此处编辑母版标题样式</a:t>
            </a:r>
            <a:endParaRPr lang="zh-CN" strike="noStrike"/>
          </a:p>
        </p:txBody>
      </p:sp>
      <p:sp>
        <p:nvSpPr>
          <p:cNvPr id="3" name="文本占位符 2"/>
          <p:cNvSpPr/>
          <p:nvPr>
            <p:ph type="body" idx="1"/>
          </p:nvPr>
        </p:nvSpPr>
        <p:spPr>
          <a:xfrm>
            <a:off x="623888" y="4589463"/>
            <a:ext cx="7886700" cy="1500187"/>
          </a:xfrm>
        </p:spPr>
        <p:txBody>
          <a:bodyPr/>
          <a:lstStyle>
            <a:lvl1pPr marL="0" lvl="0" indent="0">
              <a:buNone/>
              <a:defRPr sz="1800">
                <a:solidFill>
                  <a:schemeClr val="tx1">
                    <a:tint val="75000"/>
                  </a:schemeClr>
                </a:solidFill>
              </a:defRPr>
            </a:lvl1pPr>
            <a:lvl2pPr marL="342900" lvl="1" indent="0">
              <a:buNone/>
              <a:defRPr sz="1500">
                <a:solidFill>
                  <a:schemeClr val="tx1">
                    <a:tint val="75000"/>
                  </a:schemeClr>
                </a:solidFill>
              </a:defRPr>
            </a:lvl2pPr>
            <a:lvl3pPr marL="685800" lvl="2" indent="0">
              <a:buNone/>
              <a:defRPr sz="1350">
                <a:solidFill>
                  <a:schemeClr val="tx1">
                    <a:tint val="75000"/>
                  </a:schemeClr>
                </a:solidFill>
              </a:defRPr>
            </a:lvl3pPr>
            <a:lvl4pPr marL="1028700" lvl="3" indent="0">
              <a:buNone/>
              <a:defRPr sz="1200">
                <a:solidFill>
                  <a:schemeClr val="tx1">
                    <a:tint val="75000"/>
                  </a:schemeClr>
                </a:solidFill>
              </a:defRPr>
            </a:lvl4pPr>
            <a:lvl5pPr marL="1371600" lvl="4" indent="0">
              <a:buNone/>
              <a:defRPr sz="1200">
                <a:solidFill>
                  <a:schemeClr val="tx1">
                    <a:tint val="75000"/>
                  </a:schemeClr>
                </a:solidFill>
              </a:defRPr>
            </a:lvl5pPr>
            <a:lvl6pPr marL="1714500" lvl="5" indent="0">
              <a:buNone/>
              <a:defRPr sz="1200">
                <a:solidFill>
                  <a:schemeClr val="tx1">
                    <a:tint val="75000"/>
                  </a:schemeClr>
                </a:solidFill>
              </a:defRPr>
            </a:lvl6pPr>
            <a:lvl7pPr marL="2057400" lvl="6" indent="0">
              <a:buNone/>
              <a:defRPr sz="1200">
                <a:solidFill>
                  <a:schemeClr val="tx1">
                    <a:tint val="75000"/>
                  </a:schemeClr>
                </a:solidFill>
              </a:defRPr>
            </a:lvl7pPr>
            <a:lvl8pPr marL="2400300" lvl="7" indent="0">
              <a:buNone/>
              <a:defRPr sz="1200">
                <a:solidFill>
                  <a:schemeClr val="tx1">
                    <a:tint val="75000"/>
                  </a:schemeClr>
                </a:solidFill>
              </a:defRPr>
            </a:lvl8pPr>
            <a:lvl9pPr marL="2743200" lvl="8" indent="0">
              <a:buNone/>
              <a:defRPr sz="1200">
                <a:solidFill>
                  <a:schemeClr val="tx1">
                    <a:tint val="75000"/>
                  </a:schemeClr>
                </a:solidFill>
              </a:defRPr>
            </a:lvl9pPr>
          </a:lstStyle>
          <a:p>
            <a:pPr lvl="0"/>
            <a:r>
              <a:rPr lang="zh-CN" strike="noStrike"/>
              <a:t>单击此处编辑母版文本样式</a:t>
            </a:r>
            <a:endParaRPr lang="zh-CN" strike="noStrik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a:xfrm>
            <a:off x="457200"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内容占位符 3"/>
          <p:cNvSpPr/>
          <p:nvPr>
            <p:ph idx="2"/>
          </p:nvPr>
        </p:nvSpPr>
        <p:spPr>
          <a:xfrm>
            <a:off x="4654296"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xfrm>
      </p:grpSpPr>
      <p:sp>
        <p:nvSpPr>
          <p:cNvPr id="2" name="标题 1"/>
          <p:cNvSpPr/>
          <p:nvPr>
            <p:ph type="title"/>
          </p:nvPr>
        </p:nvSpPr>
        <p:spPr>
          <a:xfrm>
            <a:off x="629841" y="365125"/>
            <a:ext cx="7886700" cy="1325563"/>
          </a:xfrm>
        </p:spPr>
        <p:txBody>
          <a:bodyPr/>
          <a:lstStyle/>
          <a:p>
            <a:r>
              <a:rPr lang="zh-CN" strike="noStrike"/>
              <a:t>单击此处编辑母版标题样式</a:t>
            </a:r>
            <a:endParaRPr lang="zh-CN" strike="noStrike"/>
          </a:p>
        </p:txBody>
      </p:sp>
      <p:sp>
        <p:nvSpPr>
          <p:cNvPr id="3" name="文本占位符 2"/>
          <p:cNvSpPr/>
          <p:nvPr>
            <p:ph type="body" idx="1"/>
          </p:nvPr>
        </p:nvSpPr>
        <p:spPr>
          <a:xfrm>
            <a:off x="890081" y="1778438"/>
            <a:ext cx="3655181"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4" name="内容占位符 3"/>
          <p:cNvSpPr/>
          <p:nvPr>
            <p:ph idx="2"/>
          </p:nvPr>
        </p:nvSpPr>
        <p:spPr>
          <a:xfrm>
            <a:off x="890081" y="2665379"/>
            <a:ext cx="3655181"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5" name="文本占位符 4"/>
          <p:cNvSpPr/>
          <p:nvPr>
            <p:ph type="body" idx="3"/>
          </p:nvPr>
        </p:nvSpPr>
        <p:spPr>
          <a:xfrm>
            <a:off x="4692704" y="1778438"/>
            <a:ext cx="3673182"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6" name="内容占位符 5"/>
          <p:cNvSpPr/>
          <p:nvPr>
            <p:ph idx="4"/>
          </p:nvPr>
        </p:nvSpPr>
        <p:spPr>
          <a:xfrm>
            <a:off x="4692704" y="2665379"/>
            <a:ext cx="3673182"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xfrm>
      </p:grpSpPr>
      <p:sp>
        <p:nvSpPr>
          <p:cNvPr id="2" name="标题 1"/>
          <p:cNvSpPr/>
          <p:nvPr>
            <p:ph type="title"/>
          </p:nvPr>
        </p:nvSpPr>
        <p:spPr>
          <a:xfrm>
            <a:off x="623888" y="1709738"/>
            <a:ext cx="7886700" cy="2852737"/>
          </a:xfrm>
        </p:spPr>
        <p:txBody>
          <a:bodyPr anchor="b"/>
          <a:lstStyle>
            <a:lvl1pPr lvl="0">
              <a:defRPr sz="4500"/>
            </a:lvl1pPr>
          </a:lstStyle>
          <a:p>
            <a:r>
              <a:rPr lang="zh-CN" strike="noStrike"/>
              <a:t>单击此处编辑母版标题样式</a:t>
            </a:r>
            <a:endParaRPr lang="zh-CN" strike="noStrike"/>
          </a:p>
        </p:txBody>
      </p:sp>
      <p:sp>
        <p:nvSpPr>
          <p:cNvPr id="3" name="文本占位符 2"/>
          <p:cNvSpPr/>
          <p:nvPr>
            <p:ph type="body" idx="1"/>
          </p:nvPr>
        </p:nvSpPr>
        <p:spPr>
          <a:xfrm>
            <a:off x="623888" y="4589463"/>
            <a:ext cx="7886700" cy="1500187"/>
          </a:xfrm>
        </p:spPr>
        <p:txBody>
          <a:bodyPr/>
          <a:lstStyle>
            <a:lvl1pPr marL="0" lvl="0" indent="0">
              <a:buNone/>
              <a:defRPr sz="1800">
                <a:solidFill>
                  <a:schemeClr val="tx1">
                    <a:tint val="75000"/>
                  </a:schemeClr>
                </a:solidFill>
              </a:defRPr>
            </a:lvl1pPr>
            <a:lvl2pPr marL="342900" lvl="1" indent="0">
              <a:buNone/>
              <a:defRPr sz="1500">
                <a:solidFill>
                  <a:schemeClr val="tx1">
                    <a:tint val="75000"/>
                  </a:schemeClr>
                </a:solidFill>
              </a:defRPr>
            </a:lvl2pPr>
            <a:lvl3pPr marL="685800" lvl="2" indent="0">
              <a:buNone/>
              <a:defRPr sz="1350">
                <a:solidFill>
                  <a:schemeClr val="tx1">
                    <a:tint val="75000"/>
                  </a:schemeClr>
                </a:solidFill>
              </a:defRPr>
            </a:lvl3pPr>
            <a:lvl4pPr marL="1028700" lvl="3" indent="0">
              <a:buNone/>
              <a:defRPr sz="1200">
                <a:solidFill>
                  <a:schemeClr val="tx1">
                    <a:tint val="75000"/>
                  </a:schemeClr>
                </a:solidFill>
              </a:defRPr>
            </a:lvl4pPr>
            <a:lvl5pPr marL="1371600" lvl="4" indent="0">
              <a:buNone/>
              <a:defRPr sz="1200">
                <a:solidFill>
                  <a:schemeClr val="tx1">
                    <a:tint val="75000"/>
                  </a:schemeClr>
                </a:solidFill>
              </a:defRPr>
            </a:lvl5pPr>
            <a:lvl6pPr marL="1714500" lvl="5" indent="0">
              <a:buNone/>
              <a:defRPr sz="1200">
                <a:solidFill>
                  <a:schemeClr val="tx1">
                    <a:tint val="75000"/>
                  </a:schemeClr>
                </a:solidFill>
              </a:defRPr>
            </a:lvl6pPr>
            <a:lvl7pPr marL="2057400" lvl="6" indent="0">
              <a:buNone/>
              <a:defRPr sz="1200">
                <a:solidFill>
                  <a:schemeClr val="tx1">
                    <a:tint val="75000"/>
                  </a:schemeClr>
                </a:solidFill>
              </a:defRPr>
            </a:lvl7pPr>
            <a:lvl8pPr marL="2400300" lvl="7" indent="0">
              <a:buNone/>
              <a:defRPr sz="1200">
                <a:solidFill>
                  <a:schemeClr val="tx1">
                    <a:tint val="75000"/>
                  </a:schemeClr>
                </a:solidFill>
              </a:defRPr>
            </a:lvl8pPr>
            <a:lvl9pPr marL="2743200" lvl="8" indent="0">
              <a:buNone/>
              <a:defRPr sz="1200">
                <a:solidFill>
                  <a:schemeClr val="tx1">
                    <a:tint val="75000"/>
                  </a:schemeClr>
                </a:solidFill>
              </a:defRPr>
            </a:lvl9pPr>
          </a:lstStyle>
          <a:p>
            <a:pPr lvl="0"/>
            <a:r>
              <a:rPr lang="zh-CN" strike="noStrike"/>
              <a:t>单击此处编辑母版文本样式</a:t>
            </a:r>
            <a:endParaRPr lang="zh-CN" strike="noStrik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xfrm>
      </p:grpSpPr>
      <p:sp>
        <p:nvSpPr>
          <p:cNvPr id="2" name="标题 1"/>
          <p:cNvSpPr/>
          <p:nvPr>
            <p:ph type="title"/>
          </p:nvPr>
        </p:nvSpPr>
        <p:spPr>
          <a:xfrm>
            <a:off x="629841" y="457200"/>
            <a:ext cx="2949178" cy="1600200"/>
          </a:xfrm>
        </p:spPr>
        <p:txBody>
          <a:bodyPr anchor="b"/>
          <a:lstStyle>
            <a:lvl1pPr lvl="0">
              <a:defRPr sz="2400"/>
            </a:lvl1pPr>
          </a:lstStyle>
          <a:p>
            <a:r>
              <a:rPr lang="zh-CN" strike="noStrike"/>
              <a:t>单击此处编辑母版标题样式</a:t>
            </a:r>
            <a:endParaRPr lang="zh-CN" strike="noStrike"/>
          </a:p>
        </p:txBody>
      </p:sp>
      <p:sp>
        <p:nvSpPr>
          <p:cNvPr id="3" name="内容占位符 2"/>
          <p:cNvSpPr/>
          <p:nvPr>
            <p:ph idx="1"/>
          </p:nvPr>
        </p:nvSpPr>
        <p:spPr>
          <a:xfrm>
            <a:off x="3887391" y="987425"/>
            <a:ext cx="4629150" cy="4873625"/>
          </a:xfrm>
        </p:spPr>
        <p:txBody>
          <a:bodyPr/>
          <a:lstStyle>
            <a:lvl1pPr lvl="0">
              <a:defRPr sz="2400"/>
            </a:lvl1pPr>
            <a:lvl2pPr lvl="1">
              <a:defRPr sz="2100"/>
            </a:lvl2pPr>
            <a:lvl3pPr lvl="2">
              <a:defRPr sz="1800"/>
            </a:lvl3pPr>
            <a:lvl4pPr lvl="3">
              <a:defRPr sz="1500"/>
            </a:lvl4pPr>
            <a:lvl5pPr lvl="4">
              <a:defRPr sz="1500"/>
            </a:lvl5pPr>
            <a:lvl6pPr lvl="5">
              <a:defRPr sz="1500"/>
            </a:lvl6pPr>
            <a:lvl7pPr lvl="6">
              <a:defRPr sz="1500"/>
            </a:lvl7pPr>
            <a:lvl8pPr lvl="7">
              <a:defRPr sz="1500"/>
            </a:lvl8pPr>
            <a:lvl9pPr lvl="8">
              <a:defRPr sz="1500"/>
            </a:lvl9p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文本占位符 3"/>
          <p:cNvSpPr/>
          <p:nvPr>
            <p:ph type="body" idx="2"/>
          </p:nvPr>
        </p:nvSpPr>
        <p:spPr>
          <a:xfrm>
            <a:off x="629841" y="2057400"/>
            <a:ext cx="2949178" cy="3811588"/>
          </a:xfrm>
        </p:spPr>
        <p:txBody>
          <a:bodyPr/>
          <a:lstStyle>
            <a:lvl1pPr marL="0" lvl="0" indent="0">
              <a:buNone/>
              <a:defRPr sz="1200"/>
            </a:lvl1pPr>
            <a:lvl2pPr marL="342900" lvl="1" indent="0">
              <a:buNone/>
              <a:defRPr sz="1050"/>
            </a:lvl2pPr>
            <a:lvl3pPr marL="685800" lvl="2" indent="0">
              <a:buNone/>
              <a:defRPr sz="900"/>
            </a:lvl3pPr>
            <a:lvl4pPr marL="1028700" lvl="3" indent="0">
              <a:buNone/>
              <a:defRPr sz="750"/>
            </a:lvl4pPr>
            <a:lvl5pPr marL="1371600" lvl="4" indent="0">
              <a:buNone/>
              <a:defRPr sz="750"/>
            </a:lvl5pPr>
            <a:lvl6pPr marL="1714500" lvl="5" indent="0">
              <a:buNone/>
              <a:defRPr sz="750"/>
            </a:lvl6pPr>
            <a:lvl7pPr marL="2057400" lvl="6" indent="0">
              <a:buNone/>
              <a:defRPr sz="750"/>
            </a:lvl7pPr>
            <a:lvl8pPr marL="2400300" lvl="7" indent="0">
              <a:buNone/>
              <a:defRPr sz="750"/>
            </a:lvl8pPr>
            <a:lvl9pPr marL="2743200" lvl="8" indent="0">
              <a:buNone/>
              <a:defRPr sz="750"/>
            </a:lvl9pPr>
          </a:lstStyle>
          <a:p>
            <a:pPr lvl="0"/>
            <a:r>
              <a:rPr lang="zh-CN" strike="noStrike"/>
              <a:t>单击此处编辑母版文本样式</a:t>
            </a:r>
            <a:endParaRPr lang="zh-CN" strike="noStrik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xfrm>
      </p:grpSpPr>
      <p:sp>
        <p:nvSpPr>
          <p:cNvPr id="2" name="标题 1"/>
          <p:cNvSpPr/>
          <p:nvPr>
            <p:ph type="title"/>
          </p:nvPr>
        </p:nvSpPr>
        <p:spPr>
          <a:xfrm>
            <a:off x="629841" y="457200"/>
            <a:ext cx="3124012" cy="1600200"/>
          </a:xfrm>
        </p:spPr>
        <p:txBody>
          <a:bodyPr anchor="b"/>
          <a:lstStyle>
            <a:lvl1pPr lvl="0">
              <a:defRPr sz="2400"/>
            </a:lvl1pPr>
          </a:lstStyle>
          <a:p>
            <a:r>
              <a:rPr lang="zh-CN" strike="noStrike"/>
              <a:t>单击此处编辑母版标题样式</a:t>
            </a:r>
            <a:endParaRPr lang="zh-CN" strike="noStrike"/>
          </a:p>
        </p:txBody>
      </p:sp>
      <p:sp>
        <p:nvSpPr>
          <p:cNvPr id="3" name="图片占位符 2"/>
          <p:cNvSpPr/>
          <p:nvPr>
            <p:ph type="pic" idx="1"/>
          </p:nvPr>
        </p:nvSpPr>
        <p:spPr>
          <a:xfrm>
            <a:off x="3887391" y="457201"/>
            <a:ext cx="4629150" cy="5403850"/>
          </a:xfrm>
        </p:spPr>
        <p:txBody>
          <a:bodyPr/>
          <a:lstStyle>
            <a:lvl1pPr marL="0" lvl="0" indent="0">
              <a:buNone/>
              <a:defRPr sz="2400"/>
            </a:lvl1pPr>
            <a:lvl2pPr marL="342900" lvl="1" indent="0">
              <a:buNone/>
              <a:defRPr sz="2100"/>
            </a:lvl2pPr>
            <a:lvl3pPr marL="685800" lvl="2" indent="0">
              <a:buNone/>
              <a:defRPr sz="1800"/>
            </a:lvl3pPr>
            <a:lvl4pPr marL="1028700" lvl="3" indent="0">
              <a:buNone/>
              <a:defRPr sz="1500"/>
            </a:lvl4pPr>
            <a:lvl5pPr marL="1371600" lvl="4" indent="0">
              <a:buNone/>
              <a:defRPr sz="1500"/>
            </a:lvl5pPr>
            <a:lvl6pPr marL="1714500" lvl="5" indent="0">
              <a:buNone/>
              <a:defRPr sz="1500"/>
            </a:lvl6pPr>
            <a:lvl7pPr marL="2057400" lvl="6" indent="0">
              <a:buNone/>
              <a:defRPr sz="1500"/>
            </a:lvl7pPr>
            <a:lvl8pPr marL="2400300" lvl="7" indent="0">
              <a:buNone/>
              <a:defRPr sz="1500"/>
            </a:lvl8pPr>
            <a:lvl9pPr marL="2743200" lvl="8" indent="0">
              <a:buNone/>
              <a:defRPr sz="1500"/>
            </a:lvl9pPr>
          </a:lstStyle>
          <a:p>
            <a:endParaRPr lang="zh-CN" strike="noStrike"/>
          </a:p>
        </p:txBody>
      </p:sp>
      <p:sp>
        <p:nvSpPr>
          <p:cNvPr id="4" name="文本占位符 3"/>
          <p:cNvSpPr/>
          <p:nvPr>
            <p:ph type="body" idx="2"/>
          </p:nvPr>
        </p:nvSpPr>
        <p:spPr>
          <a:xfrm>
            <a:off x="629841" y="2057400"/>
            <a:ext cx="3124012" cy="3811588"/>
          </a:xfrm>
        </p:spPr>
        <p:txBody>
          <a:bodyPr/>
          <a:lstStyle>
            <a:lvl1pPr marL="0" lvl="0" indent="0">
              <a:buNone/>
              <a:defRPr sz="1500"/>
            </a:lvl1pPr>
            <a:lvl2pPr marL="342900" lvl="1" indent="0">
              <a:buNone/>
              <a:defRPr sz="1350"/>
            </a:lvl2pPr>
            <a:lvl3pPr marL="685800" lvl="2" indent="0">
              <a:buNone/>
              <a:defRPr sz="1200"/>
            </a:lvl3pPr>
            <a:lvl4pPr marL="1028700" lvl="3" indent="0">
              <a:buNone/>
              <a:defRPr sz="1050"/>
            </a:lvl4pPr>
            <a:lvl5pPr marL="1371600" lvl="4" indent="0">
              <a:buNone/>
              <a:defRPr sz="1050"/>
            </a:lvl5pPr>
            <a:lvl6pPr marL="1714500" lvl="5" indent="0">
              <a:buNone/>
              <a:defRPr sz="1050"/>
            </a:lvl6pPr>
            <a:lvl7pPr marL="2057400" lvl="6" indent="0">
              <a:buNone/>
              <a:defRPr sz="1050"/>
            </a:lvl7pPr>
            <a:lvl8pPr marL="2400300" lvl="7" indent="0">
              <a:buNone/>
              <a:defRPr sz="1050"/>
            </a:lvl8pPr>
            <a:lvl9pPr marL="2743200" lvl="8" indent="0">
              <a:buNone/>
              <a:defRPr sz="1050"/>
            </a:lvl9pPr>
          </a:lstStyle>
          <a:p>
            <a:pPr lvl="0"/>
            <a:r>
              <a:rPr lang="zh-CN" strike="noStrike"/>
              <a:t>单击此处编辑母版文本样式</a:t>
            </a:r>
            <a:endParaRPr lang="zh-CN" strike="noStrik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竖排文字占位符 2"/>
          <p:cNvSpPr/>
          <p:nvPr>
            <p:ph type="body" idx="1"/>
          </p:nvPr>
        </p:nvSpPr>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竖版">
    <p:spTree>
      <p:nvGrpSpPr>
        <p:cNvPr id="1" name=""/>
        <p:cNvGrpSpPr/>
        <p:nvPr/>
      </p:nvGrpSpPr>
      <p:grpSpPr>
        <a:xfrm>
          <a:off x="0" y="0"/>
          <a:ext cx="0" cy="0"/>
        </a:xfrm>
      </p:grpSpPr>
      <p:sp>
        <p:nvSpPr>
          <p:cNvPr id="2" name="竖排标题 1"/>
          <p:cNvSpPr/>
          <p:nvPr>
            <p:ph type="title"/>
          </p:nvPr>
        </p:nvSpPr>
        <p:spPr>
          <a:xfrm>
            <a:off x="6629400" y="274638"/>
            <a:ext cx="2057400" cy="5851525"/>
          </a:xfrm>
        </p:spPr>
        <p:txBody>
          <a:bodyPr vert="eaVert"/>
          <a:lstStyle/>
          <a:p>
            <a:r>
              <a:rPr lang="zh-CN" strike="noStrike"/>
              <a:t>单击此处编辑母版标题样式</a:t>
            </a:r>
            <a:endParaRPr lang="zh-CN" strike="noStrike"/>
          </a:p>
        </p:txBody>
      </p:sp>
      <p:sp>
        <p:nvSpPr>
          <p:cNvPr id="3" name="竖排文字占位符 2"/>
          <p:cNvSpPr/>
          <p:nvPr>
            <p:ph type="body" idx="1"/>
          </p:nvPr>
        </p:nvSpPr>
        <p:spPr>
          <a:xfrm>
            <a:off x="457200" y="274638"/>
            <a:ext cx="6052930" cy="5851525"/>
          </a:xfrm>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xfrm>
      </p:grpSpPr>
      <p:sp>
        <p:nvSpPr>
          <p:cNvPr id="2" name="标题 1"/>
          <p:cNvSpPr/>
          <p:nvPr>
            <p:ph type="ctrTitle"/>
          </p:nvPr>
        </p:nvSpPr>
        <p:spPr>
          <a:xfrm>
            <a:off x="1143000" y="1122363"/>
            <a:ext cx="6858000" cy="2387600"/>
          </a:xfrm>
        </p:spPr>
        <p:txBody>
          <a:bodyPr anchor="b"/>
          <a:lstStyle>
            <a:lvl1pPr lvl="0" algn="ctr">
              <a:defRPr sz="4500"/>
            </a:lvl1pPr>
          </a:lstStyle>
          <a:p>
            <a:r>
              <a:rPr lang="zh-CN" strike="noStrike"/>
              <a:t>单击此处编辑母版标题样式</a:t>
            </a:r>
            <a:endParaRPr lang="zh-CN" strike="noStrike"/>
          </a:p>
        </p:txBody>
      </p:sp>
      <p:sp>
        <p:nvSpPr>
          <p:cNvPr id="3" name="副标题 2"/>
          <p:cNvSpPr/>
          <p:nvPr>
            <p:ph type="subTitle" idx="1"/>
          </p:nvPr>
        </p:nvSpPr>
        <p:spPr>
          <a:xfrm>
            <a:off x="1143000" y="3602038"/>
            <a:ext cx="6858000" cy="1655762"/>
          </a:xfrm>
        </p:spPr>
        <p:txBody>
          <a:bodyPr/>
          <a:lstStyle>
            <a:lvl1pPr marL="0" lvl="0" indent="0" algn="ctr">
              <a:buNone/>
              <a:defRPr sz="1800"/>
            </a:lvl1pPr>
            <a:lvl2pPr marL="342900" lvl="1" indent="0" algn="ctr">
              <a:buNone/>
              <a:defRPr sz="1500"/>
            </a:lvl2pPr>
            <a:lvl3pPr marL="685800" lvl="2" indent="0" algn="ctr">
              <a:buNone/>
              <a:defRPr sz="1350"/>
            </a:lvl3pPr>
            <a:lvl4pPr marL="1028700" lvl="3" indent="0" algn="ctr">
              <a:buNone/>
              <a:defRPr sz="1200"/>
            </a:lvl4pPr>
            <a:lvl5pPr marL="1371600" lvl="4" indent="0" algn="ctr">
              <a:buNone/>
              <a:defRPr sz="1200"/>
            </a:lvl5pPr>
            <a:lvl6pPr marL="1714500" lvl="5" indent="0" algn="ctr">
              <a:buNone/>
              <a:defRPr sz="1200"/>
            </a:lvl6pPr>
            <a:lvl7pPr marL="2057400" lvl="6" indent="0" algn="ctr">
              <a:buNone/>
              <a:defRPr sz="1200"/>
            </a:lvl7pPr>
            <a:lvl8pPr marL="2400300" lvl="7" indent="0" algn="ctr">
              <a:buNone/>
              <a:defRPr sz="1200"/>
            </a:lvl8pPr>
            <a:lvl9pPr marL="2743200" lvl="8" indent="0" algn="ctr">
              <a:buNone/>
              <a:defRPr sz="1200"/>
            </a:lvl9pPr>
          </a:lstStyle>
          <a:p>
            <a:r>
              <a:rPr lang="zh-CN" strike="noStrike"/>
              <a:t>单击此处编辑母版副标题样式</a:t>
            </a:r>
            <a:endParaRPr lang="zh-CN" strike="noStrik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xfrm>
      </p:grpSpPr>
      <p:sp>
        <p:nvSpPr>
          <p:cNvPr id="2" name="标题 1"/>
          <p:cNvSpPr/>
          <p:nvPr>
            <p:ph type="title"/>
          </p:nvPr>
        </p:nvSpPr>
        <p:spPr>
          <a:xfrm>
            <a:off x="623888" y="1709738"/>
            <a:ext cx="7886700" cy="2852737"/>
          </a:xfrm>
        </p:spPr>
        <p:txBody>
          <a:bodyPr anchor="b"/>
          <a:lstStyle>
            <a:lvl1pPr lvl="0">
              <a:defRPr sz="4500"/>
            </a:lvl1pPr>
          </a:lstStyle>
          <a:p>
            <a:r>
              <a:rPr lang="zh-CN" strike="noStrike"/>
              <a:t>单击此处编辑母版标题样式</a:t>
            </a:r>
            <a:endParaRPr lang="zh-CN" strike="noStrike"/>
          </a:p>
        </p:txBody>
      </p:sp>
      <p:sp>
        <p:nvSpPr>
          <p:cNvPr id="3" name="文本占位符 2"/>
          <p:cNvSpPr/>
          <p:nvPr>
            <p:ph type="body" idx="1"/>
          </p:nvPr>
        </p:nvSpPr>
        <p:spPr>
          <a:xfrm>
            <a:off x="623888" y="4589463"/>
            <a:ext cx="7886700" cy="1500187"/>
          </a:xfrm>
        </p:spPr>
        <p:txBody>
          <a:bodyPr/>
          <a:lstStyle>
            <a:lvl1pPr marL="0" lvl="0" indent="0">
              <a:buNone/>
              <a:defRPr sz="1800">
                <a:solidFill>
                  <a:schemeClr val="tx1">
                    <a:tint val="75000"/>
                  </a:schemeClr>
                </a:solidFill>
              </a:defRPr>
            </a:lvl1pPr>
            <a:lvl2pPr marL="342900" lvl="1" indent="0">
              <a:buNone/>
              <a:defRPr sz="1500">
                <a:solidFill>
                  <a:schemeClr val="tx1">
                    <a:tint val="75000"/>
                  </a:schemeClr>
                </a:solidFill>
              </a:defRPr>
            </a:lvl2pPr>
            <a:lvl3pPr marL="685800" lvl="2" indent="0">
              <a:buNone/>
              <a:defRPr sz="1350">
                <a:solidFill>
                  <a:schemeClr val="tx1">
                    <a:tint val="75000"/>
                  </a:schemeClr>
                </a:solidFill>
              </a:defRPr>
            </a:lvl3pPr>
            <a:lvl4pPr marL="1028700" lvl="3" indent="0">
              <a:buNone/>
              <a:defRPr sz="1200">
                <a:solidFill>
                  <a:schemeClr val="tx1">
                    <a:tint val="75000"/>
                  </a:schemeClr>
                </a:solidFill>
              </a:defRPr>
            </a:lvl4pPr>
            <a:lvl5pPr marL="1371600" lvl="4" indent="0">
              <a:buNone/>
              <a:defRPr sz="1200">
                <a:solidFill>
                  <a:schemeClr val="tx1">
                    <a:tint val="75000"/>
                  </a:schemeClr>
                </a:solidFill>
              </a:defRPr>
            </a:lvl5pPr>
            <a:lvl6pPr marL="1714500" lvl="5" indent="0">
              <a:buNone/>
              <a:defRPr sz="1200">
                <a:solidFill>
                  <a:schemeClr val="tx1">
                    <a:tint val="75000"/>
                  </a:schemeClr>
                </a:solidFill>
              </a:defRPr>
            </a:lvl6pPr>
            <a:lvl7pPr marL="2057400" lvl="6" indent="0">
              <a:buNone/>
              <a:defRPr sz="1200">
                <a:solidFill>
                  <a:schemeClr val="tx1">
                    <a:tint val="75000"/>
                  </a:schemeClr>
                </a:solidFill>
              </a:defRPr>
            </a:lvl7pPr>
            <a:lvl8pPr marL="2400300" lvl="7" indent="0">
              <a:buNone/>
              <a:defRPr sz="1200">
                <a:solidFill>
                  <a:schemeClr val="tx1">
                    <a:tint val="75000"/>
                  </a:schemeClr>
                </a:solidFill>
              </a:defRPr>
            </a:lvl8pPr>
            <a:lvl9pPr marL="2743200" lvl="8" indent="0">
              <a:buNone/>
              <a:defRPr sz="1200">
                <a:solidFill>
                  <a:schemeClr val="tx1">
                    <a:tint val="75000"/>
                  </a:schemeClr>
                </a:solidFill>
              </a:defRPr>
            </a:lvl9pPr>
          </a:lstStyle>
          <a:p>
            <a:pPr lvl="0"/>
            <a:r>
              <a:rPr lang="zh-CN" strike="noStrike"/>
              <a:t>单击此处编辑母版文本样式</a:t>
            </a:r>
            <a:endParaRPr lang="zh-CN" strike="noStrik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a:xfrm>
            <a:off x="457200"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内容占位符 3"/>
          <p:cNvSpPr/>
          <p:nvPr>
            <p:ph idx="2"/>
          </p:nvPr>
        </p:nvSpPr>
        <p:spPr>
          <a:xfrm>
            <a:off x="4654296"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xfrm>
      </p:grpSpPr>
      <p:sp>
        <p:nvSpPr>
          <p:cNvPr id="2" name="标题 1"/>
          <p:cNvSpPr/>
          <p:nvPr>
            <p:ph type="title"/>
          </p:nvPr>
        </p:nvSpPr>
        <p:spPr>
          <a:xfrm>
            <a:off x="629841" y="365125"/>
            <a:ext cx="7886700" cy="1325563"/>
          </a:xfrm>
        </p:spPr>
        <p:txBody>
          <a:bodyPr/>
          <a:lstStyle/>
          <a:p>
            <a:r>
              <a:rPr lang="zh-CN" strike="noStrike"/>
              <a:t>单击此处编辑母版标题样式</a:t>
            </a:r>
            <a:endParaRPr lang="zh-CN" strike="noStrike"/>
          </a:p>
        </p:txBody>
      </p:sp>
      <p:sp>
        <p:nvSpPr>
          <p:cNvPr id="3" name="文本占位符 2"/>
          <p:cNvSpPr/>
          <p:nvPr>
            <p:ph type="body" idx="1"/>
          </p:nvPr>
        </p:nvSpPr>
        <p:spPr>
          <a:xfrm>
            <a:off x="890081" y="1778438"/>
            <a:ext cx="3655181"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4" name="内容占位符 3"/>
          <p:cNvSpPr/>
          <p:nvPr>
            <p:ph idx="2"/>
          </p:nvPr>
        </p:nvSpPr>
        <p:spPr>
          <a:xfrm>
            <a:off x="890081" y="2665379"/>
            <a:ext cx="3655181"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5" name="文本占位符 4"/>
          <p:cNvSpPr/>
          <p:nvPr>
            <p:ph type="body" idx="3"/>
          </p:nvPr>
        </p:nvSpPr>
        <p:spPr>
          <a:xfrm>
            <a:off x="4692704" y="1778438"/>
            <a:ext cx="3673182"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6" name="内容占位符 5"/>
          <p:cNvSpPr/>
          <p:nvPr>
            <p:ph idx="4"/>
          </p:nvPr>
        </p:nvSpPr>
        <p:spPr>
          <a:xfrm>
            <a:off x="4692704" y="2665379"/>
            <a:ext cx="3673182"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内容占位符 2"/>
          <p:cNvSpPr/>
          <p:nvPr>
            <p:ph idx="1"/>
          </p:nvPr>
        </p:nvSpPr>
        <p:spPr>
          <a:xfrm>
            <a:off x="457200"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内容占位符 3"/>
          <p:cNvSpPr/>
          <p:nvPr>
            <p:ph idx="2"/>
          </p:nvPr>
        </p:nvSpPr>
        <p:spPr>
          <a:xfrm>
            <a:off x="4654296" y="1600200"/>
            <a:ext cx="4032504" cy="4525963"/>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xfrm>
      </p:grpSpPr>
      <p:sp>
        <p:nvSpPr>
          <p:cNvPr id="2" name="标题 1"/>
          <p:cNvSpPr/>
          <p:nvPr>
            <p:ph type="title"/>
          </p:nvPr>
        </p:nvSpPr>
        <p:spPr>
          <a:xfrm>
            <a:off x="629841" y="457200"/>
            <a:ext cx="2949178" cy="1600200"/>
          </a:xfrm>
        </p:spPr>
        <p:txBody>
          <a:bodyPr anchor="b"/>
          <a:lstStyle>
            <a:lvl1pPr lvl="0">
              <a:defRPr sz="2400"/>
            </a:lvl1pPr>
          </a:lstStyle>
          <a:p>
            <a:r>
              <a:rPr lang="zh-CN" strike="noStrike"/>
              <a:t>单击此处编辑母版标题样式</a:t>
            </a:r>
            <a:endParaRPr lang="zh-CN" strike="noStrike"/>
          </a:p>
        </p:txBody>
      </p:sp>
      <p:sp>
        <p:nvSpPr>
          <p:cNvPr id="3" name="内容占位符 2"/>
          <p:cNvSpPr/>
          <p:nvPr>
            <p:ph idx="1"/>
          </p:nvPr>
        </p:nvSpPr>
        <p:spPr>
          <a:xfrm>
            <a:off x="3887391" y="987425"/>
            <a:ext cx="4629150" cy="4873625"/>
          </a:xfrm>
        </p:spPr>
        <p:txBody>
          <a:bodyPr/>
          <a:lstStyle>
            <a:lvl1pPr lvl="0">
              <a:defRPr sz="2400"/>
            </a:lvl1pPr>
            <a:lvl2pPr lvl="1">
              <a:defRPr sz="2100"/>
            </a:lvl2pPr>
            <a:lvl3pPr lvl="2">
              <a:defRPr sz="1800"/>
            </a:lvl3pPr>
            <a:lvl4pPr lvl="3">
              <a:defRPr sz="1500"/>
            </a:lvl4pPr>
            <a:lvl5pPr lvl="4">
              <a:defRPr sz="1500"/>
            </a:lvl5pPr>
            <a:lvl6pPr lvl="5">
              <a:defRPr sz="1500"/>
            </a:lvl6pPr>
            <a:lvl7pPr lvl="6">
              <a:defRPr sz="1500"/>
            </a:lvl7pPr>
            <a:lvl8pPr lvl="7">
              <a:defRPr sz="1500"/>
            </a:lvl8pPr>
            <a:lvl9pPr lvl="8">
              <a:defRPr sz="1500"/>
            </a:lvl9p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文本占位符 3"/>
          <p:cNvSpPr/>
          <p:nvPr>
            <p:ph type="body" idx="2"/>
          </p:nvPr>
        </p:nvSpPr>
        <p:spPr>
          <a:xfrm>
            <a:off x="629841" y="2057400"/>
            <a:ext cx="2949178" cy="3811588"/>
          </a:xfrm>
        </p:spPr>
        <p:txBody>
          <a:bodyPr/>
          <a:lstStyle>
            <a:lvl1pPr marL="0" lvl="0" indent="0">
              <a:buNone/>
              <a:defRPr sz="1200"/>
            </a:lvl1pPr>
            <a:lvl2pPr marL="342900" lvl="1" indent="0">
              <a:buNone/>
              <a:defRPr sz="1050"/>
            </a:lvl2pPr>
            <a:lvl3pPr marL="685800" lvl="2" indent="0">
              <a:buNone/>
              <a:defRPr sz="900"/>
            </a:lvl3pPr>
            <a:lvl4pPr marL="1028700" lvl="3" indent="0">
              <a:buNone/>
              <a:defRPr sz="750"/>
            </a:lvl4pPr>
            <a:lvl5pPr marL="1371600" lvl="4" indent="0">
              <a:buNone/>
              <a:defRPr sz="750"/>
            </a:lvl5pPr>
            <a:lvl6pPr marL="1714500" lvl="5" indent="0">
              <a:buNone/>
              <a:defRPr sz="750"/>
            </a:lvl6pPr>
            <a:lvl7pPr marL="2057400" lvl="6" indent="0">
              <a:buNone/>
              <a:defRPr sz="750"/>
            </a:lvl7pPr>
            <a:lvl8pPr marL="2400300" lvl="7" indent="0">
              <a:buNone/>
              <a:defRPr sz="750"/>
            </a:lvl8pPr>
            <a:lvl9pPr marL="2743200" lvl="8" indent="0">
              <a:buNone/>
              <a:defRPr sz="750"/>
            </a:lvl9pPr>
          </a:lstStyle>
          <a:p>
            <a:pPr lvl="0"/>
            <a:r>
              <a:rPr lang="zh-CN" strike="noStrike"/>
              <a:t>单击此处编辑母版文本样式</a:t>
            </a:r>
            <a:endParaRPr lang="zh-CN" strike="noStrik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xfrm>
      </p:grpSpPr>
      <p:sp>
        <p:nvSpPr>
          <p:cNvPr id="2" name="标题 1"/>
          <p:cNvSpPr/>
          <p:nvPr>
            <p:ph type="title"/>
          </p:nvPr>
        </p:nvSpPr>
        <p:spPr>
          <a:xfrm>
            <a:off x="629841" y="457200"/>
            <a:ext cx="3124012" cy="1600200"/>
          </a:xfrm>
        </p:spPr>
        <p:txBody>
          <a:bodyPr anchor="b"/>
          <a:lstStyle>
            <a:lvl1pPr lvl="0">
              <a:defRPr sz="2400"/>
            </a:lvl1pPr>
          </a:lstStyle>
          <a:p>
            <a:r>
              <a:rPr lang="zh-CN" strike="noStrike"/>
              <a:t>单击此处编辑母版标题样式</a:t>
            </a:r>
            <a:endParaRPr lang="zh-CN" strike="noStrike"/>
          </a:p>
        </p:txBody>
      </p:sp>
      <p:sp>
        <p:nvSpPr>
          <p:cNvPr id="3" name="图片占位符 2"/>
          <p:cNvSpPr/>
          <p:nvPr>
            <p:ph type="pic" idx="1"/>
          </p:nvPr>
        </p:nvSpPr>
        <p:spPr>
          <a:xfrm>
            <a:off x="3887391" y="457201"/>
            <a:ext cx="4629150" cy="5403850"/>
          </a:xfrm>
        </p:spPr>
        <p:txBody>
          <a:bodyPr/>
          <a:lstStyle>
            <a:lvl1pPr marL="0" lvl="0" indent="0">
              <a:buNone/>
              <a:defRPr sz="2400"/>
            </a:lvl1pPr>
            <a:lvl2pPr marL="342900" lvl="1" indent="0">
              <a:buNone/>
              <a:defRPr sz="2100"/>
            </a:lvl2pPr>
            <a:lvl3pPr marL="685800" lvl="2" indent="0">
              <a:buNone/>
              <a:defRPr sz="1800"/>
            </a:lvl3pPr>
            <a:lvl4pPr marL="1028700" lvl="3" indent="0">
              <a:buNone/>
              <a:defRPr sz="1500"/>
            </a:lvl4pPr>
            <a:lvl5pPr marL="1371600" lvl="4" indent="0">
              <a:buNone/>
              <a:defRPr sz="1500"/>
            </a:lvl5pPr>
            <a:lvl6pPr marL="1714500" lvl="5" indent="0">
              <a:buNone/>
              <a:defRPr sz="1500"/>
            </a:lvl6pPr>
            <a:lvl7pPr marL="2057400" lvl="6" indent="0">
              <a:buNone/>
              <a:defRPr sz="1500"/>
            </a:lvl7pPr>
            <a:lvl8pPr marL="2400300" lvl="7" indent="0">
              <a:buNone/>
              <a:defRPr sz="1500"/>
            </a:lvl8pPr>
            <a:lvl9pPr marL="2743200" lvl="8" indent="0">
              <a:buNone/>
              <a:defRPr sz="1500"/>
            </a:lvl9pPr>
          </a:lstStyle>
          <a:p>
            <a:endParaRPr lang="zh-CN" strike="noStrike"/>
          </a:p>
        </p:txBody>
      </p:sp>
      <p:sp>
        <p:nvSpPr>
          <p:cNvPr id="4" name="文本占位符 3"/>
          <p:cNvSpPr/>
          <p:nvPr>
            <p:ph type="body" idx="2"/>
          </p:nvPr>
        </p:nvSpPr>
        <p:spPr>
          <a:xfrm>
            <a:off x="629841" y="2057400"/>
            <a:ext cx="3124012" cy="3811588"/>
          </a:xfrm>
        </p:spPr>
        <p:txBody>
          <a:bodyPr/>
          <a:lstStyle>
            <a:lvl1pPr marL="0" lvl="0" indent="0">
              <a:buNone/>
              <a:defRPr sz="1500"/>
            </a:lvl1pPr>
            <a:lvl2pPr marL="342900" lvl="1" indent="0">
              <a:buNone/>
              <a:defRPr sz="1350"/>
            </a:lvl2pPr>
            <a:lvl3pPr marL="685800" lvl="2" indent="0">
              <a:buNone/>
              <a:defRPr sz="1200"/>
            </a:lvl3pPr>
            <a:lvl4pPr marL="1028700" lvl="3" indent="0">
              <a:buNone/>
              <a:defRPr sz="1050"/>
            </a:lvl4pPr>
            <a:lvl5pPr marL="1371600" lvl="4" indent="0">
              <a:buNone/>
              <a:defRPr sz="1050"/>
            </a:lvl5pPr>
            <a:lvl6pPr marL="1714500" lvl="5" indent="0">
              <a:buNone/>
              <a:defRPr sz="1050"/>
            </a:lvl6pPr>
            <a:lvl7pPr marL="2057400" lvl="6" indent="0">
              <a:buNone/>
              <a:defRPr sz="1050"/>
            </a:lvl7pPr>
            <a:lvl8pPr marL="2400300" lvl="7" indent="0">
              <a:buNone/>
              <a:defRPr sz="1050"/>
            </a:lvl8pPr>
            <a:lvl9pPr marL="2743200" lvl="8" indent="0">
              <a:buNone/>
              <a:defRPr sz="1050"/>
            </a:lvl9pPr>
          </a:lstStyle>
          <a:p>
            <a:pPr lvl="0"/>
            <a:r>
              <a:rPr lang="zh-CN" strike="noStrike"/>
              <a:t>单击此处编辑母版文本样式</a:t>
            </a:r>
            <a:endParaRPr lang="zh-CN" strike="noStrik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
        <p:nvSpPr>
          <p:cNvPr id="3" name="竖排文字占位符 2"/>
          <p:cNvSpPr/>
          <p:nvPr>
            <p:ph type="body" idx="1"/>
          </p:nvPr>
        </p:nvSpPr>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竖版">
    <p:spTree>
      <p:nvGrpSpPr>
        <p:cNvPr id="1" name=""/>
        <p:cNvGrpSpPr/>
        <p:nvPr/>
      </p:nvGrpSpPr>
      <p:grpSpPr>
        <a:xfrm>
          <a:off x="0" y="0"/>
          <a:ext cx="0" cy="0"/>
        </a:xfrm>
      </p:grpSpPr>
      <p:sp>
        <p:nvSpPr>
          <p:cNvPr id="2" name="竖排标题 1"/>
          <p:cNvSpPr/>
          <p:nvPr>
            <p:ph type="title"/>
          </p:nvPr>
        </p:nvSpPr>
        <p:spPr>
          <a:xfrm>
            <a:off x="6629400" y="274638"/>
            <a:ext cx="2057400" cy="5851525"/>
          </a:xfrm>
        </p:spPr>
        <p:txBody>
          <a:bodyPr vert="eaVert"/>
          <a:lstStyle/>
          <a:p>
            <a:r>
              <a:rPr lang="zh-CN" strike="noStrike"/>
              <a:t>单击此处编辑母版标题样式</a:t>
            </a:r>
            <a:endParaRPr lang="zh-CN" strike="noStrike"/>
          </a:p>
        </p:txBody>
      </p:sp>
      <p:sp>
        <p:nvSpPr>
          <p:cNvPr id="3" name="竖排文字占位符 2"/>
          <p:cNvSpPr/>
          <p:nvPr>
            <p:ph type="body" idx="1"/>
          </p:nvPr>
        </p:nvSpPr>
        <p:spPr>
          <a:xfrm>
            <a:off x="457200" y="274638"/>
            <a:ext cx="6052930" cy="5851525"/>
          </a:xfrm>
        </p:spPr>
        <p:txBody>
          <a:bodyPr vert="eaVert"/>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xfrm>
      </p:grpSpPr>
      <p:sp>
        <p:nvSpPr>
          <p:cNvPr id="2" name="标题 1"/>
          <p:cNvSpPr/>
          <p:nvPr>
            <p:ph type="title"/>
          </p:nvPr>
        </p:nvSpPr>
        <p:spPr>
          <a:xfrm>
            <a:off x="629841" y="365125"/>
            <a:ext cx="7886700" cy="1325563"/>
          </a:xfrm>
        </p:spPr>
        <p:txBody>
          <a:bodyPr/>
          <a:lstStyle/>
          <a:p>
            <a:r>
              <a:rPr lang="zh-CN" strike="noStrike"/>
              <a:t>单击此处编辑母版标题样式</a:t>
            </a:r>
            <a:endParaRPr lang="zh-CN" strike="noStrike"/>
          </a:p>
        </p:txBody>
      </p:sp>
      <p:sp>
        <p:nvSpPr>
          <p:cNvPr id="3" name="文本占位符 2"/>
          <p:cNvSpPr/>
          <p:nvPr>
            <p:ph type="body" idx="1"/>
          </p:nvPr>
        </p:nvSpPr>
        <p:spPr>
          <a:xfrm>
            <a:off x="890081" y="1778438"/>
            <a:ext cx="3655181"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4" name="内容占位符 3"/>
          <p:cNvSpPr/>
          <p:nvPr>
            <p:ph idx="2"/>
          </p:nvPr>
        </p:nvSpPr>
        <p:spPr>
          <a:xfrm>
            <a:off x="890081" y="2665379"/>
            <a:ext cx="3655181"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5" name="文本占位符 4"/>
          <p:cNvSpPr/>
          <p:nvPr>
            <p:ph type="body" idx="3"/>
          </p:nvPr>
        </p:nvSpPr>
        <p:spPr>
          <a:xfrm>
            <a:off x="4692704" y="1778438"/>
            <a:ext cx="3673182" cy="823912"/>
          </a:xfrm>
        </p:spPr>
        <p:txBody>
          <a:bodyPr anchor="ctr" anchorCtr="0"/>
          <a:lstStyle>
            <a:lvl1pPr marL="0" lvl="0" indent="0">
              <a:buNone/>
              <a:defRPr sz="2100"/>
            </a:lvl1pPr>
            <a:lvl2pPr marL="342900" lvl="1" indent="0">
              <a:buNone/>
              <a:defRPr sz="1800"/>
            </a:lvl2pPr>
            <a:lvl3pPr marL="685800" lvl="2" indent="0">
              <a:buNone/>
              <a:defRPr sz="1500"/>
            </a:lvl3pPr>
            <a:lvl4pPr marL="1028700" lvl="3" indent="0">
              <a:buNone/>
              <a:defRPr sz="1350"/>
            </a:lvl4pPr>
            <a:lvl5pPr marL="1371600" lvl="4" indent="0">
              <a:buNone/>
              <a:defRPr sz="1350"/>
            </a:lvl5pPr>
            <a:lvl6pPr marL="1714500" lvl="5" indent="0">
              <a:buNone/>
              <a:defRPr sz="1350"/>
            </a:lvl6pPr>
            <a:lvl7pPr marL="2057400" lvl="6" indent="0">
              <a:buNone/>
              <a:defRPr sz="1350"/>
            </a:lvl7pPr>
            <a:lvl8pPr marL="2400300" lvl="7" indent="0">
              <a:buNone/>
              <a:defRPr sz="1350"/>
            </a:lvl8pPr>
            <a:lvl9pPr marL="2743200" lvl="8" indent="0">
              <a:buNone/>
              <a:defRPr sz="1350"/>
            </a:lvl9pPr>
          </a:lstStyle>
          <a:p>
            <a:pPr lvl="0"/>
            <a:r>
              <a:rPr lang="zh-CN" strike="noStrike"/>
              <a:t>单击此处编辑母版文本样式</a:t>
            </a:r>
            <a:endParaRPr lang="zh-CN" strike="noStrike"/>
          </a:p>
        </p:txBody>
      </p:sp>
      <p:sp>
        <p:nvSpPr>
          <p:cNvPr id="6" name="内容占位符 5"/>
          <p:cNvSpPr/>
          <p:nvPr>
            <p:ph idx="4"/>
          </p:nvPr>
        </p:nvSpPr>
        <p:spPr>
          <a:xfrm>
            <a:off x="4692704" y="2665379"/>
            <a:ext cx="3673182" cy="3524284"/>
          </a:xfrm>
        </p:spPr>
        <p:txBody>
          <a:body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xfrm>
      </p:grpSpPr>
      <p:sp>
        <p:nvSpPr>
          <p:cNvPr id="2" name="标题 1"/>
          <p:cNvSpPr/>
          <p:nvPr>
            <p:ph type="title"/>
          </p:nvPr>
        </p:nvSpPr>
        <p:spPr/>
        <p:txBody>
          <a:bodyPr/>
          <a:lstStyle/>
          <a:p>
            <a:r>
              <a:rPr lang="zh-CN" strike="noStrike"/>
              <a:t>单击此处编辑母版标题样式</a:t>
            </a:r>
            <a:endParaRPr lang="zh-CN" strike="noStrik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xfrm>
      </p:grpSpPr>
      <p:sp>
        <p:nvSpPr>
          <p:cNvPr id="2" name="标题 1"/>
          <p:cNvSpPr/>
          <p:nvPr>
            <p:ph type="title"/>
          </p:nvPr>
        </p:nvSpPr>
        <p:spPr>
          <a:xfrm>
            <a:off x="629841" y="457200"/>
            <a:ext cx="2949178" cy="1600200"/>
          </a:xfrm>
        </p:spPr>
        <p:txBody>
          <a:bodyPr anchor="b"/>
          <a:lstStyle>
            <a:lvl1pPr lvl="0">
              <a:defRPr sz="2400"/>
            </a:lvl1pPr>
          </a:lstStyle>
          <a:p>
            <a:r>
              <a:rPr lang="zh-CN" strike="noStrike"/>
              <a:t>单击此处编辑母版标题样式</a:t>
            </a:r>
            <a:endParaRPr lang="zh-CN" strike="noStrike"/>
          </a:p>
        </p:txBody>
      </p:sp>
      <p:sp>
        <p:nvSpPr>
          <p:cNvPr id="3" name="内容占位符 2"/>
          <p:cNvSpPr/>
          <p:nvPr>
            <p:ph idx="1"/>
          </p:nvPr>
        </p:nvSpPr>
        <p:spPr>
          <a:xfrm>
            <a:off x="3887391" y="987425"/>
            <a:ext cx="4629150" cy="4873625"/>
          </a:xfrm>
        </p:spPr>
        <p:txBody>
          <a:bodyPr/>
          <a:lstStyle>
            <a:lvl1pPr lvl="0">
              <a:defRPr sz="2400"/>
            </a:lvl1pPr>
            <a:lvl2pPr lvl="1">
              <a:defRPr sz="2100"/>
            </a:lvl2pPr>
            <a:lvl3pPr lvl="2">
              <a:defRPr sz="1800"/>
            </a:lvl3pPr>
            <a:lvl4pPr lvl="3">
              <a:defRPr sz="1500"/>
            </a:lvl4pPr>
            <a:lvl5pPr lvl="4">
              <a:defRPr sz="1500"/>
            </a:lvl5pPr>
            <a:lvl6pPr lvl="5">
              <a:defRPr sz="1500"/>
            </a:lvl6pPr>
            <a:lvl7pPr lvl="6">
              <a:defRPr sz="1500"/>
            </a:lvl7pPr>
            <a:lvl8pPr lvl="7">
              <a:defRPr sz="1500"/>
            </a:lvl8pPr>
            <a:lvl9pPr lvl="8">
              <a:defRPr sz="1500"/>
            </a:lvl9pPr>
          </a:lstStyle>
          <a:p>
            <a:pPr lvl="0"/>
            <a:r>
              <a:rPr lang="zh-CN" strike="noStrike"/>
              <a:t>单击此处编辑母版文本样式</a:t>
            </a:r>
            <a:endParaRPr lang="zh-CN" strike="noStrike"/>
          </a:p>
          <a:p>
            <a:pPr lvl="1"/>
            <a:r>
              <a:rPr lang="zh-CN" strike="noStrike"/>
              <a:t>第二级</a:t>
            </a:r>
            <a:endParaRPr lang="zh-CN" strike="noStrike"/>
          </a:p>
          <a:p>
            <a:pPr lvl="2"/>
            <a:r>
              <a:rPr lang="zh-CN" strike="noStrike"/>
              <a:t>第三级</a:t>
            </a:r>
            <a:endParaRPr lang="zh-CN" strike="noStrike"/>
          </a:p>
          <a:p>
            <a:pPr lvl="3"/>
            <a:r>
              <a:rPr lang="zh-CN" strike="noStrike"/>
              <a:t>第四级</a:t>
            </a:r>
            <a:endParaRPr lang="zh-CN" strike="noStrike"/>
          </a:p>
          <a:p>
            <a:pPr lvl="4"/>
            <a:r>
              <a:rPr lang="zh-CN" strike="noStrike"/>
              <a:t>第五级</a:t>
            </a:r>
            <a:endParaRPr lang="zh-CN" strike="noStrike"/>
          </a:p>
        </p:txBody>
      </p:sp>
      <p:sp>
        <p:nvSpPr>
          <p:cNvPr id="4" name="文本占位符 3"/>
          <p:cNvSpPr/>
          <p:nvPr>
            <p:ph type="body" idx="2"/>
          </p:nvPr>
        </p:nvSpPr>
        <p:spPr>
          <a:xfrm>
            <a:off x="629841" y="2057400"/>
            <a:ext cx="2949178" cy="3811588"/>
          </a:xfrm>
        </p:spPr>
        <p:txBody>
          <a:bodyPr/>
          <a:lstStyle>
            <a:lvl1pPr marL="0" lvl="0" indent="0">
              <a:buNone/>
              <a:defRPr sz="1200"/>
            </a:lvl1pPr>
            <a:lvl2pPr marL="342900" lvl="1" indent="0">
              <a:buNone/>
              <a:defRPr sz="1050"/>
            </a:lvl2pPr>
            <a:lvl3pPr marL="685800" lvl="2" indent="0">
              <a:buNone/>
              <a:defRPr sz="900"/>
            </a:lvl3pPr>
            <a:lvl4pPr marL="1028700" lvl="3" indent="0">
              <a:buNone/>
              <a:defRPr sz="750"/>
            </a:lvl4pPr>
            <a:lvl5pPr marL="1371600" lvl="4" indent="0">
              <a:buNone/>
              <a:defRPr sz="750"/>
            </a:lvl5pPr>
            <a:lvl6pPr marL="1714500" lvl="5" indent="0">
              <a:buNone/>
              <a:defRPr sz="750"/>
            </a:lvl6pPr>
            <a:lvl7pPr marL="2057400" lvl="6" indent="0">
              <a:buNone/>
              <a:defRPr sz="750"/>
            </a:lvl7pPr>
            <a:lvl8pPr marL="2400300" lvl="7" indent="0">
              <a:buNone/>
              <a:defRPr sz="750"/>
            </a:lvl8pPr>
            <a:lvl9pPr marL="2743200" lvl="8" indent="0">
              <a:buNone/>
              <a:defRPr sz="750"/>
            </a:lvl9pPr>
          </a:lstStyle>
          <a:p>
            <a:pPr lvl="0"/>
            <a:r>
              <a:rPr lang="zh-CN" strike="noStrike"/>
              <a:t>单击此处编辑母版文本样式</a:t>
            </a:r>
            <a:endParaRPr lang="zh-CN" strike="noStrik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xfrm>
      </p:grpSpPr>
      <p:sp>
        <p:nvSpPr>
          <p:cNvPr id="2" name="标题 1"/>
          <p:cNvSpPr/>
          <p:nvPr>
            <p:ph type="title"/>
          </p:nvPr>
        </p:nvSpPr>
        <p:spPr>
          <a:xfrm>
            <a:off x="629841" y="457200"/>
            <a:ext cx="3124012" cy="1600200"/>
          </a:xfrm>
        </p:spPr>
        <p:txBody>
          <a:bodyPr anchor="b"/>
          <a:lstStyle>
            <a:lvl1pPr lvl="0">
              <a:defRPr sz="2400"/>
            </a:lvl1pPr>
          </a:lstStyle>
          <a:p>
            <a:r>
              <a:rPr lang="zh-CN" strike="noStrike"/>
              <a:t>单击此处编辑母版标题样式</a:t>
            </a:r>
            <a:endParaRPr lang="zh-CN" strike="noStrike"/>
          </a:p>
        </p:txBody>
      </p:sp>
      <p:sp>
        <p:nvSpPr>
          <p:cNvPr id="3" name="图片占位符 2"/>
          <p:cNvSpPr/>
          <p:nvPr>
            <p:ph type="pic" idx="1"/>
          </p:nvPr>
        </p:nvSpPr>
        <p:spPr>
          <a:xfrm>
            <a:off x="3887391" y="457201"/>
            <a:ext cx="4629150" cy="5403850"/>
          </a:xfrm>
        </p:spPr>
        <p:txBody>
          <a:bodyPr/>
          <a:lstStyle>
            <a:lvl1pPr marL="0" lvl="0" indent="0">
              <a:buNone/>
              <a:defRPr sz="2400"/>
            </a:lvl1pPr>
            <a:lvl2pPr marL="342900" lvl="1" indent="0">
              <a:buNone/>
              <a:defRPr sz="2100"/>
            </a:lvl2pPr>
            <a:lvl3pPr marL="685800" lvl="2" indent="0">
              <a:buNone/>
              <a:defRPr sz="1800"/>
            </a:lvl3pPr>
            <a:lvl4pPr marL="1028700" lvl="3" indent="0">
              <a:buNone/>
              <a:defRPr sz="1500"/>
            </a:lvl4pPr>
            <a:lvl5pPr marL="1371600" lvl="4" indent="0">
              <a:buNone/>
              <a:defRPr sz="1500"/>
            </a:lvl5pPr>
            <a:lvl6pPr marL="1714500" lvl="5" indent="0">
              <a:buNone/>
              <a:defRPr sz="1500"/>
            </a:lvl6pPr>
            <a:lvl7pPr marL="2057400" lvl="6" indent="0">
              <a:buNone/>
              <a:defRPr sz="1500"/>
            </a:lvl7pPr>
            <a:lvl8pPr marL="2400300" lvl="7" indent="0">
              <a:buNone/>
              <a:defRPr sz="1500"/>
            </a:lvl8pPr>
            <a:lvl9pPr marL="2743200" lvl="8" indent="0">
              <a:buNone/>
              <a:defRPr sz="1500"/>
            </a:lvl9pPr>
          </a:lstStyle>
          <a:p>
            <a:endParaRPr lang="zh-CN" strike="noStrike"/>
          </a:p>
        </p:txBody>
      </p:sp>
      <p:sp>
        <p:nvSpPr>
          <p:cNvPr id="4" name="文本占位符 3"/>
          <p:cNvSpPr/>
          <p:nvPr>
            <p:ph type="body" idx="2"/>
          </p:nvPr>
        </p:nvSpPr>
        <p:spPr>
          <a:xfrm>
            <a:off x="629841" y="2057400"/>
            <a:ext cx="3124012" cy="3811588"/>
          </a:xfrm>
        </p:spPr>
        <p:txBody>
          <a:bodyPr/>
          <a:lstStyle>
            <a:lvl1pPr marL="0" lvl="0" indent="0">
              <a:buNone/>
              <a:defRPr sz="1500"/>
            </a:lvl1pPr>
            <a:lvl2pPr marL="342900" lvl="1" indent="0">
              <a:buNone/>
              <a:defRPr sz="1350"/>
            </a:lvl2pPr>
            <a:lvl3pPr marL="685800" lvl="2" indent="0">
              <a:buNone/>
              <a:defRPr sz="1200"/>
            </a:lvl3pPr>
            <a:lvl4pPr marL="1028700" lvl="3" indent="0">
              <a:buNone/>
              <a:defRPr sz="1050"/>
            </a:lvl4pPr>
            <a:lvl5pPr marL="1371600" lvl="4" indent="0">
              <a:buNone/>
              <a:defRPr sz="1050"/>
            </a:lvl5pPr>
            <a:lvl6pPr marL="1714500" lvl="5" indent="0">
              <a:buNone/>
              <a:defRPr sz="1050"/>
            </a:lvl6pPr>
            <a:lvl7pPr marL="2057400" lvl="6" indent="0">
              <a:buNone/>
              <a:defRPr sz="1050"/>
            </a:lvl7pPr>
            <a:lvl8pPr marL="2400300" lvl="7" indent="0">
              <a:buNone/>
              <a:defRPr sz="1050"/>
            </a:lvl8pPr>
            <a:lvl9pPr marL="2743200" lvl="8" indent="0">
              <a:buNone/>
              <a:defRPr sz="1050"/>
            </a:lvl9pPr>
          </a:lstStyle>
          <a:p>
            <a:pPr lvl="0"/>
            <a:r>
              <a:rPr lang="zh-CN" strike="noStrike"/>
              <a:t>单击此处编辑母版文本样式</a:t>
            </a:r>
            <a:endParaRPr lang="zh-CN" strike="noStrike"/>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slideMasters/theme/theme1.xml" Id="rId12" /></Relationships>
</file>

<file path=ppt/slideMasters/_rels/slideMaster2.xml.rels>&#65279;<?xml version="1.0" encoding="utf-8"?><Relationships xmlns="http://schemas.openxmlformats.org/package/2006/relationships"><Relationship Type="http://schemas.openxmlformats.org/officeDocument/2006/relationships/slideLayout" Target="/ppt/slideLayouts/slideLayout12.xml" Id="rId1" /><Relationship Type="http://schemas.openxmlformats.org/officeDocument/2006/relationships/slideLayout" Target="/ppt/slideLayouts/slideLayout13.xml" Id="rId2" /><Relationship Type="http://schemas.openxmlformats.org/officeDocument/2006/relationships/slideLayout" Target="/ppt/slideLayouts/slideLayout14.xml" Id="rId3" /><Relationship Type="http://schemas.openxmlformats.org/officeDocument/2006/relationships/slideLayout" Target="/ppt/slideLayouts/slideLayout15.xml" Id="rId4" /><Relationship Type="http://schemas.openxmlformats.org/officeDocument/2006/relationships/slideLayout" Target="/ppt/slideLayouts/slideLayout16.xml" Id="rId5" /><Relationship Type="http://schemas.openxmlformats.org/officeDocument/2006/relationships/slideLayout" Target="/ppt/slideLayouts/slideLayout17.xml" Id="rId6" /><Relationship Type="http://schemas.openxmlformats.org/officeDocument/2006/relationships/slideLayout" Target="/ppt/slideLayouts/slideLayout18.xml" Id="rId7" /><Relationship Type="http://schemas.openxmlformats.org/officeDocument/2006/relationships/slideLayout" Target="/ppt/slideLayouts/slideLayout19.xml" Id="rId8" /><Relationship Type="http://schemas.openxmlformats.org/officeDocument/2006/relationships/slideLayout" Target="/ppt/slideLayouts/slideLayout20.xml" Id="rId9" /><Relationship Type="http://schemas.openxmlformats.org/officeDocument/2006/relationships/slideLayout" Target="/ppt/slideLayouts/slideLayout21.xml" Id="rId10" /><Relationship Type="http://schemas.openxmlformats.org/officeDocument/2006/relationships/slideLayout" Target="/ppt/slideLayouts/slideLayout22.xml" Id="rId11" /><Relationship Type="http://schemas.openxmlformats.org/officeDocument/2006/relationships/theme" Target="/ppt/slideMasters/theme/theme2.xml" Id="rId12" /></Relationships>
</file>

<file path=ppt/slideMasters/_rels/slideMaster3.xml.rels>&#65279;<?xml version="1.0" encoding="utf-8"?><Relationships xmlns="http://schemas.openxmlformats.org/package/2006/relationships"><Relationship Type="http://schemas.openxmlformats.org/officeDocument/2006/relationships/slideLayout" Target="/ppt/slideLayouts/slideLayout23.xml" Id="rId1" /><Relationship Type="http://schemas.openxmlformats.org/officeDocument/2006/relationships/slideLayout" Target="/ppt/slideLayouts/slideLayout24.xml" Id="rId2" /><Relationship Type="http://schemas.openxmlformats.org/officeDocument/2006/relationships/slideLayout" Target="/ppt/slideLayouts/slideLayout25.xml" Id="rId3" /><Relationship Type="http://schemas.openxmlformats.org/officeDocument/2006/relationships/slideLayout" Target="/ppt/slideLayouts/slideLayout26.xml" Id="rId4" /><Relationship Type="http://schemas.openxmlformats.org/officeDocument/2006/relationships/slideLayout" Target="/ppt/slideLayouts/slideLayout27.xml" Id="rId5" /><Relationship Type="http://schemas.openxmlformats.org/officeDocument/2006/relationships/slideLayout" Target="/ppt/slideLayouts/slideLayout28.xml" Id="rId6" /><Relationship Type="http://schemas.openxmlformats.org/officeDocument/2006/relationships/slideLayout" Target="/ppt/slideLayouts/slideLayout29.xml" Id="rId7" /><Relationship Type="http://schemas.openxmlformats.org/officeDocument/2006/relationships/slideLayout" Target="/ppt/slideLayouts/slideLayout30.xml" Id="rId8" /><Relationship Type="http://schemas.openxmlformats.org/officeDocument/2006/relationships/slideLayout" Target="/ppt/slideLayouts/slideLayout31.xml" Id="rId9" /><Relationship Type="http://schemas.openxmlformats.org/officeDocument/2006/relationships/slideLayout" Target="/ppt/slideLayouts/slideLayout32.xml" Id="rId10" /><Relationship Type="http://schemas.openxmlformats.org/officeDocument/2006/relationships/slideLayout" Target="/ppt/slideLayouts/slideLayout33.xml" Id="rId11" /><Relationship Type="http://schemas.openxmlformats.org/officeDocument/2006/relationships/theme" Target="/ppt/slideMasters/theme/theme3.xml" Id="rId12" /></Relationships>
</file>

<file path=ppt/slideMasters/_rels/slideMaster4.xml.rels>&#65279;<?xml version="1.0" encoding="utf-8"?><Relationships xmlns="http://schemas.openxmlformats.org/package/2006/relationships"><Relationship Type="http://schemas.openxmlformats.org/officeDocument/2006/relationships/slideLayout" Target="/ppt/slideLayouts/slideLayout34.xml" Id="rId1" /><Relationship Type="http://schemas.openxmlformats.org/officeDocument/2006/relationships/slideLayout" Target="/ppt/slideLayouts/slideLayout35.xml" Id="rId2" /><Relationship Type="http://schemas.openxmlformats.org/officeDocument/2006/relationships/slideLayout" Target="/ppt/slideLayouts/slideLayout36.xml" Id="rId3" /><Relationship Type="http://schemas.openxmlformats.org/officeDocument/2006/relationships/slideLayout" Target="/ppt/slideLayouts/slideLayout37.xml" Id="rId4" /><Relationship Type="http://schemas.openxmlformats.org/officeDocument/2006/relationships/slideLayout" Target="/ppt/slideLayouts/slideLayout38.xml" Id="rId5" /><Relationship Type="http://schemas.openxmlformats.org/officeDocument/2006/relationships/slideLayout" Target="/ppt/slideLayouts/slideLayout39.xml" Id="rId6" /><Relationship Type="http://schemas.openxmlformats.org/officeDocument/2006/relationships/slideLayout" Target="/ppt/slideLayouts/slideLayout40.xml" Id="rId7" /><Relationship Type="http://schemas.openxmlformats.org/officeDocument/2006/relationships/slideLayout" Target="/ppt/slideLayouts/slideLayout41.xml" Id="rId8" /><Relationship Type="http://schemas.openxmlformats.org/officeDocument/2006/relationships/slideLayout" Target="/ppt/slideLayouts/slideLayout42.xml" Id="rId9" /><Relationship Type="http://schemas.openxmlformats.org/officeDocument/2006/relationships/slideLayout" Target="/ppt/slideLayouts/slideLayout43.xml" Id="rId10" /><Relationship Type="http://schemas.openxmlformats.org/officeDocument/2006/relationships/slideLayout" Target="/ppt/slideLayouts/slideLayout44.xml" Id="rId11" /><Relationship Type="http://schemas.openxmlformats.org/officeDocument/2006/relationships/theme" Target="/ppt/slideMasters/theme/theme4.xml" Id="rId1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标题 1025"/>
          <p:cNvSpPr/>
          <p:nvPr>
            <p:ph type="title" idx="4294967295"/>
          </p:nvPr>
        </p:nvSpPr>
        <p:spPr>
          <a:xfrm>
            <a:off x="457200" y="27463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stStyle>
          <a:p>
            <a:pPr lvl="0"/>
            <a:r>
              <a:t>单击此处编辑母版标题样式</a:t>
            </a:r>
          </a:p>
        </p:txBody>
      </p:sp>
      <p:sp>
        <p:nvSpPr>
          <p:cNvPr id="1027" name="文本占位符 1026"/>
          <p:cNvSpPr/>
          <p:nvPr>
            <p:ph type="body" idx="4294967295"/>
          </p:nvPr>
        </p:nvSpPr>
        <p:spPr>
          <a:xfrm>
            <a:off x="457200" y="1600200"/>
            <a:ext cx="8229600" cy="45259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lvl="0" indent="-342900"/>
            <a:r>
              <a:t>单击此处编辑母版文本样式</a:t>
            </a:r>
          </a:p>
          <a:p>
            <a:pPr marL="742950" lvl="1" indent="-285750"/>
            <a:r>
              <a:t>第二级</a:t>
            </a:r>
          </a:p>
          <a:p>
            <a:pPr marL="1143000" lvl="2" indent="-228600"/>
            <a:r>
              <a:t>第三级</a:t>
            </a:r>
          </a:p>
          <a:p>
            <a:pPr marL="1600200" lvl="3" indent="-228600"/>
            <a:r>
              <a:t>第四级</a:t>
            </a:r>
          </a:p>
          <a:p>
            <a:pPr marL="2057400" lvl="4" indent="-228600"/>
            <a: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lvl="0" indent="0" algn="ctr" defTabSz="914400">
        <a:lnSpc>
          <a:spcPct val="100000"/>
        </a:lnSpc>
        <a:spcBef>
          <a:spcPct val="0"/>
        </a:spcBef>
        <a:spcAft>
          <a:spcPct val="0"/>
        </a:spcAft>
        <a:buNone/>
        <a:defRPr sz="4400" b="0" i="0" u="none" kern="1200" baseline="0">
          <a:solidFill>
            <a:schemeClr val="tx2"/>
          </a:solidFill>
          <a:latin typeface="Arial"/>
          <a:ea typeface="宋体"/>
        </a:defRPr>
      </a:lvl1pPr>
    </p:titleStyle>
    <p:bodyStyle>
      <a:lvl1pPr marL="342900" lvl="0" indent="-342900" algn="l" defTabSz="914400">
        <a:lnSpc>
          <a:spcPct val="100000"/>
        </a:lnSpc>
        <a:spcBef>
          <a:spcPct val="20000"/>
        </a:spcBef>
        <a:spcAft>
          <a:spcPct val="0"/>
        </a:spcAft>
        <a:buChar char="•"/>
        <a:defRPr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Arial"/>
          <a:ea typeface="宋体"/>
        </a:defRPr>
      </a:lvl5pPr>
      <a:lvl6pPr marL="2286000" lvl="5" indent="0" algn="l" defTabSz="914400">
        <a:lnSpc>
          <a:spcPct val="100000"/>
        </a:lnSpc>
        <a:spcBef>
          <a:spcPct val="0"/>
        </a:spcBef>
        <a:spcAft>
          <a:spcPct val="0"/>
        </a:spcAft>
        <a:buNone/>
        <a:defRPr b="0" i="0" u="none" kern="1200" baseline="0">
          <a:solidFill>
            <a:schemeClr val="tx1"/>
          </a:solidFill>
          <a:latin typeface="Arial"/>
          <a:ea typeface="宋体"/>
        </a:defRPr>
      </a:lvl6pPr>
      <a:lvl7pPr marL="2743200" lvl="6" indent="0" algn="l" defTabSz="914400">
        <a:lnSpc>
          <a:spcPct val="100000"/>
        </a:lnSpc>
        <a:spcBef>
          <a:spcPct val="0"/>
        </a:spcBef>
        <a:spcAft>
          <a:spcPct val="0"/>
        </a:spcAft>
        <a:buNone/>
        <a:defRPr b="0" i="0" u="none" kern="1200" baseline="0">
          <a:solidFill>
            <a:schemeClr val="tx1"/>
          </a:solidFill>
          <a:latin typeface="Arial"/>
          <a:ea typeface="宋体"/>
        </a:defRPr>
      </a:lvl7pPr>
      <a:lvl8pPr marL="3200400" lvl="7" indent="0" algn="l" defTabSz="914400">
        <a:lnSpc>
          <a:spcPct val="100000"/>
        </a:lnSpc>
        <a:spcBef>
          <a:spcPct val="0"/>
        </a:spcBef>
        <a:spcAft>
          <a:spcPct val="0"/>
        </a:spcAft>
        <a:buNone/>
        <a:defRPr b="0" i="0" u="none" kern="1200" baseline="0">
          <a:solidFill>
            <a:schemeClr val="tx1"/>
          </a:solidFill>
          <a:latin typeface="Arial"/>
          <a:ea typeface="宋体"/>
        </a:defRPr>
      </a:lvl8pPr>
      <a:lvl9pPr marL="3657600" lvl="8" indent="0" algn="l" defTabSz="914400">
        <a:lnSpc>
          <a:spcPct val="100000"/>
        </a:lnSpc>
        <a:spcBef>
          <a:spcPct val="0"/>
        </a:spcBef>
        <a:spcAft>
          <a:spcPct val="0"/>
        </a:spcAft>
        <a:buNone/>
        <a:defRPr b="0" i="0" u="none" kern="1200" baseline="0">
          <a:solidFill>
            <a:schemeClr val="tx1"/>
          </a:solidFill>
          <a:latin typeface="Arial"/>
          <a:ea typeface="宋体"/>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标题 1025"/>
          <p:cNvSpPr/>
          <p:nvPr>
            <p:ph type="title" idx="4294967295"/>
          </p:nvPr>
        </p:nvSpPr>
        <p:spPr>
          <a:xfrm>
            <a:off x="457200" y="27463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stStyle>
          <a:p>
            <a:pPr lvl="0"/>
            <a:r>
              <a:t>单击此处编辑母版标题样式</a:t>
            </a:r>
          </a:p>
        </p:txBody>
      </p:sp>
      <p:sp>
        <p:nvSpPr>
          <p:cNvPr id="2051" name="文本占位符 1026"/>
          <p:cNvSpPr/>
          <p:nvPr>
            <p:ph type="body" idx="4294967295"/>
          </p:nvPr>
        </p:nvSpPr>
        <p:spPr>
          <a:xfrm>
            <a:off x="457200" y="1600200"/>
            <a:ext cx="8229600" cy="45259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lvl="0" indent="-342900"/>
            <a:r>
              <a:t>单击此处编辑母版文本样式</a:t>
            </a:r>
          </a:p>
          <a:p>
            <a:pPr marL="742950" lvl="1" indent="-285750"/>
            <a:r>
              <a:t>第二级</a:t>
            </a:r>
          </a:p>
          <a:p>
            <a:pPr marL="1143000" lvl="2" indent="-228600"/>
            <a:r>
              <a:t>第三级</a:t>
            </a:r>
          </a:p>
          <a:p>
            <a:pPr marL="1600200" lvl="3" indent="-228600"/>
            <a:r>
              <a:t>第四级</a:t>
            </a:r>
          </a:p>
          <a:p>
            <a:pPr marL="2057400" lvl="4" indent="-228600"/>
            <a:r>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lvl="0" indent="0" algn="ctr" defTabSz="914400">
        <a:lnSpc>
          <a:spcPct val="100000"/>
        </a:lnSpc>
        <a:spcBef>
          <a:spcPct val="0"/>
        </a:spcBef>
        <a:spcAft>
          <a:spcPct val="0"/>
        </a:spcAft>
        <a:buNone/>
        <a:defRPr sz="4400" b="0" i="0" u="none" kern="1200" baseline="0">
          <a:solidFill>
            <a:schemeClr val="tx2"/>
          </a:solidFill>
          <a:latin typeface="Arial"/>
          <a:ea typeface="宋体"/>
        </a:defRPr>
      </a:lvl1pPr>
    </p:titleStyle>
    <p:bodyStyle>
      <a:lvl1pPr marL="342900" lvl="0" indent="-342900" algn="l" defTabSz="914400">
        <a:lnSpc>
          <a:spcPct val="100000"/>
        </a:lnSpc>
        <a:spcBef>
          <a:spcPct val="20000"/>
        </a:spcBef>
        <a:spcAft>
          <a:spcPct val="0"/>
        </a:spcAft>
        <a:buChar char="•"/>
        <a:defRPr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Arial"/>
          <a:ea typeface="宋体"/>
        </a:defRPr>
      </a:lvl5pPr>
      <a:lvl6pPr marL="2286000" lvl="5" indent="0" algn="l" defTabSz="914400">
        <a:lnSpc>
          <a:spcPct val="100000"/>
        </a:lnSpc>
        <a:spcBef>
          <a:spcPct val="0"/>
        </a:spcBef>
        <a:spcAft>
          <a:spcPct val="0"/>
        </a:spcAft>
        <a:buNone/>
        <a:defRPr b="0" i="0" u="none" kern="1200" baseline="0">
          <a:solidFill>
            <a:schemeClr val="tx1"/>
          </a:solidFill>
          <a:latin typeface="Arial"/>
          <a:ea typeface="宋体"/>
        </a:defRPr>
      </a:lvl6pPr>
      <a:lvl7pPr marL="2743200" lvl="6" indent="0" algn="l" defTabSz="914400">
        <a:lnSpc>
          <a:spcPct val="100000"/>
        </a:lnSpc>
        <a:spcBef>
          <a:spcPct val="0"/>
        </a:spcBef>
        <a:spcAft>
          <a:spcPct val="0"/>
        </a:spcAft>
        <a:buNone/>
        <a:defRPr b="0" i="0" u="none" kern="1200" baseline="0">
          <a:solidFill>
            <a:schemeClr val="tx1"/>
          </a:solidFill>
          <a:latin typeface="Arial"/>
          <a:ea typeface="宋体"/>
        </a:defRPr>
      </a:lvl7pPr>
      <a:lvl8pPr marL="3200400" lvl="7" indent="0" algn="l" defTabSz="914400">
        <a:lnSpc>
          <a:spcPct val="100000"/>
        </a:lnSpc>
        <a:spcBef>
          <a:spcPct val="0"/>
        </a:spcBef>
        <a:spcAft>
          <a:spcPct val="0"/>
        </a:spcAft>
        <a:buNone/>
        <a:defRPr b="0" i="0" u="none" kern="1200" baseline="0">
          <a:solidFill>
            <a:schemeClr val="tx1"/>
          </a:solidFill>
          <a:latin typeface="Arial"/>
          <a:ea typeface="宋体"/>
        </a:defRPr>
      </a:lvl8pPr>
      <a:lvl9pPr marL="3657600" lvl="8" indent="0" algn="l" defTabSz="914400">
        <a:lnSpc>
          <a:spcPct val="100000"/>
        </a:lnSpc>
        <a:spcBef>
          <a:spcPct val="0"/>
        </a:spcBef>
        <a:spcAft>
          <a:spcPct val="0"/>
        </a:spcAft>
        <a:buNone/>
        <a:defRPr b="0" i="0" u="none" kern="1200" baseline="0">
          <a:solidFill>
            <a:schemeClr val="tx1"/>
          </a:solidFill>
          <a:latin typeface="Arial"/>
          <a:ea typeface="宋体"/>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标题 1025"/>
          <p:cNvSpPr/>
          <p:nvPr>
            <p:ph type="title" idx="4294967295"/>
          </p:nvPr>
        </p:nvSpPr>
        <p:spPr>
          <a:xfrm>
            <a:off x="457200" y="27463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stStyle>
          <a:p>
            <a:pPr lvl="0"/>
            <a:r>
              <a:t>单击此处编辑母版标题样式</a:t>
            </a:r>
          </a:p>
        </p:txBody>
      </p:sp>
      <p:sp>
        <p:nvSpPr>
          <p:cNvPr id="3075" name="文本占位符 1026"/>
          <p:cNvSpPr/>
          <p:nvPr>
            <p:ph type="body" idx="4294967295"/>
          </p:nvPr>
        </p:nvSpPr>
        <p:spPr>
          <a:xfrm>
            <a:off x="457200" y="1600200"/>
            <a:ext cx="8229600" cy="45259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lvl="0" indent="-342900"/>
            <a:r>
              <a:t>单击此处编辑母版文本样式</a:t>
            </a:r>
          </a:p>
          <a:p>
            <a:pPr marL="742950" lvl="1" indent="-285750"/>
            <a:r>
              <a:t>第二级</a:t>
            </a:r>
          </a:p>
          <a:p>
            <a:pPr marL="1143000" lvl="2" indent="-228600"/>
            <a:r>
              <a:t>第三级</a:t>
            </a:r>
          </a:p>
          <a:p>
            <a:pPr marL="1600200" lvl="3" indent="-228600"/>
            <a:r>
              <a:t>第四级</a:t>
            </a:r>
          </a:p>
          <a:p>
            <a:pPr marL="2057400" lvl="4" indent="-228600"/>
            <a:r>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lvl="0" indent="0" algn="ctr" defTabSz="914400">
        <a:lnSpc>
          <a:spcPct val="100000"/>
        </a:lnSpc>
        <a:spcBef>
          <a:spcPct val="0"/>
        </a:spcBef>
        <a:spcAft>
          <a:spcPct val="0"/>
        </a:spcAft>
        <a:buNone/>
        <a:defRPr sz="4400" b="0" i="0" u="none" kern="1200" baseline="0">
          <a:solidFill>
            <a:schemeClr val="tx2"/>
          </a:solidFill>
          <a:latin typeface="Arial"/>
          <a:ea typeface="宋体"/>
        </a:defRPr>
      </a:lvl1pPr>
    </p:titleStyle>
    <p:bodyStyle>
      <a:lvl1pPr marL="342900" lvl="0" indent="-342900" algn="l" defTabSz="914400">
        <a:lnSpc>
          <a:spcPct val="100000"/>
        </a:lnSpc>
        <a:spcBef>
          <a:spcPct val="20000"/>
        </a:spcBef>
        <a:spcAft>
          <a:spcPct val="0"/>
        </a:spcAft>
        <a:buChar char="•"/>
        <a:defRPr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Arial"/>
          <a:ea typeface="宋体"/>
        </a:defRPr>
      </a:lvl5pPr>
      <a:lvl6pPr marL="2286000" lvl="5" indent="0" algn="l" defTabSz="914400">
        <a:lnSpc>
          <a:spcPct val="100000"/>
        </a:lnSpc>
        <a:spcBef>
          <a:spcPct val="0"/>
        </a:spcBef>
        <a:spcAft>
          <a:spcPct val="0"/>
        </a:spcAft>
        <a:buNone/>
        <a:defRPr b="0" i="0" u="none" kern="1200" baseline="0">
          <a:solidFill>
            <a:schemeClr val="tx1"/>
          </a:solidFill>
          <a:latin typeface="Arial"/>
          <a:ea typeface="宋体"/>
        </a:defRPr>
      </a:lvl6pPr>
      <a:lvl7pPr marL="2743200" lvl="6" indent="0" algn="l" defTabSz="914400">
        <a:lnSpc>
          <a:spcPct val="100000"/>
        </a:lnSpc>
        <a:spcBef>
          <a:spcPct val="0"/>
        </a:spcBef>
        <a:spcAft>
          <a:spcPct val="0"/>
        </a:spcAft>
        <a:buNone/>
        <a:defRPr b="0" i="0" u="none" kern="1200" baseline="0">
          <a:solidFill>
            <a:schemeClr val="tx1"/>
          </a:solidFill>
          <a:latin typeface="Arial"/>
          <a:ea typeface="宋体"/>
        </a:defRPr>
      </a:lvl7pPr>
      <a:lvl8pPr marL="3200400" lvl="7" indent="0" algn="l" defTabSz="914400">
        <a:lnSpc>
          <a:spcPct val="100000"/>
        </a:lnSpc>
        <a:spcBef>
          <a:spcPct val="0"/>
        </a:spcBef>
        <a:spcAft>
          <a:spcPct val="0"/>
        </a:spcAft>
        <a:buNone/>
        <a:defRPr b="0" i="0" u="none" kern="1200" baseline="0">
          <a:solidFill>
            <a:schemeClr val="tx1"/>
          </a:solidFill>
          <a:latin typeface="Arial"/>
          <a:ea typeface="宋体"/>
        </a:defRPr>
      </a:lvl8pPr>
      <a:lvl9pPr marL="3657600" lvl="8" indent="0" algn="l" defTabSz="914400">
        <a:lnSpc>
          <a:spcPct val="100000"/>
        </a:lnSpc>
        <a:spcBef>
          <a:spcPct val="0"/>
        </a:spcBef>
        <a:spcAft>
          <a:spcPct val="0"/>
        </a:spcAft>
        <a:buNone/>
        <a:defRPr b="0" i="0" u="none" kern="1200" baseline="0">
          <a:solidFill>
            <a:schemeClr val="tx1"/>
          </a:solidFill>
          <a:latin typeface="Arial"/>
          <a:ea typeface="宋体"/>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标题 1025"/>
          <p:cNvSpPr/>
          <p:nvPr>
            <p:ph type="title" idx="4294967295"/>
          </p:nvPr>
        </p:nvSpPr>
        <p:spPr>
          <a:xfrm>
            <a:off x="457200" y="27463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stStyle>
          <a:p>
            <a:pPr lvl="0"/>
            <a:r>
              <a:t>单击此处编辑母版标题样式</a:t>
            </a:r>
          </a:p>
        </p:txBody>
      </p:sp>
      <p:sp>
        <p:nvSpPr>
          <p:cNvPr id="4099" name="文本占位符 1026"/>
          <p:cNvSpPr/>
          <p:nvPr>
            <p:ph type="body" idx="4294967295"/>
          </p:nvPr>
        </p:nvSpPr>
        <p:spPr>
          <a:xfrm>
            <a:off x="457200" y="1600200"/>
            <a:ext cx="8229600" cy="45259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lvl="0" indent="-342900"/>
            <a:r>
              <a:t>单击此处编辑母版文本样式</a:t>
            </a:r>
          </a:p>
          <a:p>
            <a:pPr marL="742950" lvl="1" indent="-285750"/>
            <a:r>
              <a:t>第二级</a:t>
            </a:r>
          </a:p>
          <a:p>
            <a:pPr marL="1143000" lvl="2" indent="-228600"/>
            <a:r>
              <a:t>第三级</a:t>
            </a:r>
          </a:p>
          <a:p>
            <a:pPr marL="1600200" lvl="3" indent="-228600"/>
            <a:r>
              <a:t>第四级</a:t>
            </a:r>
          </a:p>
          <a:p>
            <a:pPr marL="2057400" lvl="4" indent="-228600"/>
            <a:r>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lvl="0" indent="0" algn="ctr" defTabSz="914400">
        <a:lnSpc>
          <a:spcPct val="100000"/>
        </a:lnSpc>
        <a:spcBef>
          <a:spcPct val="0"/>
        </a:spcBef>
        <a:spcAft>
          <a:spcPct val="0"/>
        </a:spcAft>
        <a:buNone/>
        <a:defRPr sz="4400" b="0" i="0" u="none" kern="1200" baseline="0">
          <a:solidFill>
            <a:schemeClr val="tx2"/>
          </a:solidFill>
          <a:latin typeface="Arial"/>
          <a:ea typeface="宋体"/>
        </a:defRPr>
      </a:lvl1pPr>
    </p:titleStyle>
    <p:bodyStyle>
      <a:lvl1pPr marL="342900" lvl="0" indent="-342900" algn="l" defTabSz="914400">
        <a:lnSpc>
          <a:spcPct val="100000"/>
        </a:lnSpc>
        <a:spcBef>
          <a:spcPct val="20000"/>
        </a:spcBef>
        <a:spcAft>
          <a:spcPct val="0"/>
        </a:spcAft>
        <a:buChar char="•"/>
        <a:defRPr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Arial"/>
          <a:ea typeface="宋体"/>
        </a:defRPr>
      </a:lvl5pPr>
      <a:lvl6pPr marL="2286000" lvl="5" indent="0" algn="l" defTabSz="914400">
        <a:lnSpc>
          <a:spcPct val="100000"/>
        </a:lnSpc>
        <a:spcBef>
          <a:spcPct val="0"/>
        </a:spcBef>
        <a:spcAft>
          <a:spcPct val="0"/>
        </a:spcAft>
        <a:buNone/>
        <a:defRPr b="0" i="0" u="none" kern="1200" baseline="0">
          <a:solidFill>
            <a:schemeClr val="tx1"/>
          </a:solidFill>
          <a:latin typeface="Arial"/>
          <a:ea typeface="宋体"/>
        </a:defRPr>
      </a:lvl6pPr>
      <a:lvl7pPr marL="2743200" lvl="6" indent="0" algn="l" defTabSz="914400">
        <a:lnSpc>
          <a:spcPct val="100000"/>
        </a:lnSpc>
        <a:spcBef>
          <a:spcPct val="0"/>
        </a:spcBef>
        <a:spcAft>
          <a:spcPct val="0"/>
        </a:spcAft>
        <a:buNone/>
        <a:defRPr b="0" i="0" u="none" kern="1200" baseline="0">
          <a:solidFill>
            <a:schemeClr val="tx1"/>
          </a:solidFill>
          <a:latin typeface="Arial"/>
          <a:ea typeface="宋体"/>
        </a:defRPr>
      </a:lvl7pPr>
      <a:lvl8pPr marL="3200400" lvl="7" indent="0" algn="l" defTabSz="914400">
        <a:lnSpc>
          <a:spcPct val="100000"/>
        </a:lnSpc>
        <a:spcBef>
          <a:spcPct val="0"/>
        </a:spcBef>
        <a:spcAft>
          <a:spcPct val="0"/>
        </a:spcAft>
        <a:buNone/>
        <a:defRPr b="0" i="0" u="none" kern="1200" baseline="0">
          <a:solidFill>
            <a:schemeClr val="tx1"/>
          </a:solidFill>
          <a:latin typeface="Arial"/>
          <a:ea typeface="宋体"/>
        </a:defRPr>
      </a:lvl8pPr>
      <a:lvl9pPr marL="3657600" lvl="8" indent="0" algn="l" defTabSz="914400">
        <a:lnSpc>
          <a:spcPct val="100000"/>
        </a:lnSpc>
        <a:spcBef>
          <a:spcPct val="0"/>
        </a:spcBef>
        <a:spcAft>
          <a:spcPct val="0"/>
        </a:spcAft>
        <a:buNone/>
        <a:defRPr b="0" i="0" u="none" kern="1200" baseline="0">
          <a:solidFill>
            <a:schemeClr val="tx1"/>
          </a:solidFill>
          <a:latin typeface="Arial"/>
          <a:ea typeface="宋体"/>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Masters/theme/theme2.xml><?xml version="1.0" encoding="utf-8"?>
<a:theme xmlns:thm15="http://schemas.microsoft.com/office/thememl/2012/main" xmlns:a="http://schemas.openxmlformats.org/drawingml/2006/main" name="Office 主题​​">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Masters/theme/theme3.xml><?xml version="1.0" encoding="utf-8"?>
<a:theme xmlns:thm15="http://schemas.microsoft.com/office/thememl/2012/main" xmlns:a="http://schemas.openxmlformats.org/drawingml/2006/main" name="Office 主题​​">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Masters/theme/theme4.xml><?xml version="1.0" encoding="utf-8"?>
<a:theme xmlns:thm15="http://schemas.microsoft.com/office/thememl/2012/main" xmlns:a="http://schemas.openxmlformats.org/drawingml/2006/main" name="Office 主题​​">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xml" Id="rId2" /><Relationship Type="http://schemas.openxmlformats.org/officeDocument/2006/relationships/image" Target="/ppt/media/image.png" Id="rId3"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4.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4.xml" Id="rId1" /><Relationship Type="http://schemas.openxmlformats.org/officeDocument/2006/relationships/image" Target="/ppt/media/image6.png" Id="rId2"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7.png" Id="rId2"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8.png" Id="rId2" /><Relationship Type="http://schemas.openxmlformats.org/officeDocument/2006/relationships/image" Target="/ppt/media/image9.png" Id="rId3" /></Relationships>
</file>

<file path=ppt/slides/_rels/slide18.xml.rels>&#65279;<?xml version="1.0" encoding="utf-8"?><Relationships xmlns="http://schemas.openxmlformats.org/package/2006/relationships"><Relationship Type="http://schemas.openxmlformats.org/officeDocument/2006/relationships/slideLayout" Target="/ppt/slideLayouts/slideLayout13.xml" Id="rId1" /><Relationship Type="http://schemas.openxmlformats.org/officeDocument/2006/relationships/image" Target="/ppt/media/image10.png" Id="rId2" /></Relationships>
</file>

<file path=ppt/slides/_rels/slide19.xml.rels>&#65279;<?xml version="1.0" encoding="utf-8"?><Relationships xmlns="http://schemas.openxmlformats.org/package/2006/relationships"><Relationship Type="http://schemas.openxmlformats.org/officeDocument/2006/relationships/slideLayout" Target="/ppt/slideLayouts/slideLayout35.xml" Id="rId1" /><Relationship Type="http://schemas.openxmlformats.org/officeDocument/2006/relationships/image" Target="/ppt/media/image11.png" Id="rId2" /><Relationship Type="http://schemas.openxmlformats.org/officeDocument/2006/relationships/image" Target="/ppt/media/image12.png" Id="rId3"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13.xml" Id="rId1" /><Relationship Type="http://schemas.openxmlformats.org/officeDocument/2006/relationships/image" Target="/ppt/media/image13.png" Id="rId2" /></Relationships>
</file>

<file path=ppt/slides/_rels/slide21.xml.rels>&#65279;<?xml version="1.0" encoding="utf-8"?><Relationships xmlns="http://schemas.openxmlformats.org/package/2006/relationships"><Relationship Type="http://schemas.openxmlformats.org/officeDocument/2006/relationships/slideLayout" Target="/ppt/slideLayouts/slideLayout35.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 Type="http://schemas.openxmlformats.org/officeDocument/2006/relationships/image" Target="/ppt/media/image3.png" Id="rId3"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name="">
    <p:bg>
      <p:bgPr>
        <a:blipFill rotWithShape="0">
          <a:blip r:embed="rId3"/>
          <a:stretch/>
        </a:blipFill>
      </p:bgPr>
    </p:bg>
    <p:spTree>
      <p:nvGrpSpPr>
        <p:cNvPr id="1" name=""/>
        <p:cNvGrpSpPr/>
        <p:nvPr/>
      </p:nvGrpSpPr>
      <p:grpSpPr/>
      <p:sp>
        <p:nvSpPr>
          <p:cNvPr id="6146" name="TextBox 74"/>
          <p:cNvSpPr/>
          <p:nvPr/>
        </p:nvSpPr>
        <p:spPr>
          <a:xfrm>
            <a:off x="250825" y="2603500"/>
            <a:ext cx="6819900" cy="644525"/>
          </a:xfrm>
          <a:prstGeom prst="rect">
            <a:avLst/>
          </a:prstGeom>
          <a:noFill/>
          <a:ln>
            <a:noFill/>
          </a:ln>
        </p:spPr>
        <p:txBody>
          <a:bodyPr wrap="square" anchor="t"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a:r>
              <a:rPr lang="en-US" sz="3600" b="0" i="0" strike="noStrike" spc="0">
                <a:solidFill>
                  <a:srgbClr val="FFC000"/>
                </a:solidFill>
                <a:latin typeface="宋体"/>
                <a:ea typeface="宋体"/>
              </a:rPr>
              <a:t>j</a:t>
            </a:r>
            <a:r>
              <a:rPr lang="en-US" sz="3600" b="0" i="0" strike="noStrike" spc="0">
                <a:solidFill>
                  <a:srgbClr val="FFC000"/>
                </a:solidFill>
                <a:latin typeface="宋体"/>
                <a:ea typeface="宋体"/>
              </a:rPr>
              <a:t>vm调优案例分析与实战</a:t>
            </a:r>
          </a:p>
        </p:txBody>
      </p:sp>
      <p:sp>
        <p:nvSpPr>
          <p:cNvPr id="6147" name="TextBox 75"/>
          <p:cNvSpPr/>
          <p:nvPr/>
        </p:nvSpPr>
        <p:spPr>
          <a:xfrm>
            <a:off x="250825" y="3508375"/>
            <a:ext cx="2316163" cy="398463"/>
          </a:xfrm>
          <a:prstGeom prst="rect">
            <a:avLst/>
          </a:prstGeom>
          <a:noFill/>
          <a:ln>
            <a:noFill/>
          </a:ln>
        </p:spPr>
        <p:txBody>
          <a:bodyPr wrap="square" anchor="t"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a:r>
              <a:rPr lang="zh-CN" sz="2000">
                <a:solidFill>
                  <a:srgbClr val="FFC000"/>
                </a:solidFill>
              </a:rPr>
              <a:t>讲解人；陆信全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6385" name="内容占位符 2"/>
          <p:cNvSpPr/>
          <p:nvPr>
            <p:ph idx="1"/>
          </p:nvPr>
        </p:nvSpPr>
        <p:spPr>
          <a:xfrm>
            <a:off x="457200" y="930275"/>
            <a:ext cx="8229600" cy="5195888"/>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2000"/>
              <a:t>jstat </a:t>
            </a:r>
            <a:r>
              <a:rPr lang="zh-CN" sz="2000" b="0" i="0" strike="noStrike" spc="0">
                <a:solidFill>
                  <a:srgbClr val="000000"/>
                </a:solidFill>
                <a:latin typeface="Arial"/>
                <a:ea typeface="宋体"/>
              </a:rPr>
              <a:t>堆内存统计</a:t>
            </a:r>
            <a:r>
              <a:rPr lang="zh-CN" sz="2000" b="0" i="0" strike="noStrike" spc="0">
                <a:solidFill>
                  <a:srgbClr val="000000"/>
                </a:solidFill>
                <a:latin typeface="Arial"/>
                <a:ea typeface="宋体"/>
              </a:rPr>
              <a:t>：指令：</a:t>
            </a:r>
            <a:r>
              <a:rPr lang="zh-CN" sz="1600" b="0" i="0" strike="noStrike" spc="0">
                <a:solidFill>
                  <a:srgbClr val="FF0200"/>
                </a:solidFill>
                <a:latin typeface="Arial"/>
                <a:ea typeface="宋体"/>
              </a:rPr>
              <a:t>jstat </a:t>
            </a:r>
            <a:r>
              <a:rPr lang="zh-CN" sz="1600" b="0" i="0" strike="noStrike" spc="0">
                <a:solidFill>
                  <a:srgbClr val="FF0200"/>
                </a:solidFill>
                <a:latin typeface="Arial"/>
                <a:ea typeface="宋体"/>
              </a:rPr>
              <a:t>-gccapacity +pid</a:t>
            </a:r>
          </a:p>
          <a:p>
            <a:pPr marL="285750" algn="l">
              <a:buFont typeface="Arial" charset="0"/>
              <a:buChar char="•"/>
            </a:pPr>
            <a:r>
              <a:rPr lang="zh-CN" sz="1400">
                <a:solidFill>
                  <a:srgbClr val="555555"/>
                </a:solidFill>
                <a:latin typeface="Microsoft YaHei"/>
                <a:ea typeface="Microsoft YaHei"/>
              </a:rPr>
              <a:t>NGCMN：新生代最小容量</a:t>
            </a:r>
          </a:p>
          <a:p>
            <a:pPr marL="285750" algn="l">
              <a:buFont typeface="Arial" charset="0"/>
              <a:buChar char="•"/>
            </a:pPr>
            <a:r>
              <a:rPr lang="zh-CN" sz="1400">
                <a:solidFill>
                  <a:srgbClr val="555555"/>
                </a:solidFill>
                <a:latin typeface="Microsoft YaHei"/>
                <a:ea typeface="Microsoft YaHei"/>
              </a:rPr>
              <a:t>NGCMX：新生代最大容量</a:t>
            </a:r>
          </a:p>
          <a:p>
            <a:pPr marL="285750" algn="l">
              <a:buFont typeface="Arial" charset="0"/>
              <a:buChar char="•"/>
            </a:pPr>
            <a:r>
              <a:rPr lang="zh-CN" sz="1400">
                <a:solidFill>
                  <a:srgbClr val="555555"/>
                </a:solidFill>
                <a:latin typeface="Microsoft YaHei"/>
                <a:ea typeface="Microsoft YaHei"/>
              </a:rPr>
              <a:t>NGC：当前新生代容量</a:t>
            </a:r>
          </a:p>
          <a:p>
            <a:pPr marL="285750" algn="l">
              <a:buFont typeface="Arial" charset="0"/>
              <a:buChar char="•"/>
            </a:pPr>
            <a:r>
              <a:rPr lang="zh-CN" sz="1400">
                <a:solidFill>
                  <a:srgbClr val="555555"/>
                </a:solidFill>
                <a:latin typeface="Microsoft YaHei"/>
                <a:ea typeface="Microsoft YaHei"/>
              </a:rPr>
              <a:t>S0C：第一个幸存区大小</a:t>
            </a:r>
          </a:p>
          <a:p>
            <a:pPr marL="285750" algn="l">
              <a:buFont typeface="Arial" charset="0"/>
              <a:buChar char="•"/>
            </a:pPr>
            <a:r>
              <a:rPr lang="zh-CN" sz="1400">
                <a:solidFill>
                  <a:srgbClr val="555555"/>
                </a:solidFill>
                <a:latin typeface="Microsoft YaHei"/>
                <a:ea typeface="Microsoft YaHei"/>
              </a:rPr>
              <a:t>S1C：第二个幸存区的大小</a:t>
            </a:r>
          </a:p>
          <a:p>
            <a:pPr marL="285750" algn="l">
              <a:buFont typeface="Arial" charset="0"/>
              <a:buChar char="•"/>
            </a:pPr>
            <a:r>
              <a:rPr lang="zh-CN" sz="1400">
                <a:solidFill>
                  <a:srgbClr val="555555"/>
                </a:solidFill>
                <a:latin typeface="Microsoft YaHei"/>
                <a:ea typeface="Microsoft YaHei"/>
              </a:rPr>
              <a:t>EC：伊甸园区的大小</a:t>
            </a:r>
          </a:p>
          <a:p>
            <a:pPr marL="285750" algn="l">
              <a:buFont typeface="Arial" charset="0"/>
              <a:buChar char="•"/>
            </a:pPr>
            <a:r>
              <a:rPr lang="zh-CN" sz="1400">
                <a:solidFill>
                  <a:srgbClr val="555555"/>
                </a:solidFill>
                <a:latin typeface="Microsoft YaHei"/>
                <a:ea typeface="Microsoft YaHei"/>
              </a:rPr>
              <a:t>OGCMN：老年代最小容量</a:t>
            </a:r>
          </a:p>
          <a:p>
            <a:pPr marL="285750" algn="l">
              <a:buFont typeface="Arial" charset="0"/>
              <a:buChar char="•"/>
            </a:pPr>
            <a:r>
              <a:rPr lang="zh-CN" sz="1400">
                <a:solidFill>
                  <a:srgbClr val="555555"/>
                </a:solidFill>
                <a:latin typeface="Microsoft YaHei"/>
                <a:ea typeface="Microsoft YaHei"/>
              </a:rPr>
              <a:t>OGCMX：老年代最大容量</a:t>
            </a:r>
          </a:p>
          <a:p>
            <a:pPr marL="285750" algn="l">
              <a:buFont typeface="Arial" charset="0"/>
              <a:buChar char="•"/>
            </a:pPr>
            <a:r>
              <a:rPr lang="zh-CN" sz="1400">
                <a:solidFill>
                  <a:srgbClr val="555555"/>
                </a:solidFill>
                <a:latin typeface="Microsoft YaHei"/>
                <a:ea typeface="Microsoft YaHei"/>
              </a:rPr>
              <a:t>OGC：当前老年代大小</a:t>
            </a:r>
          </a:p>
          <a:p>
            <a:pPr marL="285750" algn="l">
              <a:buFont typeface="Arial" charset="0"/>
              <a:buChar char="•"/>
            </a:pPr>
            <a:r>
              <a:rPr lang="zh-CN" sz="1400">
                <a:solidFill>
                  <a:srgbClr val="555555"/>
                </a:solidFill>
                <a:latin typeface="Microsoft YaHei"/>
                <a:ea typeface="Microsoft YaHei"/>
              </a:rPr>
              <a:t>OC:当前老年代大小</a:t>
            </a:r>
          </a:p>
          <a:p>
            <a:pPr marL="285750" algn="l">
              <a:buFont typeface="Arial" charset="0"/>
              <a:buChar char="•"/>
            </a:pPr>
            <a:r>
              <a:rPr lang="zh-CN" sz="1400">
                <a:solidFill>
                  <a:srgbClr val="555555"/>
                </a:solidFill>
                <a:latin typeface="Microsoft YaHei"/>
                <a:ea typeface="Microsoft YaHei"/>
              </a:rPr>
              <a:t>MCMN:最小元数据容量</a:t>
            </a:r>
          </a:p>
          <a:p>
            <a:pPr marL="285750" algn="l">
              <a:buFont typeface="Arial" charset="0"/>
              <a:buChar char="•"/>
            </a:pPr>
            <a:r>
              <a:rPr lang="zh-CN" sz="1400">
                <a:solidFill>
                  <a:srgbClr val="555555"/>
                </a:solidFill>
                <a:latin typeface="Microsoft YaHei"/>
                <a:ea typeface="Microsoft YaHei"/>
              </a:rPr>
              <a:t>MCMX：最大元数据容量</a:t>
            </a:r>
          </a:p>
          <a:p>
            <a:pPr marL="285750" algn="l">
              <a:buFont typeface="Arial" charset="0"/>
              <a:buChar char="•"/>
            </a:pPr>
            <a:r>
              <a:rPr lang="zh-CN" sz="1400">
                <a:solidFill>
                  <a:srgbClr val="555555"/>
                </a:solidFill>
                <a:latin typeface="Microsoft YaHei"/>
                <a:ea typeface="Microsoft YaHei"/>
              </a:rPr>
              <a:t>MC：当前元数据空间大小</a:t>
            </a:r>
          </a:p>
          <a:p>
            <a:pPr marL="285750" algn="l">
              <a:buFont typeface="Arial" charset="0"/>
              <a:buChar char="•"/>
            </a:pPr>
            <a:r>
              <a:rPr lang="zh-CN" sz="1400">
                <a:solidFill>
                  <a:srgbClr val="555555"/>
                </a:solidFill>
                <a:latin typeface="Microsoft YaHei"/>
                <a:ea typeface="Microsoft YaHei"/>
              </a:rPr>
              <a:t>CCSMN：最小压缩类空间大小</a:t>
            </a:r>
          </a:p>
          <a:p>
            <a:pPr marL="285750" algn="l">
              <a:buFont typeface="Arial" charset="0"/>
              <a:buChar char="•"/>
            </a:pPr>
            <a:r>
              <a:rPr lang="zh-CN" sz="1400">
                <a:solidFill>
                  <a:srgbClr val="555555"/>
                </a:solidFill>
                <a:latin typeface="Microsoft YaHei"/>
                <a:ea typeface="Microsoft YaHei"/>
              </a:rPr>
              <a:t>CCSMX：最大压缩类空间大小</a:t>
            </a:r>
          </a:p>
          <a:p>
            <a:pPr marL="285750" algn="l">
              <a:buFont typeface="Arial" charset="0"/>
              <a:buChar char="•"/>
            </a:pPr>
            <a:r>
              <a:rPr lang="zh-CN" sz="1400">
                <a:solidFill>
                  <a:srgbClr val="555555"/>
                </a:solidFill>
                <a:latin typeface="Microsoft YaHei"/>
                <a:ea typeface="Microsoft YaHei"/>
              </a:rPr>
              <a:t>CCSC：当前压缩类空间大小</a:t>
            </a:r>
          </a:p>
          <a:p>
            <a:pPr marL="285750" algn="l">
              <a:buFont typeface="Arial" charset="0"/>
              <a:buChar char="•"/>
            </a:pPr>
            <a:r>
              <a:rPr lang="zh-CN" sz="1400">
                <a:solidFill>
                  <a:srgbClr val="555555"/>
                </a:solidFill>
                <a:latin typeface="Microsoft YaHei"/>
                <a:ea typeface="Microsoft YaHei"/>
              </a:rPr>
              <a:t>YGC：年轻代gc次数</a:t>
            </a:r>
          </a:p>
          <a:p>
            <a:pPr marL="285750" algn="l">
              <a:buFont typeface="Arial" charset="0"/>
              <a:buChar char="•"/>
            </a:pPr>
            <a:r>
              <a:rPr lang="zh-CN" sz="1400">
                <a:solidFill>
                  <a:srgbClr val="555555"/>
                </a:solidFill>
                <a:latin typeface="Microsoft YaHei"/>
                <a:ea typeface="Microsoft YaHei"/>
              </a:rPr>
              <a:t>FGC：老年代GC次数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6385" name="内容占位符 2"/>
          <p:cNvSpPr/>
          <p:nvPr>
            <p:ph idx="1"/>
          </p:nvPr>
        </p:nvSpPr>
        <p:spPr>
          <a:xfrm>
            <a:off x="457200" y="930275"/>
            <a:ext cx="8229600" cy="5195888"/>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2000"/>
              <a:t>jstat </a:t>
            </a:r>
            <a:r>
              <a:rPr lang="zh-CN" sz="2000" b="0" i="0" strike="noStrike" spc="0">
                <a:solidFill>
                  <a:srgbClr val="000000"/>
                </a:solidFill>
                <a:latin typeface="Arial"/>
                <a:ea typeface="宋体"/>
              </a:rPr>
              <a:t>新生代垃圾回收统计</a:t>
            </a:r>
            <a:r>
              <a:rPr lang="zh-CN" sz="2000" b="0" i="0" strike="noStrike" spc="0">
                <a:solidFill>
                  <a:srgbClr val="000000"/>
                </a:solidFill>
                <a:latin typeface="Arial"/>
                <a:ea typeface="宋体"/>
              </a:rPr>
              <a:t>：指令：</a:t>
            </a:r>
            <a:r>
              <a:rPr lang="zh-CN" sz="1600" b="0" i="0" strike="noStrike" spc="0">
                <a:solidFill>
                  <a:srgbClr val="FF0200"/>
                </a:solidFill>
                <a:latin typeface="Arial"/>
                <a:ea typeface="宋体"/>
              </a:rPr>
              <a:t>jstat </a:t>
            </a:r>
            <a:r>
              <a:rPr lang="zh-CN" sz="1600" b="0" i="0" strike="noStrike" spc="0">
                <a:solidFill>
                  <a:srgbClr val="FF0200"/>
                </a:solidFill>
                <a:latin typeface="Arial"/>
                <a:ea typeface="宋体"/>
              </a:rPr>
              <a:t>-gcnew +pid</a:t>
            </a:r>
          </a:p>
          <a:p>
            <a:pPr marL="285750" algn="l">
              <a:buFont typeface="Arial" charset="0"/>
              <a:buChar char="•"/>
            </a:pPr>
            <a:r>
              <a:rPr lang="zh-CN" sz="1400">
                <a:solidFill>
                  <a:srgbClr val="555555"/>
                </a:solidFill>
                <a:latin typeface="Microsoft YaHei"/>
                <a:ea typeface="Microsoft YaHei"/>
              </a:rPr>
              <a:t>S0C：第一个幸存区的大小</a:t>
            </a:r>
          </a:p>
          <a:p>
            <a:pPr marL="285750" algn="l">
              <a:buFont typeface="Arial" charset="0"/>
              <a:buChar char="•"/>
            </a:pPr>
            <a:r>
              <a:rPr lang="zh-CN" sz="1400">
                <a:solidFill>
                  <a:srgbClr val="555555"/>
                </a:solidFill>
                <a:latin typeface="Microsoft YaHei"/>
                <a:ea typeface="Microsoft YaHei"/>
              </a:rPr>
              <a:t>S1C：第二个幸存区的大小</a:t>
            </a:r>
          </a:p>
          <a:p>
            <a:pPr marL="285750" algn="l">
              <a:buFont typeface="Arial" charset="0"/>
              <a:buChar char="•"/>
            </a:pPr>
            <a:r>
              <a:rPr lang="zh-CN" sz="1400">
                <a:solidFill>
                  <a:srgbClr val="555555"/>
                </a:solidFill>
                <a:latin typeface="Microsoft YaHei"/>
                <a:ea typeface="Microsoft YaHei"/>
              </a:rPr>
              <a:t>S0U：第一个幸存区的使用大小</a:t>
            </a:r>
          </a:p>
          <a:p>
            <a:pPr marL="285750" algn="l">
              <a:buFont typeface="Arial" charset="0"/>
              <a:buChar char="•"/>
            </a:pPr>
            <a:r>
              <a:rPr lang="zh-CN" sz="1400">
                <a:solidFill>
                  <a:srgbClr val="555555"/>
                </a:solidFill>
                <a:latin typeface="Microsoft YaHei"/>
                <a:ea typeface="Microsoft YaHei"/>
              </a:rPr>
              <a:t>S1U：第二个幸存区的使用大小</a:t>
            </a:r>
          </a:p>
          <a:p>
            <a:pPr marL="285750" algn="l">
              <a:buFont typeface="Arial" charset="0"/>
              <a:buChar char="•"/>
            </a:pPr>
            <a:r>
              <a:rPr lang="zh-CN" sz="1400">
                <a:solidFill>
                  <a:srgbClr val="555555"/>
                </a:solidFill>
                <a:latin typeface="Microsoft YaHei"/>
                <a:ea typeface="Microsoft YaHei"/>
              </a:rPr>
              <a:t>TT:对象在新生代存活的次数</a:t>
            </a:r>
          </a:p>
          <a:p>
            <a:pPr marL="285750" algn="l">
              <a:buFont typeface="Arial" charset="0"/>
              <a:buChar char="•"/>
            </a:pPr>
            <a:r>
              <a:rPr lang="zh-CN" sz="1400">
                <a:solidFill>
                  <a:srgbClr val="555555"/>
                </a:solidFill>
                <a:latin typeface="Microsoft YaHei"/>
                <a:ea typeface="Microsoft YaHei"/>
              </a:rPr>
              <a:t>MTT:对象在新生代存活的最大次数</a:t>
            </a:r>
          </a:p>
          <a:p>
            <a:pPr marL="285750" algn="l">
              <a:buFont typeface="Arial" charset="0"/>
              <a:buChar char="•"/>
            </a:pPr>
            <a:r>
              <a:rPr lang="zh-CN" sz="1400">
                <a:solidFill>
                  <a:srgbClr val="555555"/>
                </a:solidFill>
                <a:latin typeface="Microsoft YaHei"/>
                <a:ea typeface="Microsoft YaHei"/>
              </a:rPr>
              <a:t>DSS:期望的幸存区大小</a:t>
            </a:r>
          </a:p>
          <a:p>
            <a:pPr marL="285750" algn="l">
              <a:buFont typeface="Arial" charset="0"/>
              <a:buChar char="•"/>
            </a:pPr>
            <a:r>
              <a:rPr lang="zh-CN" sz="1400">
                <a:solidFill>
                  <a:srgbClr val="555555"/>
                </a:solidFill>
                <a:latin typeface="Microsoft YaHei"/>
                <a:ea typeface="Microsoft YaHei"/>
              </a:rPr>
              <a:t>EC：伊甸园区的大小</a:t>
            </a:r>
          </a:p>
          <a:p>
            <a:pPr marL="285750" algn="l">
              <a:buFont typeface="Arial" charset="0"/>
              <a:buChar char="•"/>
            </a:pPr>
            <a:r>
              <a:rPr lang="zh-CN" sz="1400">
                <a:solidFill>
                  <a:srgbClr val="555555"/>
                </a:solidFill>
                <a:latin typeface="Microsoft YaHei"/>
                <a:ea typeface="Microsoft YaHei"/>
              </a:rPr>
              <a:t>EU：伊甸园区的使用大小</a:t>
            </a:r>
          </a:p>
          <a:p>
            <a:pPr marL="285750" algn="l">
              <a:buFont typeface="Arial" charset="0"/>
              <a:buChar char="•"/>
            </a:pPr>
            <a:r>
              <a:rPr lang="zh-CN" sz="1400">
                <a:solidFill>
                  <a:srgbClr val="555555"/>
                </a:solidFill>
                <a:latin typeface="Microsoft YaHei"/>
                <a:ea typeface="Microsoft YaHei"/>
              </a:rPr>
              <a:t>YGC：年轻代垃圾回收次数</a:t>
            </a:r>
          </a:p>
          <a:p>
            <a:pPr marL="285750" algn="l">
              <a:buFont typeface="Arial" charset="0"/>
              <a:buChar char="•"/>
            </a:pPr>
            <a:r>
              <a:rPr lang="zh-CN" sz="1400">
                <a:solidFill>
                  <a:srgbClr val="555555"/>
                </a:solidFill>
                <a:latin typeface="Microsoft YaHei"/>
                <a:ea typeface="Microsoft YaHei"/>
              </a:rPr>
              <a:t>YGCT：年轻代垃圾回收消耗时间</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7409" name="内容占位符 2"/>
          <p:cNvSpPr/>
          <p:nvPr>
            <p:ph idx="1"/>
          </p:nvPr>
        </p:nvSpPr>
        <p:spPr>
          <a:xfrm rot="0">
            <a:off x="457264" y="939708"/>
            <a:ext cx="8229600" cy="5195888"/>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2000"/>
              <a:t>优化jvm的思路：</a:t>
            </a:r>
          </a:p>
          <a:p>
            <a:pPr/>
            <a:r>
              <a:rPr lang="zh-CN" sz="1400" b="0" i="0" strike="noStrike" spc="0">
                <a:solidFill>
                  <a:srgbClr val="555555"/>
                </a:solidFill>
                <a:latin typeface="Microsoft YaHei"/>
                <a:ea typeface="Microsoft YaHei"/>
              </a:rPr>
              <a:t>通过jstat gc -pid 命令计算出一些相关数据，有了这些数据，可以采用具体的优化思路，先给自己的系统设置一些初始性的jvm参数，如果负载不高，可以IBA频率1秒换成1分钟，甚至十分钟来观察情况。</a:t>
            </a:r>
          </a:p>
          <a:p>
            <a:pPr/>
            <a:r>
              <a:rPr lang="zh-CN" sz="1400" b="0" i="0" strike="noStrike" spc="0">
                <a:solidFill>
                  <a:srgbClr val="555555"/>
                </a:solidFill>
                <a:latin typeface="Microsoft YaHei"/>
                <a:ea typeface="Microsoft YaHei"/>
              </a:rPr>
              <a:t>简单来说就是尽量让每次Yung GC 后存活对象小于Suvivor区域的50%，都留在年轻代里。尽量别让对象进入老年代。尽量减少full GC的频率，避免频繁full GC 对jvm性能的影响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8433" name="内容占位符 2"/>
          <p:cNvSpPr/>
          <p:nvPr>
            <p:ph idx="1"/>
          </p:nvPr>
        </p:nvSpPr>
        <p:spPr>
          <a:xfrm>
            <a:off x="457200" y="920750"/>
            <a:ext cx="8229600" cy="520541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b="1"/>
              <a:t>3.案例分析</a:t>
            </a:r>
            <a:r>
              <a:rPr lang="zh-CN" b="1"/>
              <a:t>。</a:t>
            </a:r>
          </a:p>
          <a:p>
            <a:pPr marL="0" indent="0">
              <a:buNone/>
            </a:pPr>
            <a:endParaRPr lang="zh-CN" sz="1600" b="1"/>
          </a:p>
          <a:p>
            <a:pPr marL="0" indent="0">
              <a:buNone/>
            </a:pPr>
            <a:r>
              <a:rPr lang="zh-CN" sz="1600" b="1"/>
              <a:t>系统频繁full GC 导致系统卡顿是怎么回事?</a:t>
            </a:r>
          </a:p>
          <a:p>
            <a:pPr marL="0" indent="0">
              <a:buNone/>
            </a:pPr>
            <a:r>
              <a:rPr lang="zh-CN" sz="1600" b="1"/>
              <a:t>假设案例：</a:t>
            </a:r>
            <a:r>
              <a:rPr lang="zh-CN" sz="1600" b="1"/>
              <a:t>　</a:t>
            </a:r>
            <a:r>
              <a:rPr lang="zh-CN" sz="1600"/>
              <a:t>　</a:t>
            </a:r>
          </a:p>
          <a:p>
            <a:pPr marL="0" indent="0">
              <a:buNone/>
            </a:pPr>
            <a:r>
              <a:rPr lang="zh-CN" sz="1400">
                <a:solidFill>
                  <a:srgbClr val="353535"/>
                </a:solidFill>
                <a:latin typeface="Microsoft YaHei"/>
                <a:ea typeface="Microsoft YaHei"/>
              </a:rPr>
              <a:t>机器配置：2核4G</a:t>
            </a:r>
          </a:p>
          <a:p>
            <a:pPr marL="285750" algn="l">
              <a:buFont typeface="Arial" charset="0"/>
              <a:buChar char="•"/>
            </a:pPr>
            <a:r>
              <a:rPr lang="zh-CN" sz="1400">
                <a:solidFill>
                  <a:srgbClr val="353535"/>
                </a:solidFill>
                <a:latin typeface="Microsoft YaHei"/>
                <a:ea typeface="Microsoft YaHei"/>
              </a:rPr>
              <a:t>JVM内存大小：2G</a:t>
            </a:r>
          </a:p>
          <a:p>
            <a:pPr marL="285750" algn="l">
              <a:buFont typeface="Arial" charset="0"/>
              <a:buChar char="•"/>
            </a:pPr>
            <a:r>
              <a:rPr lang="zh-CN" sz="1400">
                <a:solidFill>
                  <a:srgbClr val="353535"/>
                </a:solidFill>
                <a:latin typeface="Microsoft YaHei"/>
                <a:ea typeface="Microsoft YaHei"/>
              </a:rPr>
              <a:t>系统运行时间：7天</a:t>
            </a:r>
          </a:p>
          <a:p>
            <a:pPr marL="285750" algn="l">
              <a:buFont typeface="Arial" charset="0"/>
              <a:buChar char="•"/>
            </a:pPr>
            <a:r>
              <a:rPr lang="zh-CN" sz="1400">
                <a:solidFill>
                  <a:srgbClr val="353535"/>
                </a:solidFill>
                <a:latin typeface="Microsoft YaHei"/>
                <a:ea typeface="Microsoft YaHei"/>
              </a:rPr>
              <a:t>期间发生的Full GC次数和耗时：500多次，200多秒</a:t>
            </a:r>
          </a:p>
          <a:p>
            <a:pPr marL="285750" algn="l">
              <a:buFont typeface="Arial" charset="0"/>
              <a:buChar char="•"/>
            </a:pPr>
            <a:r>
              <a:rPr lang="zh-CN" sz="1400">
                <a:solidFill>
                  <a:srgbClr val="353535"/>
                </a:solidFill>
                <a:latin typeface="Microsoft YaHei"/>
                <a:ea typeface="Microsoft YaHei"/>
              </a:rPr>
              <a:t>期间发生的Young GC次数和耗时：1万多次，500多秒</a:t>
            </a:r>
          </a:p>
          <a:p>
            <a:pPr marL="0" indent="0">
              <a:buNone/>
            </a:pPr>
            <a:r>
              <a:rPr lang="zh-CN" sz="1600" b="0" i="0">
                <a:solidFill>
                  <a:srgbClr val="000000"/>
                </a:solidFill>
                <a:latin typeface="Arial"/>
                <a:ea typeface="宋体"/>
              </a:rPr>
              <a:t>首</a:t>
            </a:r>
            <a:r>
              <a:rPr lang="zh-CN" sz="1600"/>
              <a:t>先模拟系统场景，jvm原始参数如下：</a:t>
            </a:r>
          </a:p>
          <a:p>
            <a:pPr marL="0" indent="0">
              <a:buNone/>
            </a:pPr>
            <a:r>
              <a:rPr lang="zh-CN" sz="1600"/>
              <a:t>  </a:t>
            </a:r>
            <a:r>
              <a:rPr lang="zh-CN" sz="1400"/>
              <a:t>-Xms1536M -Xmx1536M -Xmn512M -Xss256k -XX:SurvivorRatio=6 -XX:MetaspaceSize=256M -XX:MaxMetaspaceSize=256M -XX:+UseParNewGC -XX:+UseConcMarkSweepGC -XX:CMSInitiatingOccupancyFraction=75 -XX:+UseCMSInitiatingOccupancyOnly</a:t>
            </a:r>
          </a:p>
          <a:p>
            <a:pPr marL="0" indent="0">
              <a:buNone/>
            </a:pPr>
            <a:endParaRPr lang="zh-CN" sz="1600"/>
          </a:p>
          <a:p>
            <a:pPr marL="0" indent="0">
              <a:buNone/>
            </a:pPr>
            <a:r>
              <a:rPr lang="zh-CN" sz="1600"/>
              <a:t>启动jvm-full-gc项目：模拟系统卡顿现象</a:t>
            </a:r>
          </a:p>
          <a:p>
            <a:pPr marL="0" indent="0">
              <a:buNone/>
            </a:pPr>
            <a:r>
              <a:rPr lang="zh-CN" sz="1600"/>
              <a:t>启动后，查看jvm参数是否生效 </a:t>
            </a:r>
            <a:r>
              <a:rPr lang="zh-CN" sz="1400">
                <a:solidFill>
                  <a:srgbClr val="DF402A"/>
                </a:solidFill>
              </a:rPr>
              <a:t>jinfo -flags +进程id</a:t>
            </a:r>
          </a:p>
          <a:p>
            <a:pPr marL="0" indent="0">
              <a:buNone/>
            </a:pPr>
            <a:r>
              <a:rPr lang="zh-CN" sz="1600"/>
              <a:t>查看系统运行是否正常：</a:t>
            </a:r>
            <a:r>
              <a:rPr lang="zh-CN" sz="1400">
                <a:solidFill>
                  <a:srgbClr val="FF0200"/>
                </a:solidFill>
              </a:rPr>
              <a:t>jstat -gc +进程号 2000 10000</a:t>
            </a:r>
          </a:p>
          <a:p>
            <a:pPr marL="0" indent="0">
              <a:buNone/>
            </a:pPr>
            <a:endParaRPr lang="zh-CN"/>
          </a:p>
          <a:p>
            <a:pPr marL="0" indent="0">
              <a:buNone/>
            </a:pPr>
            <a:endParaRPr 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9457" name="内容占位符 2"/>
          <p:cNvSpPr/>
          <p:nvPr>
            <p:ph idx="1"/>
          </p:nvPr>
        </p:nvSpPr>
        <p:spPr>
          <a:xfrm>
            <a:off x="457200" y="920750"/>
            <a:ext cx="8229600" cy="520541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lgn="l" defTabSz="228600">
              <a:lnSpc>
                <a:spcPct val="100000"/>
              </a:lnSpc>
              <a:buNone/>
            </a:pPr>
            <a:r>
              <a:rPr lang="zh-CN" sz="1400" b="0" i="0" strike="noStrike" spc="0">
                <a:solidFill>
                  <a:srgbClr val="000000"/>
                </a:solidFill>
                <a:latin typeface="Arial"/>
                <a:ea typeface="宋体"/>
              </a:rPr>
              <a:t>发现一切正常</a:t>
            </a:r>
          </a:p>
          <a:p>
            <a:pPr marL="0" indent="0" algn="l" defTabSz="228600">
              <a:lnSpc>
                <a:spcPct val="100000"/>
              </a:lnSpc>
              <a:buNone/>
            </a:pPr>
            <a:r>
              <a:rPr lang="zh-CN" sz="1400" b="0" i="0" strike="noStrike" spc="0">
                <a:solidFill>
                  <a:srgbClr val="000000"/>
                </a:solidFill>
                <a:latin typeface="Arial"/>
                <a:ea typeface="宋体"/>
              </a:rPr>
              <a:t>根据jvm参数，得出jvm模型：</a:t>
            </a:r>
          </a:p>
          <a:p>
            <a:pPr marL="0" indent="0" algn="l" defTabSz="228600">
              <a:lnSpc>
                <a:spcPct val="100000"/>
              </a:lnSpc>
              <a:buNone/>
            </a:pPr>
            <a:r>
              <a:rPr lang="zh-CN" sz="1400" b="0" i="0" strike="noStrike" spc="0">
                <a:solidFill>
                  <a:srgbClr val="000000"/>
                </a:solidFill>
                <a:latin typeface="Arial"/>
                <a:ea typeface="宋体"/>
              </a:rPr>
              <a:t>堆总大小：1536M即1.5G</a:t>
            </a:r>
          </a:p>
          <a:p>
            <a:pPr marL="0" indent="0" algn="l" defTabSz="228600">
              <a:lnSpc>
                <a:spcPct val="100000"/>
              </a:lnSpc>
              <a:buNone/>
            </a:pPr>
            <a:r>
              <a:rPr lang="zh-CN" sz="1400" b="0" i="0" strike="noStrike" spc="0">
                <a:solidFill>
                  <a:srgbClr val="000000"/>
                </a:solidFill>
                <a:latin typeface="Arial"/>
                <a:ea typeface="宋体"/>
              </a:rPr>
              <a:t>年轻代：Xmn512M,所以老年代为1G</a:t>
            </a:r>
          </a:p>
          <a:p>
            <a:pPr marL="0" indent="0" algn="l" defTabSz="228600">
              <a:lnSpc>
                <a:spcPct val="100000"/>
              </a:lnSpc>
              <a:buNone/>
            </a:pPr>
            <a:r>
              <a:rPr lang="zh-CN" sz="1400" b="0" i="0" strike="noStrike" spc="0">
                <a:solidFill>
                  <a:srgbClr val="000000"/>
                </a:solidFill>
                <a:latin typeface="Arial"/>
                <a:ea typeface="宋体"/>
              </a:rPr>
              <a:t>Eden区和Survivor区的比例是6：1：1</a:t>
            </a:r>
          </a:p>
          <a:p>
            <a:pPr marL="0" indent="0" algn="l" defTabSz="457200">
              <a:lnSpc>
                <a:spcPct val="100000"/>
              </a:lnSpc>
              <a:buNone/>
            </a:pPr>
            <a:r>
              <a:rPr lang="zh-CN" sz="1400" b="0" i="0" strike="noStrike" spc="0">
                <a:solidFill>
                  <a:srgbClr val="000000"/>
                </a:solidFill>
                <a:latin typeface="Arial"/>
                <a:ea typeface="宋体"/>
              </a:rPr>
              <a:t>eden:384M</a:t>
            </a:r>
          </a:p>
          <a:p>
            <a:pPr marL="0" indent="0" algn="l" defTabSz="457200">
              <a:lnSpc>
                <a:spcPct val="100000"/>
              </a:lnSpc>
              <a:buNone/>
            </a:pPr>
            <a:r>
              <a:rPr lang="zh-CN" sz="1400" b="0" i="0" strike="noStrike" spc="0">
                <a:solidFill>
                  <a:srgbClr val="000000"/>
                </a:solidFill>
                <a:latin typeface="Arial"/>
                <a:ea typeface="宋体"/>
              </a:rPr>
              <a:t>s1=s2=64M</a:t>
            </a:r>
          </a:p>
          <a:p>
            <a:pPr marL="0" indent="0" algn="l" defTabSz="457200">
              <a:lnSpc>
                <a:spcPct val="100000"/>
              </a:lnSpc>
              <a:buNone/>
            </a:pPr>
            <a:r>
              <a:rPr lang="zh-CN" sz="1400" b="0" i="0" strike="noStrike" spc="0">
                <a:solidFill>
                  <a:srgbClr val="000000"/>
                </a:solidFill>
                <a:latin typeface="Arial"/>
                <a:ea typeface="宋体"/>
              </a:rPr>
              <a:t>方法区合栈区均为：256M</a:t>
            </a:r>
          </a:p>
          <a:p>
            <a:pPr marL="0" indent="0" algn="l" defTabSz="457200">
              <a:lnSpc>
                <a:spcPct val="100000"/>
              </a:lnSpc>
              <a:buNone/>
            </a:pPr>
            <a:r>
              <a:rPr lang="zh-CN" sz="1400" b="0" i="0" strike="noStrike" spc="0">
                <a:solidFill>
                  <a:srgbClr val="000000"/>
                </a:solidFill>
                <a:latin typeface="Arial"/>
                <a:ea typeface="宋体"/>
              </a:rPr>
              <a:t>CMSInitatingOccupacyFraction=75,代表老年代占比达到75%的时候，发生一次full GC</a:t>
            </a:r>
          </a:p>
          <a:p>
            <a:pPr marL="0" indent="0">
              <a:buNone/>
            </a:pPr>
            <a:r>
              <a:rPr lang="zh-CN" sz="1400" b="0" i="0">
                <a:solidFill>
                  <a:srgbClr val="000000"/>
                </a:solidFill>
                <a:latin typeface="Arial"/>
                <a:ea typeface="宋体"/>
              </a:rPr>
              <a:t>由于已知条件为：每分钟发生一次Yung GC，一次GC代表eden占满，所以得：</a:t>
            </a:r>
          </a:p>
          <a:p>
            <a:pPr marL="0" indent="0">
              <a:buNone/>
            </a:pPr>
            <a:r>
              <a:rPr lang="zh-CN" sz="1400" b="0" i="0">
                <a:solidFill>
                  <a:srgbClr val="000000"/>
                </a:solidFill>
                <a:latin typeface="Arial"/>
                <a:ea typeface="宋体"/>
              </a:rPr>
              <a:t>384/60 约等于 6M ,即每秒大概产生6M对象</a:t>
            </a:r>
          </a:p>
          <a:p>
            <a:pPr marL="0" indent="0" algn="l" defTabSz="228600">
              <a:lnSpc>
                <a:spcPct val="100000"/>
              </a:lnSpc>
              <a:buNone/>
            </a:pPr>
            <a:r>
              <a:rPr lang="zh-CN" sz="1400" b="0" i="0" strike="noStrike" spc="0">
                <a:solidFill>
                  <a:srgbClr val="000000"/>
                </a:solidFill>
                <a:latin typeface="Arial"/>
                <a:ea typeface="宋体"/>
              </a:rPr>
              <a:t>每小时 3次 full GC 所以大概是：20分钟一次,意味着20分钟有700Mz左右的数据挪到老年代</a:t>
            </a:r>
          </a:p>
          <a:p>
            <a:pPr marL="0" indent="0" algn="l" defTabSz="228600">
              <a:lnSpc>
                <a:spcPct val="100000"/>
              </a:lnSpc>
              <a:buNone/>
            </a:pPr>
            <a:r>
              <a:rPr lang="zh-CN" sz="1400" b="0" i="0" strike="noStrike" spc="0">
                <a:solidFill>
                  <a:srgbClr val="000000"/>
                </a:solidFill>
                <a:latin typeface="Arial"/>
                <a:ea typeface="宋体"/>
              </a:rPr>
              <a:t>得到模型图如下：</a:t>
            </a:r>
          </a:p>
          <a:p>
            <a:pPr marL="0" indent="0">
              <a:buNone/>
            </a:pPr>
            <a:endParaRPr lang="zh-CN" sz="1800" b="0" i="0">
              <a:solidFill>
                <a:srgbClr val="4D4D4D"/>
              </a:solidFill>
              <a:highlight>
                <a:srgbClr val="FFFFFF"/>
              </a:highlight>
              <a:latin typeface="Arial"/>
              <a:ea typeface="宋体"/>
            </a:endParaRPr>
          </a:p>
          <a:p>
            <a:pPr marL="0" indent="0">
              <a:buNone/>
            </a:pPr>
            <a:endParaRPr lang="zh-CN" sz="1800" b="0" i="0">
              <a:solidFill>
                <a:srgbClr val="4D4D4D"/>
              </a:solidFill>
              <a:highlight>
                <a:srgbClr val="FFFFFF"/>
              </a:highlight>
              <a:latin typeface="Arial"/>
              <a:ea typeface="宋体"/>
            </a:endParaRPr>
          </a:p>
          <a:p>
            <a:pPr marL="0" indent="0">
              <a:buNone/>
            </a:pPr>
            <a:endParaRPr lang="zh-CN" sz="1600" b="1"/>
          </a:p>
          <a:p>
            <a:pPr marL="0" indent="0">
              <a:buNone/>
            </a:pPr>
            <a:endParaRPr lang="zh-CN" sz="1600" b="1"/>
          </a:p>
        </p:txBody>
      </p:sp>
      <p:pic>
        <p:nvPicPr>
          <p:cNvPr id="19458" name=""/>
          <p:cNvPicPr/>
          <p:nvPr/>
        </p:nvPicPr>
        <p:blipFill>
          <a:blip r:embed="rId2"/>
          <a:stretch/>
        </p:blipFill>
        <p:spPr>
          <a:xfrm rot="0" flipH="0" flipV="0">
            <a:off x="518831" y="4271585"/>
            <a:ext cx="5229186" cy="20025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0481" name="内容占位符 2"/>
          <p:cNvSpPr/>
          <p:nvPr>
            <p:ph idx="1"/>
          </p:nvPr>
        </p:nvSpPr>
        <p:spPr>
          <a:xfrm>
            <a:off x="457200" y="476250"/>
            <a:ext cx="8229600" cy="564991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en-US"/>
              <a:t>4.</a:t>
            </a:r>
            <a:r>
              <a:rPr lang="zh-CN"/>
              <a:t>分析原因</a:t>
            </a:r>
          </a:p>
          <a:p>
            <a:pPr marL="0" indent="0">
              <a:buNone/>
            </a:pPr>
            <a:endParaRPr lang="zh-CN" sz="1800"/>
          </a:p>
          <a:p>
            <a:pPr marL="0" indent="0">
              <a:buNone/>
            </a:pPr>
            <a:r>
              <a:rPr lang="zh-CN" sz="1800"/>
              <a:t>导致full gc频繁的四种原因：</a:t>
            </a:r>
          </a:p>
          <a:p>
            <a:pPr/>
            <a:r>
              <a:rPr lang="zh-CN" sz="1400"/>
              <a:t>1.是否是大对象直接进入老年代：</a:t>
            </a:r>
          </a:p>
          <a:p>
            <a:pPr marL="0" indent="0">
              <a:buNone/>
            </a:pPr>
            <a:r>
              <a:rPr lang="zh-CN" sz="1400">
                <a:solidFill>
                  <a:srgbClr val="333333"/>
                </a:solidFill>
                <a:highlight>
                  <a:srgbClr val="F9F9F9"/>
                </a:highlight>
                <a:latin typeface="Simsun"/>
                <a:ea typeface="Simsun"/>
              </a:rPr>
              <a:t>     </a:t>
            </a:r>
            <a:r>
              <a:rPr lang="zh-CN" sz="1400">
                <a:solidFill>
                  <a:srgbClr val="333333"/>
                </a:solidFill>
                <a:highlight>
                  <a:srgbClr val="F9F9F9"/>
                </a:highlight>
                <a:latin typeface="Simsun"/>
                <a:ea typeface="Simsun"/>
              </a:rPr>
              <a:t>需要大量连续内存空间</a:t>
            </a:r>
            <a:r>
              <a:rPr lang="zh-CN" sz="1400" b="0" i="0" strike="noStrike" spc="0">
                <a:solidFill>
                  <a:srgbClr val="333333"/>
                </a:solidFill>
                <a:highlight>
                  <a:srgbClr val="F9F9F9"/>
                </a:highlight>
                <a:latin typeface="Simsun"/>
                <a:ea typeface="Simsun"/>
              </a:rPr>
              <a:t>的</a:t>
            </a:r>
            <a:r>
              <a:rPr lang="zh-CN" sz="1400" b="0" i="0" strike="noStrike" spc="0">
                <a:solidFill>
                  <a:srgbClr val="333333"/>
                </a:solidFill>
                <a:highlight>
                  <a:srgbClr val="F9F9F9"/>
                </a:highlight>
                <a:latin typeface="Simsun"/>
                <a:ea typeface="Simsun"/>
              </a:rPr>
              <a:t>Java</a:t>
            </a:r>
            <a:r>
              <a:rPr lang="zh-CN" sz="1400">
                <a:solidFill>
                  <a:srgbClr val="333333"/>
                </a:solidFill>
                <a:highlight>
                  <a:srgbClr val="F9F9F9"/>
                </a:highlight>
                <a:latin typeface="Simsun"/>
                <a:ea typeface="Simsun"/>
              </a:rPr>
              <a:t>对象，最典型的大对象就是那种很长的字符串以及数组</a:t>
            </a:r>
          </a:p>
          <a:p>
            <a:pPr/>
            <a:r>
              <a:rPr lang="zh-CN" sz="1400"/>
              <a:t>2.长期存活的对象将进入老年代：</a:t>
            </a:r>
          </a:p>
          <a:p>
            <a:pPr marL="0" indent="0">
              <a:buNone/>
            </a:pPr>
            <a:r>
              <a:rPr lang="zh-CN" sz="1800">
                <a:solidFill>
                  <a:srgbClr val="4D4D4D"/>
                </a:solidFill>
                <a:highlight>
                  <a:srgbClr val="FFFFFF"/>
                </a:highlight>
                <a:latin typeface="Microsoft YaHei"/>
                <a:ea typeface="Microsoft YaHei"/>
              </a:rPr>
              <a:t>     </a:t>
            </a:r>
            <a:r>
              <a:rPr lang="zh-CN" sz="1400" b="0" i="0" strike="noStrike" spc="0">
                <a:solidFill>
                  <a:srgbClr val="333333"/>
                </a:solidFill>
                <a:highlight>
                  <a:srgbClr val="F9F9F9"/>
                </a:highlight>
                <a:latin typeface="Simsun"/>
                <a:ea typeface="Simsun"/>
              </a:rPr>
              <a:t>Minor GC仍然存活，并且能被Survivor容纳，将被移动到Survivor区，并且对象年龄设置为1.对象每经过一次Minor GC后仍保持存活，年龄+1，</a:t>
            </a:r>
            <a:r>
              <a:rPr lang="zh-CN" sz="1400" b="0" i="0" strike="noStrike" spc="0">
                <a:solidFill>
                  <a:srgbClr val="333333"/>
                </a:solidFill>
                <a:highlight>
                  <a:srgbClr val="F9F9F9"/>
                </a:highlight>
                <a:latin typeface="Simsun"/>
                <a:ea typeface="Simsun"/>
              </a:rPr>
              <a:t>当对象年龄到达一定程度(一般15岁)，那么它会晋升到老年代。对象晋升的年龄限制 -XX:MaxTenuringThreshold设定</a:t>
            </a:r>
          </a:p>
          <a:p>
            <a:pPr/>
            <a:r>
              <a:rPr lang="zh-CN" sz="1400"/>
              <a:t>3.对象动态年龄判断：</a:t>
            </a:r>
          </a:p>
          <a:p>
            <a:pPr marL="0" indent="0">
              <a:buNone/>
            </a:pPr>
            <a:r>
              <a:rPr lang="zh-CN" sz="1400"/>
              <a:t>    </a:t>
            </a:r>
            <a:r>
              <a:rPr lang="zh-CN" sz="1400" b="0" i="0" strike="noStrike" spc="0">
                <a:solidFill>
                  <a:srgbClr val="333333"/>
                </a:solidFill>
                <a:highlight>
                  <a:srgbClr val="F9F9F9"/>
                </a:highlight>
                <a:latin typeface="Simsun"/>
                <a:ea typeface="Simsun"/>
              </a:rPr>
              <a:t>一批对象总大小大于这块survivor区域内存大小的50%，就可以进入老年代</a:t>
            </a:r>
          </a:p>
          <a:p>
            <a:pPr/>
            <a:r>
              <a:rPr lang="zh-CN" sz="1400"/>
              <a:t>4.老年代空间分配担保机制：</a:t>
            </a:r>
          </a:p>
          <a:p>
            <a:pPr marL="0" indent="0">
              <a:buNone/>
            </a:pPr>
            <a:r>
              <a:rPr lang="zh-CN" sz="1400" b="0" i="0" strike="noStrike" spc="0">
                <a:solidFill>
                  <a:srgbClr val="333333"/>
                </a:solidFill>
                <a:highlight>
                  <a:srgbClr val="F9F9F9"/>
                </a:highlight>
                <a:latin typeface="Simsun"/>
                <a:ea typeface="Simsun"/>
              </a:rPr>
              <a:t>    </a:t>
            </a:r>
            <a:r>
              <a:rPr lang="zh-CN" sz="1400" b="0" i="0" strike="noStrike" spc="0">
                <a:solidFill>
                  <a:srgbClr val="333333"/>
                </a:solidFill>
                <a:highlight>
                  <a:srgbClr val="F9F9F9"/>
                </a:highlight>
                <a:latin typeface="Simsun"/>
                <a:ea typeface="Simsun"/>
              </a:rPr>
              <a:t>JVM继续检查老年代最大的可用连续空间是否大于历次晋升到老年代的对象的平均大小，如果大于，则正常进行一次YGC，尽管有风险（因为判断的是平均大小，有可能这次的晋升对象比平均值大很多）；</a:t>
            </a:r>
            <a:r>
              <a:rPr lang="zh-CN" sz="1400" b="0" i="0" strike="noStrike" spc="0">
                <a:solidFill>
                  <a:srgbClr val="333333"/>
                </a:solidFill>
                <a:highlight>
                  <a:srgbClr val="F9F9F9"/>
                </a:highlight>
                <a:latin typeface="Simsun"/>
                <a:ea typeface="Simsun"/>
              </a:rPr>
              <a:t>如果小于，或者HandlePromotionFailure设置不允许空间分配担保，这时要进行一次FGC。</a:t>
            </a:r>
          </a:p>
          <a:p>
            <a:pPr marL="0" indent="0">
              <a:buNone/>
            </a:pPr>
            <a:r>
              <a:rPr lang="zh-CN" sz="1800">
                <a:solidFill>
                  <a:srgbClr val="000000"/>
                </a:solidFill>
              </a:rPr>
              <a:t>根据原因分析，尝试将年轻代内存空间加大，看看是否是第一种情况，参数如下：</a:t>
            </a:r>
          </a:p>
          <a:p>
            <a:pPr/>
            <a:r>
              <a:rPr lang="zh-CN" sz="1400"/>
              <a:t>-Xms1536M -Xmx1536M -</a:t>
            </a:r>
            <a:r>
              <a:rPr lang="zh-CN" sz="1400">
                <a:solidFill>
                  <a:srgbClr val="df402a"/>
                </a:solidFill>
              </a:rPr>
              <a:t>Xmn1024M</a:t>
            </a:r>
            <a:r>
              <a:rPr lang="zh-CN" sz="1400"/>
              <a:t>-Xss256k -XX:SurvivorRatio=6 -XX:MetaspaceSize=256M -XX:MaxMetaspaceSize=256M -XX:+UseParNewGC -XX:+UseConcMarkSweepGC -XX:</a:t>
            </a:r>
            <a:r>
              <a:rPr lang="zh-CN" sz="1400">
                <a:solidFill>
                  <a:srgbClr val="df402a"/>
                </a:solidFill>
              </a:rPr>
              <a:t>CMSInitiatingOccupancyFraction=92</a:t>
            </a:r>
            <a:r>
              <a:rPr lang="zh-CN" sz="1400"/>
              <a:t>-XX:+UseCMSInitiatingOccupancyOnly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0481" name="内容占位符 2"/>
          <p:cNvSpPr/>
          <p:nvPr>
            <p:ph idx="1"/>
          </p:nvPr>
        </p:nvSpPr>
        <p:spPr>
          <a:xfrm>
            <a:off x="457200" y="476250"/>
            <a:ext cx="8229600" cy="564991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en-US"/>
              <a:t>4.</a:t>
            </a:r>
            <a:r>
              <a:rPr lang="zh-CN"/>
              <a:t>调整后的内存模型为：</a:t>
            </a:r>
          </a:p>
          <a:p>
            <a:pPr marL="0" indent="0">
              <a:buNone/>
            </a:pPr>
            <a:endParaRPr lang="zh-CN" sz="1800"/>
          </a:p>
          <a:p>
            <a:pPr marL="0" indent="0">
              <a:buNone/>
            </a:pPr>
            <a:endParaRPr lang="zh-CN" sz="1800">
              <a:solidFill>
                <a:srgbClr val="FF0000"/>
              </a:solidFill>
            </a:endParaRPr>
          </a:p>
        </p:txBody>
      </p:sp>
      <p:pic>
        <p:nvPicPr>
          <p:cNvPr id="20482" name=""/>
          <p:cNvPicPr/>
          <p:nvPr/>
        </p:nvPicPr>
        <p:blipFill>
          <a:blip r:embed="rId2"/>
          <a:stretch/>
        </p:blipFill>
        <p:spPr>
          <a:xfrm rot="0" flipH="0" flipV="0">
            <a:off x="922113" y="1413124"/>
            <a:ext cx="5611216" cy="36191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2529" name="内容占位符 2"/>
          <p:cNvSpPr/>
          <p:nvPr>
            <p:ph idx="1"/>
          </p:nvPr>
        </p:nvSpPr>
        <p:spPr>
          <a:xfrm>
            <a:off x="457200" y="993775"/>
            <a:ext cx="8229600" cy="5132388"/>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2400"/>
              <a:t>运行程序，得到截图和原截图对比</a:t>
            </a:r>
            <a:r>
              <a:rPr lang="zh-CN" sz="2400"/>
              <a:t>：</a:t>
            </a:r>
          </a:p>
          <a:p>
            <a:pPr marL="0" indent="0">
              <a:buNone/>
            </a:pPr>
            <a:r>
              <a:rPr lang="zh-CN" sz="2000"/>
              <a:t>发现并未得到改善，所以排除第一、第三种原因</a:t>
            </a:r>
          </a:p>
          <a:p>
            <a:pPr marL="0" indent="0">
              <a:buNone/>
            </a:pPr>
            <a:endParaRPr lang="zh-CN" sz="2000"/>
          </a:p>
          <a:p>
            <a:pPr marL="0" indent="0">
              <a:buNone/>
            </a:pPr>
            <a:r>
              <a:rPr lang="zh-CN" sz="2000"/>
              <a:t>　　</a:t>
            </a:r>
            <a:endParaRPr lang="ea"/>
          </a:p>
          <a:p>
            <a:pPr marL="0" indent="0">
              <a:buNone/>
            </a:pPr>
            <a:endParaRPr lang="zh-CN" sz="2000"/>
          </a:p>
          <a:p>
            <a:pPr marL="0" indent="0">
              <a:buNone/>
            </a:pPr>
            <a:endParaRPr lang="zh-CN" sz="2000"/>
          </a:p>
        </p:txBody>
      </p:sp>
      <p:pic>
        <p:nvPicPr>
          <p:cNvPr id="22530" name=""/>
          <p:cNvPicPr/>
          <p:nvPr/>
        </p:nvPicPr>
        <p:blipFill>
          <a:blip r:embed="rId2"/>
          <a:stretch/>
        </p:blipFill>
        <p:spPr>
          <a:xfrm rot="0" flipH="0" flipV="0">
            <a:off x="457200" y="4230893"/>
            <a:ext cx="6812397" cy="2094701"/>
          </a:xfrm>
          <a:prstGeom prst="rect">
            <a:avLst/>
          </a:prstGeom>
        </p:spPr>
      </p:pic>
      <p:pic>
        <p:nvPicPr>
          <p:cNvPr id="22531" name=""/>
          <p:cNvPicPr/>
          <p:nvPr/>
        </p:nvPicPr>
        <p:blipFill>
          <a:blip r:embed="rId3"/>
          <a:stretch/>
        </p:blipFill>
        <p:spPr>
          <a:xfrm rot="0" flipH="0" flipV="0">
            <a:off x="622597" y="1883370"/>
            <a:ext cx="4106624" cy="21339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3553" name="内容占位符 2"/>
          <p:cNvSpPr/>
          <p:nvPr>
            <p:ph idx="1"/>
          </p:nvPr>
        </p:nvSpPr>
        <p:spPr>
          <a:xfrm>
            <a:off x="457200" y="800100"/>
            <a:ext cx="8229600" cy="53260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1800"/>
              <a:t>剩下第二，第三种情况，大部分出现，都是代码原因，所以</a:t>
            </a:r>
          </a:p>
          <a:p>
            <a:pPr marL="0" indent="0">
              <a:buNone/>
            </a:pPr>
            <a:r>
              <a:rPr lang="zh-CN" sz="1800"/>
              <a:t>这运行</a:t>
            </a:r>
            <a:r>
              <a:rPr lang="zh-CN" sz="1400"/>
              <a:t>jvisualvm，查看内存及cpu运行情况，可以找出占用内崔最多的对象，定位问题代码，修改相应代码，进行优化</a:t>
            </a:r>
          </a:p>
          <a:p>
            <a:pPr marL="0" indent="0">
              <a:buNone/>
            </a:pPr>
            <a:r>
              <a:rPr lang="zh-CN" sz="1400"/>
              <a:t>本例子中:</a:t>
            </a:r>
          </a:p>
          <a:p>
            <a:pPr marL="0" indent="0">
              <a:buNone/>
            </a:pPr>
            <a:endParaRPr lang="zh-CN" sz="1800" b="1"/>
          </a:p>
          <a:p>
            <a:pPr marL="0" indent="0">
              <a:buNone/>
            </a:pPr>
            <a:endParaRPr lang="zh-CN" sz="1800" b="1"/>
          </a:p>
          <a:p>
            <a:pPr marL="0" indent="0">
              <a:buNone/>
            </a:pPr>
            <a:endParaRPr lang="zh-CN" sz="1800" b="1"/>
          </a:p>
          <a:p>
            <a:pPr marL="0" indent="0">
              <a:buNone/>
            </a:pPr>
            <a:endParaRPr lang="zh-CN" sz="1800" b="1"/>
          </a:p>
          <a:p>
            <a:pPr marL="0" indent="0">
              <a:buNone/>
            </a:pPr>
            <a:endParaRPr lang="zh-CN" sz="1800" b="1"/>
          </a:p>
          <a:p>
            <a:pPr marL="0" indent="0">
              <a:buNone/>
            </a:pPr>
            <a:endParaRPr lang="zh-CN" sz="1800" b="1"/>
          </a:p>
          <a:p>
            <a:pPr marL="0" indent="0">
              <a:buNone/>
            </a:pPr>
            <a:endParaRPr lang="zh-CN" sz="1800" b="1"/>
          </a:p>
          <a:p>
            <a:pPr marL="0" indent="0">
              <a:buNone/>
            </a:pPr>
            <a:endParaRPr lang="zh-CN" sz="1800" b="1"/>
          </a:p>
          <a:p>
            <a:pPr marL="0" indent="0">
              <a:buNone/>
            </a:pPr>
            <a:endParaRPr lang="zh-CN" sz="1800" b="1"/>
          </a:p>
          <a:p>
            <a:pPr marL="0" indent="0">
              <a:buNone/>
            </a:pPr>
            <a:endParaRPr lang="zh-CN" sz="1800" b="1"/>
          </a:p>
          <a:p>
            <a:pPr marL="0" indent="0">
              <a:buNone/>
            </a:pPr>
            <a:endParaRPr lang="zh-CN" sz="2000" b="1"/>
          </a:p>
          <a:p>
            <a:pPr marL="0" indent="0">
              <a:buNone/>
            </a:pPr>
            <a:endParaRPr lang="zh-CN" sz="2000" b="1"/>
          </a:p>
          <a:p>
            <a:pPr marL="0" indent="0">
              <a:buNone/>
            </a:pPr>
            <a:endParaRPr lang="zh-CN" sz="2000" b="1"/>
          </a:p>
          <a:p>
            <a:pPr marL="0" indent="0">
              <a:buNone/>
            </a:pPr>
            <a:r>
              <a:rPr lang="zh-CN" sz="2000" b="1"/>
              <a:t>可以发现，是byte数组暴增，导致，往下找，定位到我们熟悉的User</a:t>
            </a:r>
            <a:r>
              <a:rPr lang="zh-CN" sz="2000" b="1"/>
              <a:t>。</a:t>
            </a:r>
          </a:p>
          <a:p>
            <a:pPr marL="0" indent="0">
              <a:buNone/>
            </a:pPr>
            <a:endParaRPr lang="zh-CN" sz="2000" b="1"/>
          </a:p>
        </p:txBody>
      </p:sp>
      <p:pic>
        <p:nvPicPr>
          <p:cNvPr id="23554" name=""/>
          <p:cNvPicPr/>
          <p:nvPr/>
        </p:nvPicPr>
        <p:blipFill>
          <a:blip r:embed="rId2"/>
          <a:stretch/>
        </p:blipFill>
        <p:spPr>
          <a:xfrm rot="0" flipH="0" flipV="0">
            <a:off x="726363" y="2007818"/>
            <a:ext cx="6936610" cy="385935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4577" name="内容占位符 2"/>
          <p:cNvSpPr/>
          <p:nvPr>
            <p:ph idx="1"/>
          </p:nvPr>
        </p:nvSpPr>
        <p:spPr>
          <a:xfrm rot="0">
            <a:off x="457264" y="718866"/>
            <a:ext cx="8229600" cy="53260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2000" b="1"/>
              <a:t>　　查看代码，并修改前后如下</a:t>
            </a:r>
            <a:r>
              <a:rPr lang="zh-CN" sz="2000" b="1"/>
              <a:t>。</a:t>
            </a:r>
          </a:p>
          <a:p>
            <a:pPr marL="0" indent="0">
              <a:buNone/>
            </a:pPr>
            <a:endParaRPr lang="zh-CN" sz="2000" b="1"/>
          </a:p>
          <a:p>
            <a:pPr marL="0" indent="0">
              <a:buNone/>
            </a:pPr>
            <a:endParaRPr lang="zh-CN" sz="2000" b="1"/>
          </a:p>
          <a:p>
            <a:pPr marL="0" indent="0">
              <a:buNone/>
            </a:pPr>
            <a:r>
              <a:rPr lang="zh-CN" sz="2000" b="1"/>
              <a:t>　　</a:t>
            </a:r>
            <a:endParaRPr lang="ea"/>
          </a:p>
        </p:txBody>
      </p:sp>
      <p:pic>
        <p:nvPicPr>
          <p:cNvPr id="24578" name=""/>
          <p:cNvPicPr/>
          <p:nvPr/>
        </p:nvPicPr>
        <p:blipFill>
          <a:blip r:embed="rId2"/>
          <a:stretch/>
        </p:blipFill>
        <p:spPr>
          <a:xfrm rot="0" flipH="0" flipV="0">
            <a:off x="1092130" y="1171370"/>
            <a:ext cx="4799517" cy="1884473"/>
          </a:xfrm>
          <a:prstGeom prst="rect">
            <a:avLst/>
          </a:prstGeom>
        </p:spPr>
      </p:pic>
      <p:pic>
        <p:nvPicPr>
          <p:cNvPr id="24579" name=""/>
          <p:cNvPicPr/>
          <p:nvPr/>
        </p:nvPicPr>
        <p:blipFill>
          <a:blip r:embed="rId3"/>
          <a:stretch/>
        </p:blipFill>
        <p:spPr>
          <a:xfrm rot="0" flipH="0" flipV="0">
            <a:off x="1050763" y="3328291"/>
            <a:ext cx="5269015" cy="2474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193" name="内容占位符 1"/>
          <p:cNvSpPr/>
          <p:nvPr>
            <p:ph idx="1"/>
          </p:nvPr>
        </p:nvSpPr>
        <p:spPr>
          <a:xfrm>
            <a:off x="457200" y="1123950"/>
            <a:ext cx="8432800" cy="5002213"/>
          </a:xfrm>
          <a:prstGeom prst="rect">
            <a:avLst/>
          </a:prstGeom>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indent="-342900"/>
            <a:r>
              <a:rPr lang="zh-CN"/>
              <a:t> 上节回顾</a:t>
            </a:r>
          </a:p>
          <a:p>
            <a:pPr marL="0" indent="0">
              <a:buNone/>
            </a:pPr>
            <a:r>
              <a:rPr lang="en-US" sz="2400"/>
              <a:t>	</a:t>
            </a:r>
            <a:endParaRPr lang="latin"/>
          </a:p>
          <a:p>
            <a:pPr marL="0" indent="0">
              <a:buNone/>
            </a:pPr>
            <a:r>
              <a:rPr lang="en-US" sz="2400"/>
              <a:t>	</a:t>
            </a:r>
            <a:r>
              <a:rPr lang="zh-CN" sz="2400"/>
              <a:t>上节讲解中，介绍了jdk的几个重要工具：</a:t>
            </a:r>
          </a:p>
          <a:p>
            <a:pPr marL="0" indent="0">
              <a:buNone/>
            </a:pPr>
            <a:r>
              <a:rPr lang="zh-CN" sz="2400"/>
              <a:t>      1.jps:查看进程id</a:t>
            </a:r>
          </a:p>
          <a:p>
            <a:pPr marL="0" indent="0">
              <a:buNone/>
            </a:pPr>
            <a:r>
              <a:rPr lang="zh-CN" sz="2400"/>
              <a:t>      2.jinfo:查看进程虚拟机信息</a:t>
            </a:r>
          </a:p>
          <a:p>
            <a:pPr marL="0" indent="0">
              <a:buNone/>
            </a:pPr>
            <a:r>
              <a:rPr lang="zh-CN" sz="2400"/>
              <a:t>      3.jmap：查看内存信息</a:t>
            </a:r>
          </a:p>
          <a:p>
            <a:pPr marL="0" indent="0">
              <a:buNone/>
            </a:pPr>
            <a:r>
              <a:rPr lang="zh-CN" sz="2400"/>
              <a:t>      </a:t>
            </a:r>
            <a:r>
              <a:rPr lang="zh-CN" sz="2400"/>
              <a:t>4</a:t>
            </a:r>
            <a:r>
              <a:rPr lang="zh-CN" sz="2400"/>
              <a:t>.jstack:查看线程信息</a:t>
            </a:r>
          </a:p>
          <a:p>
            <a:pPr marL="0" indent="0">
              <a:buNone/>
            </a:pPr>
            <a:r>
              <a:rPr lang="zh-CN" sz="2400"/>
              <a:t>      5.jstat:用来分析预估jvm运行情况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5601" name="内容占位符 2"/>
          <p:cNvSpPr/>
          <p:nvPr>
            <p:ph idx="1"/>
          </p:nvPr>
        </p:nvSpPr>
        <p:spPr>
          <a:xfrm>
            <a:off x="457200" y="379413"/>
            <a:ext cx="8229600" cy="5746750"/>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1600" b="0" i="0" strike="noStrike" spc="0">
                <a:solidFill>
                  <a:srgbClr val="000000"/>
                </a:solidFill>
                <a:latin typeface="Arial"/>
                <a:ea typeface="宋体"/>
              </a:rPr>
              <a:t>重启服务，并查看jvm运行情况，full gc接近为0，系统正常</a:t>
            </a: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b="0" i="0" strike="noStrike" spc="0">
              <a:solidFill>
                <a:srgbClr val="000000"/>
              </a:solidFill>
              <a:latin typeface="Arial"/>
              <a:ea typeface="宋体"/>
            </a:endParaRPr>
          </a:p>
          <a:p>
            <a:pPr marL="0" indent="0">
              <a:buNone/>
            </a:pPr>
            <a:endParaRPr lang="zh-CN" sz="1600"/>
          </a:p>
          <a:p>
            <a:pPr marL="0" indent="0">
              <a:buNone/>
            </a:pPr>
            <a:endParaRPr lang="zh-CN" sz="1600"/>
          </a:p>
        </p:txBody>
      </p:sp>
      <p:pic>
        <p:nvPicPr>
          <p:cNvPr id="25602" name=""/>
          <p:cNvPicPr/>
          <p:nvPr/>
        </p:nvPicPr>
        <p:blipFill>
          <a:blip r:embed="rId2"/>
          <a:stretch/>
        </p:blipFill>
        <p:spPr>
          <a:xfrm rot="0" flipH="0" flipV="0">
            <a:off x="613164" y="877890"/>
            <a:ext cx="7160292" cy="24515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0721" name="内容占位符 2"/>
          <p:cNvSpPr/>
          <p:nvPr>
            <p:ph idx="1"/>
          </p:nvPr>
        </p:nvSpPr>
        <p:spPr>
          <a:xfrm>
            <a:off x="457200" y="1063625"/>
            <a:ext cx="8229600" cy="5062538"/>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endParaRPr lang="en-US" sz="2000"/>
          </a:p>
          <a:p>
            <a:pPr marL="0" indent="0">
              <a:buNone/>
            </a:pPr>
            <a:r>
              <a:rPr lang="en-US" sz="2000"/>
              <a:t>至此，调优完成！</a:t>
            </a:r>
          </a:p>
          <a:p>
            <a:pPr marL="0" indent="0">
              <a:buNone/>
            </a:pPr>
            <a:endParaRPr lang="en-US" sz="2000"/>
          </a:p>
          <a:p>
            <a:pPr marL="0" indent="0">
              <a:buNone/>
            </a:pPr>
            <a:r>
              <a:rPr lang="en-US" sz="2000"/>
              <a:t>感兴趣的伙伴，可以了解下阿里的调优工具：</a:t>
            </a:r>
            <a:r>
              <a:rPr lang="en-US" sz="2000" b="0" i="0" strike="noStrike" spc="0">
                <a:solidFill>
                  <a:srgbClr val="000000"/>
                </a:solidFill>
                <a:latin typeface="Arial"/>
                <a:ea typeface="宋体"/>
              </a:rPr>
              <a:t>Arthas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1745" name="内容占位符 2"/>
          <p:cNvSpPr/>
          <p:nvPr>
            <p:ph idx="1"/>
          </p:nvPr>
        </p:nvSpPr>
        <p:spPr>
          <a:xfrm>
            <a:off x="457200" y="965200"/>
            <a:ext cx="8229600" cy="51609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lvl="0" indent="0" algn="ctr">
              <a:buNone/>
            </a:pPr>
            <a:endParaRPr lang="zh-CN"/>
          </a:p>
          <a:p>
            <a:pPr marL="0" lvl="0" indent="0" algn="ctr">
              <a:buNone/>
            </a:pPr>
            <a:endParaRPr lang="zh-CN"/>
          </a:p>
          <a:p>
            <a:pPr marL="0" lvl="0" indent="0" algn="ctr">
              <a:buNone/>
            </a:pPr>
            <a:endParaRPr lang="zh-CN"/>
          </a:p>
          <a:p>
            <a:pPr marL="0" lvl="0" indent="0" algn="ctr">
              <a:buNone/>
            </a:pPr>
            <a:r>
              <a:rPr lang="zh-CN"/>
              <a:t>谢谢！</a:t>
            </a:r>
            <a:endParaRPr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9217" name="内容占位符 2"/>
          <p:cNvSpPr/>
          <p:nvPr>
            <p:ph idx="1"/>
          </p:nvPr>
        </p:nvSpPr>
        <p:spPr>
          <a:xfrm rot="0">
            <a:off x="457200" y="815975"/>
            <a:ext cx="8229600" cy="5310188"/>
          </a:xfrm>
          <a:prstGeom prst="rect">
            <a:avLst/>
          </a:prstGeom>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indent="-342900">
              <a:buChar char="•"/>
            </a:pPr>
            <a:r>
              <a:rPr lang="zh-CN" sz="3200" b="0" i="0">
                <a:solidFill>
                  <a:srgbClr val="000000"/>
                </a:solidFill>
                <a:latin typeface="Arial"/>
                <a:ea typeface="宋体"/>
              </a:rPr>
              <a:t> 本节主要介绍</a:t>
            </a:r>
          </a:p>
          <a:p>
            <a:pPr marL="0" indent="0">
              <a:buNone/>
            </a:pPr>
            <a:r>
              <a:rPr lang="en-US" sz="2400" b="0" i="0">
                <a:solidFill>
                  <a:srgbClr val="000000"/>
                </a:solidFill>
                <a:latin typeface="Arial"/>
                <a:ea typeface="宋体"/>
              </a:rPr>
              <a:t>	</a:t>
            </a:r>
            <a:endParaRPr lang="latin"/>
          </a:p>
          <a:p>
            <a:pPr marL="0" indent="0">
              <a:buNone/>
            </a:pPr>
            <a:r>
              <a:rPr lang="zh-CN" sz="2400" b="0" i="0">
                <a:solidFill>
                  <a:srgbClr val="000000"/>
                </a:solidFill>
                <a:latin typeface="Arial"/>
                <a:ea typeface="宋体"/>
              </a:rPr>
              <a:t>      1.上节工具介绍的简单使用</a:t>
            </a:r>
          </a:p>
          <a:p>
            <a:pPr marL="0" indent="0">
              <a:buNone/>
            </a:pPr>
            <a:r>
              <a:rPr lang="en-US" sz="2400" b="0" i="0">
                <a:solidFill>
                  <a:srgbClr val="000000"/>
                </a:solidFill>
                <a:latin typeface="Arial"/>
                <a:ea typeface="宋体"/>
              </a:rPr>
              <a:t>	</a:t>
            </a:r>
            <a:r>
              <a:rPr lang="zh-CN" sz="2400" b="0" i="0">
                <a:solidFill>
                  <a:srgbClr val="000000"/>
                </a:solidFill>
                <a:latin typeface="Arial"/>
                <a:ea typeface="宋体"/>
              </a:rPr>
              <a:t>2.jvisualvm调优工具的使用</a:t>
            </a:r>
          </a:p>
          <a:p>
            <a:pPr marL="0" indent="0">
              <a:buNone/>
            </a:pPr>
            <a:r>
              <a:rPr lang="zh-CN" sz="2400" b="0" i="0">
                <a:solidFill>
                  <a:srgbClr val="000000"/>
                </a:solidFill>
                <a:latin typeface="Arial"/>
                <a:ea typeface="宋体"/>
              </a:rPr>
              <a:t>      3.</a:t>
            </a:r>
            <a:r>
              <a:rPr lang="zh-CN" sz="2400" b="0" i="0">
                <a:solidFill>
                  <a:srgbClr val="000000"/>
                </a:solidFill>
                <a:latin typeface="Arial"/>
                <a:ea typeface="宋体"/>
              </a:rPr>
              <a:t>jstat分析预估jvm运行情况</a:t>
            </a:r>
          </a:p>
          <a:p>
            <a:pPr marL="0" indent="0">
              <a:buNone/>
            </a:pPr>
            <a:r>
              <a:rPr lang="zh-CN" sz="2400" b="0" i="0">
                <a:solidFill>
                  <a:srgbClr val="000000"/>
                </a:solidFill>
                <a:latin typeface="Arial"/>
                <a:ea typeface="宋体"/>
              </a:rPr>
              <a:t> </a:t>
            </a:r>
            <a:r>
              <a:rPr lang="zh-CN" sz="2400" b="0" i="0">
                <a:solidFill>
                  <a:srgbClr val="000000"/>
                </a:solidFill>
                <a:latin typeface="Arial"/>
                <a:ea typeface="宋体"/>
              </a:rPr>
              <a:t>     4.</a:t>
            </a:r>
            <a:r>
              <a:rPr lang="zh-CN" sz="2400" b="0" i="0">
                <a:solidFill>
                  <a:srgbClr val="000000"/>
                </a:solidFill>
                <a:latin typeface="Arial"/>
                <a:ea typeface="宋体"/>
              </a:rPr>
              <a:t>jvm或内存使用的彪高如何定位</a:t>
            </a:r>
          </a:p>
          <a:p>
            <a:pPr marL="0" indent="0">
              <a:buNone/>
            </a:pPr>
            <a:r>
              <a:rPr lang="zh-CN" sz="2400" b="0" i="0">
                <a:solidFill>
                  <a:srgbClr val="000000"/>
                </a:solidFill>
                <a:latin typeface="Arial"/>
                <a:ea typeface="宋体"/>
              </a:rPr>
              <a:t>      5</a:t>
            </a:r>
            <a:r>
              <a:rPr lang="zh-CN" sz="2400" b="0" i="0">
                <a:solidFill>
                  <a:srgbClr val="000000"/>
                </a:solidFill>
                <a:latin typeface="Arial"/>
                <a:ea typeface="宋体"/>
              </a:rPr>
              <a:t>.系统频繁full GC导致系统卡顿调优实战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0241" name="内容占位符 1"/>
          <p:cNvSpPr/>
          <p:nvPr>
            <p:ph idx="1"/>
          </p:nvPr>
        </p:nvSpPr>
        <p:spPr>
          <a:xfrm rot="0" flipH="0" flipV="0">
            <a:off x="230801" y="581405"/>
            <a:ext cx="8229600" cy="5771157"/>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a:r>
              <a:rPr lang="zh-CN" sz="2000"/>
              <a:t> 首先运行一个java程序，使用jps命令可以看到当前java进程如图：</a:t>
            </a:r>
          </a:p>
          <a:p>
            <a:pPr/>
            <a:endParaRPr lang="zh-CN" sz="2000"/>
          </a:p>
          <a:p>
            <a:pPr marL="0" indent="0">
              <a:buNone/>
            </a:pPr>
            <a:endParaRPr lang="zh-CN" sz="2000"/>
          </a:p>
          <a:p>
            <a:pPr marL="0" indent="0">
              <a:buNone/>
            </a:pPr>
            <a:endParaRPr lang="zh-CN" sz="2000"/>
          </a:p>
          <a:p>
            <a:pPr marL="0" indent="0">
              <a:buNone/>
            </a:pPr>
            <a:endParaRPr lang="zh-CN" sz="2000"/>
          </a:p>
          <a:p>
            <a:pPr marL="0" indent="0">
              <a:buNone/>
            </a:pPr>
            <a:endParaRPr lang="zh-CN" sz="2000"/>
          </a:p>
          <a:p>
            <a:pPr marL="0" indent="0">
              <a:buNone/>
            </a:pPr>
            <a:endParaRPr lang="zh-CN" sz="2000"/>
          </a:p>
          <a:p>
            <a:pPr/>
            <a:r>
              <a:rPr lang="zh-CN" sz="2000"/>
              <a:t>使用jmap -histo + 进程号，即可看到实例个数及所占用内存大小，使用:jmap -histo + 进程号 &gt;文件路径，即可保存当前内存情况：</a:t>
            </a:r>
          </a:p>
          <a:p>
            <a:pPr marL="0" indent="0">
              <a:buNone/>
            </a:pPr>
            <a:endParaRPr lang="zh-CN" sz="2000"/>
          </a:p>
          <a:p>
            <a:pPr marL="0" indent="0">
              <a:buNone/>
            </a:pPr>
            <a:endParaRPr lang="zh-CN" sz="2000"/>
          </a:p>
          <a:p>
            <a:pPr marL="0" indent="0">
              <a:buNone/>
            </a:pPr>
            <a:endParaRPr lang="zh-CN" sz="2000"/>
          </a:p>
          <a:p>
            <a:pPr marL="0" indent="0">
              <a:buNone/>
            </a:pPr>
            <a:endParaRPr lang="zh-CN" sz="2000"/>
          </a:p>
          <a:p>
            <a:pPr marL="0" indent="0">
              <a:buNone/>
            </a:pPr>
            <a:endParaRPr lang="zh-CN" sz="2000"/>
          </a:p>
          <a:p>
            <a:pPr marL="0" indent="0">
              <a:buNone/>
            </a:pPr>
            <a:r>
              <a:rPr lang="zh-CN" sz="2000"/>
              <a:t>这样在实际环境中，即可使用脚本等设置，当系统异常时，实时保存“案发现场”</a:t>
            </a:r>
          </a:p>
          <a:p>
            <a:pPr/>
            <a:endParaRPr lang="zh-CN" sz="2000"/>
          </a:p>
        </p:txBody>
      </p:sp>
      <p:pic>
        <p:nvPicPr>
          <p:cNvPr id="10242" name=""/>
          <p:cNvPicPr/>
          <p:nvPr/>
        </p:nvPicPr>
        <p:blipFill>
          <a:blip r:embed="rId2"/>
          <a:stretch/>
        </p:blipFill>
        <p:spPr>
          <a:xfrm rot="0" flipH="0" flipV="0">
            <a:off x="793051" y="994338"/>
            <a:ext cx="4492079" cy="1780644"/>
          </a:xfrm>
          <a:prstGeom prst="rect">
            <a:avLst/>
          </a:prstGeom>
        </p:spPr>
      </p:pic>
      <p:pic>
        <p:nvPicPr>
          <p:cNvPr id="10243" name=""/>
          <p:cNvPicPr/>
          <p:nvPr/>
        </p:nvPicPr>
        <p:blipFill>
          <a:blip r:embed="rId3"/>
          <a:stretch/>
        </p:blipFill>
        <p:spPr>
          <a:xfrm rot="0" flipH="0" flipV="0">
            <a:off x="793051" y="3891662"/>
            <a:ext cx="3065972" cy="14990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1265" name="内容占位符 2"/>
          <p:cNvSpPr/>
          <p:nvPr>
            <p:ph idx="1"/>
          </p:nvPr>
        </p:nvSpPr>
        <p:spPr>
          <a:xfrm>
            <a:off x="457200" y="863600"/>
            <a:ext cx="8229600" cy="5262563"/>
          </a:xfrm>
          <a:prstGeom prst="rect">
            <a:avLst/>
          </a:prstGeom>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indent="-342900"/>
            <a:r>
              <a:rPr lang="zh-CN" sz="3200" b="0" i="0" strike="noStrike" spc="0">
                <a:solidFill>
                  <a:srgbClr val="000000"/>
                </a:solidFill>
                <a:latin typeface="Arial"/>
                <a:ea typeface="宋体"/>
              </a:rPr>
              <a:t>jvisualvm调优工具的使用</a:t>
            </a:r>
            <a:r>
              <a:rPr lang="zh-CN"/>
              <a:t>。</a:t>
            </a:r>
          </a:p>
          <a:p>
            <a:pPr marL="0" indent="0">
              <a:buNone/>
            </a:pPr>
            <a:r>
              <a:rPr lang="zh-CN" sz="1600"/>
              <a:t>    </a:t>
            </a:r>
          </a:p>
          <a:p>
            <a:pPr marL="0" indent="0">
              <a:buNone/>
            </a:pPr>
            <a:r>
              <a:rPr lang="zh-CN" sz="1600" b="0" i="0" strike="noStrike" spc="0">
                <a:solidFill>
                  <a:srgbClr val="000000"/>
                </a:solidFill>
                <a:latin typeface="Arial"/>
                <a:ea typeface="宋体"/>
              </a:rPr>
              <a:t>    </a:t>
            </a:r>
            <a:r>
              <a:rPr lang="zh-CN" sz="2400" b="0" i="0" strike="noStrike" spc="0">
                <a:solidFill>
                  <a:srgbClr val="000000"/>
                </a:solidFill>
                <a:latin typeface="Arial"/>
                <a:ea typeface="宋体"/>
              </a:rPr>
              <a:t>1.</a:t>
            </a:r>
            <a:r>
              <a:rPr lang="zh-CN" sz="2400" b="0" i="0" strike="noStrike" spc="0">
                <a:solidFill>
                  <a:srgbClr val="000000"/>
                </a:solidFill>
                <a:latin typeface="Arial"/>
                <a:ea typeface="宋体"/>
              </a:rPr>
              <a:t>打开cmd:输入：</a:t>
            </a:r>
            <a:r>
              <a:rPr lang="zh-CN" sz="2400" b="0" i="0" strike="noStrike" spc="0">
                <a:solidFill>
                  <a:srgbClr val="000000"/>
                </a:solidFill>
                <a:latin typeface="Arial"/>
                <a:ea typeface="宋体"/>
              </a:rPr>
              <a:t>jvisualvm即可打开，在这里，即可装入“案发现场”文件，进行实时jvm分析</a:t>
            </a:r>
          </a:p>
          <a:p>
            <a:pPr marL="0" indent="0">
              <a:buNone/>
            </a:pPr>
            <a:r>
              <a:rPr lang="zh-CN" sz="2400" b="0" i="0" strike="noStrike" spc="0">
                <a:solidFill>
                  <a:srgbClr val="000000"/>
                </a:solidFill>
                <a:latin typeface="Arial"/>
                <a:ea typeface="宋体"/>
              </a:rPr>
              <a:t>   2.同时，可以选定指定服务，查看其实时内存，cpu,jvm等信息，具体请看模拟死锁案发现场案例</a:t>
            </a:r>
          </a:p>
          <a:p>
            <a:pPr marL="0" indent="0">
              <a:buNone/>
            </a:pPr>
            <a:r>
              <a:rPr lang="zh-CN" sz="2400" b="0" i="0" strike="noStrike" spc="0">
                <a:solidFill>
                  <a:srgbClr val="000000"/>
                </a:solidFill>
                <a:latin typeface="Arial"/>
                <a:ea typeface="宋体"/>
              </a:rPr>
              <a:t>   3.可以实时监控系统运行情况，方便更好的优化系统</a:t>
            </a:r>
          </a:p>
          <a:p>
            <a:pPr marL="0" indent="0">
              <a:buNone/>
            </a:pPr>
            <a:endParaRPr lang="zh-CN" sz="1600"/>
          </a:p>
          <a:p>
            <a:pPr marL="0" indent="0">
              <a:buNone/>
            </a:pPr>
            <a:endParaRPr lang="zh-CN" sz="1600"/>
          </a:p>
          <a:p>
            <a:pPr marL="0" indent="0">
              <a:buNone/>
            </a:pPr>
            <a:endParaRPr lang="zh-CN" sz="1600"/>
          </a:p>
          <a:p>
            <a:pPr marL="0" indent="0">
              <a:buNone/>
            </a:pPr>
            <a:endParaRPr lang="zh-CN" sz="1600"/>
          </a:p>
          <a:p>
            <a:pPr marL="0" indent="0">
              <a:buNone/>
            </a:pPr>
            <a:endParaRPr 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2289" name="内容占位符 2"/>
          <p:cNvSpPr/>
          <p:nvPr>
            <p:ph idx="1"/>
          </p:nvPr>
        </p:nvSpPr>
        <p:spPr>
          <a:xfrm>
            <a:off x="457200" y="855663"/>
            <a:ext cx="8229600" cy="5270500"/>
          </a:xfrm>
          <a:prstGeom prst="rect">
            <a:avLst/>
          </a:prstGeom>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342900" indent="-342900"/>
            <a:r>
              <a:rPr lang="zh-CN" sz="3200" b="0" i="0" strike="noStrike" spc="0">
                <a:solidFill>
                  <a:srgbClr val="000000"/>
                </a:solidFill>
                <a:latin typeface="Arial"/>
                <a:ea typeface="宋体"/>
              </a:rPr>
              <a:t>jvisualvm工具的优势</a:t>
            </a:r>
          </a:p>
          <a:p>
            <a:pPr marL="0" indent="0">
              <a:buNone/>
            </a:pPr>
            <a:endParaRPr lang="zh-CN" sz="1600"/>
          </a:p>
          <a:p>
            <a:pPr marL="0" indent="0">
              <a:buNone/>
            </a:pPr>
            <a:r>
              <a:rPr lang="zh-CN" sz="1600"/>
              <a:t>        提供了界面化操作，操作简单，还可以远程连接远程服务器进行监控远程服务的jvm情况（需要开放端口等权限）</a:t>
            </a:r>
          </a:p>
          <a:p>
            <a:pPr marL="0" indent="0">
              <a:buNone/>
            </a:pPr>
            <a:r>
              <a:rPr lang="zh-CN" sz="1600"/>
              <a:t>        将指令信息，可以导出，还原“案发现场”提供案发情况的数据分析</a:t>
            </a:r>
          </a:p>
          <a:p>
            <a:pPr marL="0" indent="0">
              <a:buNone/>
            </a:pPr>
            <a:r>
              <a:rPr lang="zh-CN" sz="1600"/>
              <a:t>        </a:t>
            </a:r>
            <a:r>
              <a:rPr lang="zh-CN" sz="1400"/>
              <a:t>jstack，jinfo,jstat等指令的功能，都能在jvisualvm工具上体现</a:t>
            </a:r>
          </a:p>
          <a:p>
            <a:pPr marL="0" indent="0">
              <a:buNone/>
            </a:pPr>
            <a:r>
              <a:rPr lang="zh-CN" sz="1600"/>
              <a:t>显示制定系统内所有的HotSpot虚拟机进程。</a:t>
            </a:r>
          </a:p>
          <a:p>
            <a:pPr marL="0" indent="0">
              <a:buNone/>
            </a:pPr>
            <a:r>
              <a:rPr lang="zh-CN" sz="1600"/>
              <a:t>        </a:t>
            </a:r>
          </a:p>
          <a:p>
            <a:pPr marL="0" indent="0">
              <a:buNone/>
            </a:pPr>
            <a:endParaRPr lang="zh-CN" sz="1600"/>
          </a:p>
          <a:p>
            <a:pPr marL="0" indent="0">
              <a:buNone/>
            </a:pPr>
            <a:endParaRPr lang="zh-CN"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3313" name="内容占位符 1"/>
          <p:cNvSpPr/>
          <p:nvPr>
            <p:ph idx="1"/>
          </p:nvPr>
        </p:nvSpPr>
        <p:spPr>
          <a:xfrm>
            <a:off x="457200" y="931863"/>
            <a:ext cx="8229600" cy="5194300"/>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a:r>
              <a:rPr lang="zh-CN" sz="2400"/>
              <a:t> 打开</a:t>
            </a:r>
            <a:r>
              <a:rPr lang="zh-CN" sz="3200" b="0" i="0" strike="noStrike" spc="0">
                <a:solidFill>
                  <a:srgbClr val="000000"/>
                </a:solidFill>
                <a:latin typeface="Arial"/>
                <a:ea typeface="宋体"/>
              </a:rPr>
              <a:t>jvisualvm</a:t>
            </a:r>
            <a:r>
              <a:rPr lang="zh-CN" sz="2400"/>
              <a:t>查看，如下：</a:t>
            </a:r>
          </a:p>
        </p:txBody>
      </p:sp>
      <p:pic>
        <p:nvPicPr>
          <p:cNvPr id="13314" name=""/>
          <p:cNvPicPr/>
          <p:nvPr/>
        </p:nvPicPr>
        <p:blipFill>
          <a:blip r:embed="rId2"/>
          <a:stretch/>
        </p:blipFill>
        <p:spPr>
          <a:xfrm rot="0" flipH="0" flipV="0">
            <a:off x="509398" y="1778162"/>
            <a:ext cx="7747874" cy="4211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4337" name="内容占位符 2"/>
          <p:cNvSpPr/>
          <p:nvPr>
            <p:ph idx="1"/>
          </p:nvPr>
        </p:nvSpPr>
        <p:spPr>
          <a:xfrm rot="0">
            <a:off x="457200" y="609600"/>
            <a:ext cx="8229600" cy="5516563"/>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a:r>
              <a:rPr lang="zh-CN"/>
              <a:t>2.</a:t>
            </a:r>
            <a:r>
              <a:rPr lang="zh-CN" sz="2400" b="0" i="0">
                <a:solidFill>
                  <a:srgbClr val="000000"/>
                </a:solidFill>
                <a:latin typeface="Arial"/>
                <a:ea typeface="宋体"/>
              </a:rPr>
              <a:t>jstat分析预估jvm运行情况</a:t>
            </a:r>
            <a:endParaRPr lang="ea"/>
          </a:p>
          <a:p>
            <a:pPr/>
            <a:endParaRPr lang="zh-CN" sz="1600"/>
          </a:p>
          <a:p>
            <a:pPr/>
            <a:r>
              <a:rPr lang="zh-CN" sz="1600" b="0" i="0" strike="noStrike" spc="0">
                <a:solidFill>
                  <a:srgbClr val="000000"/>
                </a:solidFill>
                <a:latin typeface="Arial"/>
                <a:ea typeface="宋体"/>
              </a:rPr>
              <a:t>jstat命令可以查看堆内存各部分的使用量，以及加载类的数量。命令的格式如下：</a:t>
            </a:r>
          </a:p>
          <a:p>
            <a:pPr/>
            <a:r>
              <a:rPr lang="zh-CN" sz="1600" b="0" i="0" strike="noStrike" spc="0">
                <a:solidFill>
                  <a:srgbClr val="000000"/>
                </a:solidFill>
                <a:latin typeface="Arial"/>
                <a:ea typeface="宋体"/>
              </a:rPr>
              <a:t>jstat [-命令选项] [vmid] [间隔时间(毫秒)] [查询次数]</a:t>
            </a:r>
          </a:p>
          <a:p>
            <a:pPr/>
            <a:r>
              <a:rPr lang="zh-CN" sz="1600" b="0" i="0" strike="noStrike" spc="0">
                <a:solidFill>
                  <a:srgbClr val="000000"/>
                </a:solidFill>
                <a:latin typeface="Arial"/>
                <a:ea typeface="宋体"/>
              </a:rPr>
              <a:t>最常用的jstat命令：</a:t>
            </a:r>
            <a:r>
              <a:rPr lang="zh-CN" sz="1600" b="0" i="0" strike="noStrike" spc="0">
                <a:solidFill>
                  <a:srgbClr val="000000"/>
                </a:solidFill>
                <a:latin typeface="Arial"/>
                <a:ea typeface="宋体"/>
              </a:rPr>
              <a:t>jstat -gc pid,运行指令后如下：</a:t>
            </a:r>
          </a:p>
          <a:p>
            <a:pPr/>
            <a:r>
              <a:rPr lang="zh-CN" sz="1400">
                <a:solidFill>
                  <a:srgbClr val="555555"/>
                </a:solidFill>
              </a:rPr>
              <a:t>可</a:t>
            </a:r>
            <a:r>
              <a:rPr lang="zh-CN" sz="1600" b="0" i="0" strike="noStrike" spc="0">
                <a:solidFill>
                  <a:srgbClr val="000000"/>
                </a:solidFill>
                <a:latin typeface="Arial"/>
                <a:ea typeface="宋体"/>
              </a:rPr>
              <a:t>以评估程序内存使用及GC压力整体情况</a:t>
            </a:r>
          </a:p>
          <a:p>
            <a:pPr/>
            <a:endParaRPr lang="zh-CN" sz="1600" b="0" i="0" strike="noStrike" spc="0">
              <a:solidFill>
                <a:srgbClr val="000000"/>
              </a:solidFill>
              <a:latin typeface="Arial"/>
              <a:ea typeface="宋体"/>
            </a:endParaRPr>
          </a:p>
        </p:txBody>
      </p:sp>
      <p:pic>
        <p:nvPicPr>
          <p:cNvPr id="14338" name=""/>
          <p:cNvPicPr/>
          <p:nvPr/>
        </p:nvPicPr>
        <p:blipFill>
          <a:blip r:embed="rId2"/>
          <a:stretch/>
        </p:blipFill>
        <p:spPr>
          <a:xfrm rot="0" flipH="0" flipV="0">
            <a:off x="651449" y="2778848"/>
            <a:ext cx="6695195" cy="18949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6385" name="内容占位符 2"/>
          <p:cNvSpPr/>
          <p:nvPr>
            <p:ph idx="1"/>
          </p:nvPr>
        </p:nvSpPr>
        <p:spPr>
          <a:xfrm>
            <a:off x="457200" y="930275"/>
            <a:ext cx="8229600" cy="5195888"/>
          </a:xfrm>
          <a:prstGeom prst="rect">
            <a:avLst/>
          </a:prstGeom>
          <a:noFill/>
          <a:ln>
            <a:noFill/>
          </a:ln>
        </p:spPr>
        <p:txBody>
          <a:bodyPr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6pPr>
            <a:lvl7pPr marL="2971800" lvl="6"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7pPr>
            <a:lvl8pPr marL="3429000" lvl="7"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8pPr>
            <a:lvl9pPr marL="3886200" lvl="8"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9pPr>
          </a:lstStyle>
          <a:p>
            <a:pPr marL="0" indent="0">
              <a:buNone/>
            </a:pPr>
            <a:r>
              <a:rPr lang="zh-CN" sz="2000"/>
              <a:t>jstat 各个区如下，</a:t>
            </a:r>
            <a:r>
              <a:rPr lang="zh-CN" sz="2000" b="0" i="0" strike="noStrike" spc="0">
                <a:solidFill>
                  <a:srgbClr val="000000"/>
                </a:solidFill>
                <a:latin typeface="Arial"/>
                <a:ea typeface="宋体"/>
              </a:rPr>
              <a:t>垃圾回收统计：指令：</a:t>
            </a:r>
            <a:r>
              <a:rPr lang="zh-CN" sz="1600" b="0" i="0" strike="noStrike" spc="0">
                <a:solidFill>
                  <a:srgbClr val="ff0200"/>
                </a:solidFill>
                <a:latin typeface="Arial"/>
                <a:ea typeface="宋体"/>
              </a:rPr>
              <a:t>jstat -gc pid</a:t>
            </a:r>
          </a:p>
          <a:p>
            <a:pPr marL="285750" algn="l">
              <a:buFont typeface="Arial" charset="0"/>
              <a:buChar char="•"/>
            </a:pPr>
            <a:r>
              <a:rPr lang="zh-CN" sz="1400">
                <a:solidFill>
                  <a:srgbClr val="555555"/>
                </a:solidFill>
                <a:latin typeface="Microsoft YaHei"/>
                <a:ea typeface="Microsoft YaHei"/>
              </a:rPr>
              <a:t>S0C：第一个幸存区的大小，单位KB</a:t>
            </a:r>
          </a:p>
          <a:p>
            <a:pPr marL="285750" algn="l">
              <a:buFont typeface="Arial" charset="0"/>
              <a:buChar char="•"/>
            </a:pPr>
            <a:r>
              <a:rPr lang="zh-CN" sz="1400">
                <a:solidFill>
                  <a:srgbClr val="555555"/>
                </a:solidFill>
                <a:latin typeface="Microsoft YaHei"/>
                <a:ea typeface="Microsoft YaHei"/>
              </a:rPr>
              <a:t>S1C：第二个幸存区的大小</a:t>
            </a:r>
          </a:p>
          <a:p>
            <a:pPr marL="285750" algn="l">
              <a:buFont typeface="Arial" charset="0"/>
              <a:buChar char="•"/>
            </a:pPr>
            <a:r>
              <a:rPr lang="zh-CN" sz="1400">
                <a:solidFill>
                  <a:srgbClr val="555555"/>
                </a:solidFill>
                <a:latin typeface="Microsoft YaHei"/>
                <a:ea typeface="Microsoft YaHei"/>
              </a:rPr>
              <a:t>S0U：第一个幸存区的使用大小</a:t>
            </a:r>
          </a:p>
          <a:p>
            <a:pPr marL="285750" algn="l">
              <a:buFont typeface="Arial" charset="0"/>
              <a:buChar char="•"/>
            </a:pPr>
            <a:r>
              <a:rPr lang="zh-CN" sz="1400">
                <a:solidFill>
                  <a:srgbClr val="555555"/>
                </a:solidFill>
                <a:latin typeface="Microsoft YaHei"/>
                <a:ea typeface="Microsoft YaHei"/>
              </a:rPr>
              <a:t>S1U：第二个幸存区的使用大小</a:t>
            </a:r>
          </a:p>
          <a:p>
            <a:pPr marL="285750" algn="l">
              <a:buFont typeface="Arial" charset="0"/>
              <a:buChar char="•"/>
            </a:pPr>
            <a:r>
              <a:rPr lang="zh-CN" sz="1400">
                <a:solidFill>
                  <a:srgbClr val="555555"/>
                </a:solidFill>
                <a:latin typeface="Microsoft YaHei"/>
                <a:ea typeface="Microsoft YaHei"/>
              </a:rPr>
              <a:t>EC：伊甸园区的大小</a:t>
            </a:r>
          </a:p>
          <a:p>
            <a:pPr marL="285750" algn="l">
              <a:buFont typeface="Arial" charset="0"/>
              <a:buChar char="•"/>
            </a:pPr>
            <a:r>
              <a:rPr lang="zh-CN" sz="1400">
                <a:solidFill>
                  <a:srgbClr val="555555"/>
                </a:solidFill>
                <a:latin typeface="Microsoft YaHei"/>
                <a:ea typeface="Microsoft YaHei"/>
              </a:rPr>
              <a:t>EU：伊甸园区的使用大小</a:t>
            </a:r>
          </a:p>
          <a:p>
            <a:pPr marL="285750" algn="l">
              <a:buFont typeface="Arial" charset="0"/>
              <a:buChar char="•"/>
            </a:pPr>
            <a:r>
              <a:rPr lang="zh-CN" sz="1400">
                <a:solidFill>
                  <a:srgbClr val="555555"/>
                </a:solidFill>
                <a:latin typeface="Microsoft YaHei"/>
                <a:ea typeface="Microsoft YaHei"/>
              </a:rPr>
              <a:t>OC：老年代大小</a:t>
            </a:r>
          </a:p>
          <a:p>
            <a:pPr marL="285750" algn="l">
              <a:buFont typeface="Arial" charset="0"/>
              <a:buChar char="•"/>
            </a:pPr>
            <a:r>
              <a:rPr lang="zh-CN" sz="1400">
                <a:solidFill>
                  <a:srgbClr val="555555"/>
                </a:solidFill>
                <a:latin typeface="Microsoft YaHei"/>
                <a:ea typeface="Microsoft YaHei"/>
              </a:rPr>
              <a:t>OU：老年代使用大小</a:t>
            </a:r>
          </a:p>
          <a:p>
            <a:pPr marL="285750" algn="l">
              <a:buFont typeface="Arial" charset="0"/>
              <a:buChar char="•"/>
            </a:pPr>
            <a:r>
              <a:rPr lang="zh-CN" sz="1400">
                <a:solidFill>
                  <a:srgbClr val="555555"/>
                </a:solidFill>
                <a:latin typeface="Microsoft YaHei"/>
                <a:ea typeface="Microsoft YaHei"/>
              </a:rPr>
              <a:t>MC：方法区大小(元空间)</a:t>
            </a:r>
          </a:p>
          <a:p>
            <a:pPr marL="285750" algn="l">
              <a:buFont typeface="Arial" charset="0"/>
              <a:buChar char="•"/>
            </a:pPr>
            <a:r>
              <a:rPr lang="zh-CN" sz="1400">
                <a:solidFill>
                  <a:srgbClr val="555555"/>
                </a:solidFill>
                <a:latin typeface="Microsoft YaHei"/>
                <a:ea typeface="Microsoft YaHei"/>
              </a:rPr>
              <a:t>MU：方法区使用大小</a:t>
            </a:r>
          </a:p>
          <a:p>
            <a:pPr marL="285750" algn="l">
              <a:buFont typeface="Arial" charset="0"/>
              <a:buChar char="•"/>
            </a:pPr>
            <a:r>
              <a:rPr lang="zh-CN" sz="1400">
                <a:solidFill>
                  <a:srgbClr val="555555"/>
                </a:solidFill>
                <a:latin typeface="Microsoft YaHei"/>
                <a:ea typeface="Microsoft YaHei"/>
              </a:rPr>
              <a:t>CCSC:压缩类空间大小</a:t>
            </a:r>
          </a:p>
          <a:p>
            <a:pPr marL="285750" algn="l">
              <a:buFont typeface="Arial" charset="0"/>
              <a:buChar char="•"/>
            </a:pPr>
            <a:r>
              <a:rPr lang="zh-CN" sz="1400">
                <a:solidFill>
                  <a:srgbClr val="555555"/>
                </a:solidFill>
                <a:latin typeface="Microsoft YaHei"/>
                <a:ea typeface="Microsoft YaHei"/>
              </a:rPr>
              <a:t>CCSU:压缩类空间使用大小</a:t>
            </a:r>
          </a:p>
          <a:p>
            <a:pPr marL="285750" algn="l">
              <a:buFont typeface="Arial" charset="0"/>
              <a:buChar char="•"/>
            </a:pPr>
            <a:r>
              <a:rPr lang="zh-CN" sz="1400">
                <a:solidFill>
                  <a:srgbClr val="555555"/>
                </a:solidFill>
                <a:latin typeface="Microsoft YaHei"/>
                <a:ea typeface="Microsoft YaHei"/>
              </a:rPr>
              <a:t>YGC：年轻代垃圾回收次数</a:t>
            </a:r>
          </a:p>
          <a:p>
            <a:pPr marL="285750" algn="l">
              <a:buFont typeface="Arial" charset="0"/>
              <a:buChar char="•"/>
            </a:pPr>
            <a:r>
              <a:rPr lang="zh-CN" sz="1400">
                <a:solidFill>
                  <a:srgbClr val="555555"/>
                </a:solidFill>
                <a:latin typeface="Microsoft YaHei"/>
                <a:ea typeface="Microsoft YaHei"/>
              </a:rPr>
              <a:t>YGCT：年轻代垃圾回收消耗时间，单位s</a:t>
            </a:r>
          </a:p>
          <a:p>
            <a:pPr marL="285750" algn="l">
              <a:buFont typeface="Arial" charset="0"/>
              <a:buChar char="•"/>
            </a:pPr>
            <a:r>
              <a:rPr lang="zh-CN" sz="1400">
                <a:solidFill>
                  <a:srgbClr val="555555"/>
                </a:solidFill>
                <a:latin typeface="Microsoft YaHei"/>
                <a:ea typeface="Microsoft YaHei"/>
              </a:rPr>
              <a:t>FGC：老年代垃圾回收次数 </a:t>
            </a:r>
          </a:p>
          <a:p>
            <a:pPr marL="285750" algn="l">
              <a:buFont typeface="Arial" charset="0"/>
              <a:buChar char="•"/>
            </a:pPr>
            <a:r>
              <a:rPr lang="zh-CN" sz="1400">
                <a:solidFill>
                  <a:srgbClr val="555555"/>
                </a:solidFill>
                <a:latin typeface="Microsoft YaHei"/>
                <a:ea typeface="Microsoft YaHei"/>
              </a:rPr>
              <a:t>FGCT：老年代垃圾回收消耗时间，单位s</a:t>
            </a:r>
          </a:p>
          <a:p>
            <a:pPr marL="285750" algn="l">
              <a:buFont typeface="Arial" charset="0"/>
              <a:buChar char="•"/>
            </a:pPr>
            <a:r>
              <a:rPr lang="zh-CN" sz="1400">
                <a:solidFill>
                  <a:srgbClr val="555555"/>
                </a:solidFill>
                <a:latin typeface="Microsoft YaHei"/>
                <a:ea typeface="Microsoft YaHei"/>
              </a:rPr>
              <a:t>GCT：垃圾回收消耗总时间，单位s</a:t>
            </a:r>
          </a:p>
        </p:txBody>
      </p:sp>
    </p:spTree>
  </p:cSld>
  <p:clrMapOvr>
    <a:masterClrMapping/>
  </p:clrMapOvr>
</p:sld>
</file>