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Lambda</a:t>
            </a:r>
            <a:r>
              <a:rPr lang="zh-CN" altLang="en-US"/>
              <a:t>表达式分享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莫成琪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23160"/>
            <a:ext cx="10515600" cy="3888105"/>
          </a:xfrm>
        </p:spPr>
        <p:txBody>
          <a:bodyPr>
            <a:normAutofit/>
          </a:bodyPr>
          <a:p>
            <a:r>
              <a:rPr lang="zh-CN" altLang="en-US" sz="2400"/>
              <a:t>Java 8 发布日期是2014年3月18日。特性之一便是随同发布的lambda表达式。Lambda表达式取代了匿名类，取消了模板，允许用函数式风格编写代码。这样有时可读性更好，表达更清晰。在Java生态系统中，函数式表达与对面向对象的全面支持是个激动人心的进步。将进一步促进并行第三方库的发展，充分利用多核CPU。</a:t>
            </a:r>
            <a:r>
              <a:rPr lang="en-US" altLang="zh-CN" sz="2400"/>
              <a:t>java8</a:t>
            </a:r>
            <a:r>
              <a:rPr lang="zh-CN" altLang="en-US" sz="2400"/>
              <a:t>新特性包含lambda表达式、函数式接口、流API、默认方法和新的Date以及Time API。所以最好练习流API和lambda表达式，用于对列表（Lists）和集合（Collections）数据进行提取、过滤和排序。</a:t>
            </a:r>
            <a:endParaRPr lang="zh-CN" altLang="en-US" sz="24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0095" y="890905"/>
            <a:ext cx="10515600" cy="1102995"/>
          </a:xfrm>
        </p:spPr>
        <p:txBody>
          <a:bodyPr/>
          <a:p>
            <a:r>
              <a:rPr lang="zh-CN" altLang="en-US" sz="2800"/>
              <a:t>一，</a:t>
            </a:r>
            <a:r>
              <a:rPr lang="en-US" altLang="zh-CN" sz="2800"/>
              <a:t>java8</a:t>
            </a:r>
            <a:r>
              <a:rPr lang="zh-CN" altLang="en-US" sz="2800"/>
              <a:t>的</a:t>
            </a:r>
            <a:r>
              <a:rPr lang="en-US" altLang="zh-CN" sz="2800"/>
              <a:t>Lambda</a:t>
            </a:r>
            <a:r>
              <a:rPr lang="zh-CN" altLang="en-US" sz="2800"/>
              <a:t>表达式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函数接口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7425" y="2315210"/>
            <a:ext cx="9566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如何使现用</a:t>
            </a:r>
            <a:r>
              <a:rPr lang="en-US" altLang="zh-CN"/>
              <a:t>jdk</a:t>
            </a:r>
            <a:r>
              <a:rPr lang="zh-CN" altLang="en-US"/>
              <a:t>的内容与</a:t>
            </a:r>
            <a:r>
              <a:rPr lang="en-US" altLang="zh-CN"/>
              <a:t>lambda</a:t>
            </a:r>
            <a:r>
              <a:rPr lang="zh-CN" altLang="en-US"/>
              <a:t>表达式良好的兼容？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0280" y="3355975"/>
            <a:ext cx="75184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提出了函数接口的概念：</a:t>
            </a:r>
            <a:r>
              <a:rPr lang="zh-CN" altLang="en-US" sz="2000"/>
              <a:t>函数接口指的是只有一个函数的接口，这样的接口可以隐式转换为Lambda表达式。java.lang.Runnable和java.util.concurrent.Callable是函数式接口的最佳例子。在实践中，函数式接口非常脆弱：只要某个开发者在该接口中添加一个函数，则该接口就不再是函数式接口进而导致编译失败。为了克服这种代码层面的脆弱性，并显式说明某个接口是函数式接口，Java 8 提供了一个特殊的注解@FunctionalInterface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重复注解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69340" y="2324735"/>
            <a:ext cx="98888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自从Java 5中引入注解以来，这个特性开始变得非常流行，并在各个框架和项目中被广泛使用。不过，注解有一个很大的限制是：在同一个地方不能多次使用同一个注解。Java 8打破了这个限制，引入了重复注解的概念，允许在同一个地方多次使用同一个注解。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工具类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2945" y="1972310"/>
            <a:ext cx="103143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Optional:  </a:t>
            </a:r>
            <a:r>
              <a:rPr lang="zh-CN" altLang="en-US"/>
              <a:t>解决空指针异常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、Streams：流简化集合操作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Date/Time</a:t>
            </a:r>
            <a:r>
              <a:rPr lang="zh-CN" altLang="en-US"/>
              <a:t>：改善目前java.util.Date和后来的java.util.Calendar存在的问题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引入了第三方库Joda-Time，Clock类使用时区来返回当前的纳秒时间和日期。Clock可以替代       System.currentTimeMillis()和TimeZone.getDefault()。</a:t>
            </a:r>
            <a:endParaRPr lang="zh-CN" altLang="en-US"/>
          </a:p>
          <a:p>
            <a:r>
              <a:rPr lang="zh-CN" altLang="en-US"/>
              <a:t>      LocalDateTime类包含了LocalDate和LocalTime的信息，但是不包含ISO-8601日历系统中的时区信息。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Parallel Streams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9140" y="2352040"/>
            <a:ext cx="97447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流操作可以是顺序的，也可以是并行的。顺序操作通过单线程执行，而并行操作则通过多线程执行。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不建议使用。存在未知错误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1876425"/>
          </a:xfrm>
        </p:spPr>
        <p:txBody>
          <a:bodyPr>
            <a:normAutofit fontScale="90000"/>
          </a:bodyPr>
          <a:p>
            <a:r>
              <a:rPr lang="zh-CN" altLang="en-US" sz="2400"/>
              <a:t>Java 在 2018 年 3 月 21 日发布了第十个大版本。为了更快地迭代、更好地跟进社区反馈，Java 语言版本发布周期调整为每隔 6 个月发布一次。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主要特性有：局部变量类型推断、垃圾收集器改善、GC 改进、性能提升、线程管控等</a:t>
            </a:r>
            <a:br>
              <a:rPr lang="zh-CN" altLang="en-US" sz="2400"/>
            </a:br>
            <a:br>
              <a:rPr lang="zh-CN" altLang="en-US" sz="2400"/>
            </a:br>
            <a:endParaRPr lang="zh-CN" altLang="en-US" sz="24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Java 10 新特性介绍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93445" y="5343525"/>
            <a:ext cx="10233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http://www.oracle.com/technetwork/java/javase/overview/index.html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并行全垃圾回收器 G1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6750" y="1998980"/>
            <a:ext cx="108388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G1 垃圾回收器是 Java 9 中 Hotspot 的默认垃圾回收器，是以一种低延时的垃圾回收器来设计的，旨在避免进行 Full GC，但是当并发收集无法快速回收内存时，会触发垃圾回收器回退进行 Full GC。之前 Java 版本中的 G1 垃圾回收器执行 GC 时采用的是基于单线程标记扫描压缩算法（mark-sweep-compact）。Java 10 中将采用并行化 mark-sweep-compact 算法，并使用与年轻代回收和混合回收相同数量的线程。具体并行 GC 线程数量可以通过：-XX：ParallelGCThreads 参数来调节，但这也会影响用于年轻代和混合收集的工作线程数。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1557</Words>
  <Application>WPS 演示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 Light</vt:lpstr>
      <vt:lpstr>微软雅黑</vt:lpstr>
      <vt:lpstr>Arial Unicode MS</vt:lpstr>
      <vt:lpstr>Calibri</vt:lpstr>
      <vt:lpstr>Office 主题</vt:lpstr>
      <vt:lpstr>Lambda表达式分享</vt:lpstr>
      <vt:lpstr>Java 8 发布日期是2014年3月18日。特性之一便是随同发布的lambda表达式。Lambda表达式取代了匿名类，取消了模板，允许用函数式风格编写代码。这样有时可读性更好，表达更清晰。在Java生态系统中，函数式表达与对面向对象的全面支持是个激动人心的进步。将进一步促进并行第三方库的发展，充分利用多核CPU。java8新特性包含lambda表达式、函数式接口、流API、默认方法和新的Date以及Time API。所以最好练习流API和lambda表达式，用于对列表（Lists）和集合（Collections）数据进行提取、过滤和排序。</vt:lpstr>
      <vt:lpstr>函数接口</vt:lpstr>
      <vt:lpstr>重复注解</vt:lpstr>
      <vt:lpstr>工具类</vt:lpstr>
      <vt:lpstr>Parallel Streams</vt:lpstr>
      <vt:lpstr>Java 在 2018 年 3 月 21 日发布了第十个大版本。为了更快地迭代、更好地跟进社区反馈，Java 语言版本发布周期调整为每隔 6 个月发布一次。  主要特性有：局部变量类型推断、垃圾收集器改善、GC 改进、性能提升、线程管控等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SI-GZ-1113</dc:creator>
  <cp:lastModifiedBy>SI-GZ-1113</cp:lastModifiedBy>
  <cp:revision>141</cp:revision>
  <dcterms:created xsi:type="dcterms:W3CDTF">2017-08-03T09:01:00Z</dcterms:created>
  <dcterms:modified xsi:type="dcterms:W3CDTF">2018-09-10T02:25:37Z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