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725B-04D6-4B5E-9076-2172EE7D7117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F75C-A7E9-4E4B-96C6-BB3D847C8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725B-04D6-4B5E-9076-2172EE7D7117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F75C-A7E9-4E4B-96C6-BB3D847C8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725B-04D6-4B5E-9076-2172EE7D7117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F75C-A7E9-4E4B-96C6-BB3D847C8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66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725B-04D6-4B5E-9076-2172EE7D7117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F75C-A7E9-4E4B-96C6-BB3D847C8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2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725B-04D6-4B5E-9076-2172EE7D7117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F75C-A7E9-4E4B-96C6-BB3D847C8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61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725B-04D6-4B5E-9076-2172EE7D7117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F75C-A7E9-4E4B-96C6-BB3D847C8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2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725B-04D6-4B5E-9076-2172EE7D7117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F75C-A7E9-4E4B-96C6-BB3D847C8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3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725B-04D6-4B5E-9076-2172EE7D7117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F75C-A7E9-4E4B-96C6-BB3D847C8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46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725B-04D6-4B5E-9076-2172EE7D7117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F75C-A7E9-4E4B-96C6-BB3D847C8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725B-04D6-4B5E-9076-2172EE7D7117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F75C-A7E9-4E4B-96C6-BB3D847C8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82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725B-04D6-4B5E-9076-2172EE7D7117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F75C-A7E9-4E4B-96C6-BB3D847C8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86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6725B-04D6-4B5E-9076-2172EE7D7117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4F75C-A7E9-4E4B-96C6-BB3D847C8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43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数据库范式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执行</a:t>
            </a:r>
            <a:r>
              <a:rPr lang="zh-CN" altLang="en-US" dirty="0"/>
              <a:t>计划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主从复制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10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哪些情况需要建索引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主键自动建立</a:t>
            </a:r>
          </a:p>
          <a:p>
            <a:r>
              <a:rPr lang="zh-CN" altLang="en-US" dirty="0"/>
              <a:t>频繁作为条件的字段</a:t>
            </a:r>
          </a:p>
          <a:p>
            <a:r>
              <a:rPr lang="zh-CN" altLang="en-US" dirty="0"/>
              <a:t>外键</a:t>
            </a:r>
          </a:p>
          <a:p>
            <a:r>
              <a:rPr lang="zh-CN" altLang="en-US" dirty="0"/>
              <a:t>频繁更新的字段，不建立索引</a:t>
            </a:r>
          </a:p>
          <a:p>
            <a:r>
              <a:rPr lang="en-US" altLang="zh-CN" dirty="0"/>
              <a:t>where</a:t>
            </a:r>
            <a:r>
              <a:rPr lang="zh-CN" altLang="en-US" dirty="0"/>
              <a:t>条件中，不用到的，不建立</a:t>
            </a:r>
          </a:p>
          <a:p>
            <a:r>
              <a:rPr lang="zh-CN" altLang="en-US" dirty="0"/>
              <a:t>单值索引</a:t>
            </a:r>
            <a:r>
              <a:rPr lang="en-US" altLang="zh-CN" dirty="0"/>
              <a:t>/</a:t>
            </a:r>
            <a:r>
              <a:rPr lang="zh-CN" altLang="en-US" dirty="0"/>
              <a:t>组合索引的选择（高并发下倾向组合）</a:t>
            </a:r>
          </a:p>
          <a:p>
            <a:r>
              <a:rPr lang="zh-CN" altLang="en-US" dirty="0"/>
              <a:t>查询中，排序的字段（可以大大提高速度）</a:t>
            </a:r>
          </a:p>
          <a:p>
            <a:r>
              <a:rPr lang="zh-CN" altLang="en-US" dirty="0"/>
              <a:t>查询中，统计或者分组的字段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63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哪些情况不建立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表的记录太少</a:t>
            </a:r>
          </a:p>
          <a:p>
            <a:r>
              <a:rPr lang="zh-CN" altLang="en-US" dirty="0" smtClean="0"/>
              <a:t>经常曾删改</a:t>
            </a:r>
            <a:r>
              <a:rPr lang="zh-CN" altLang="en-US" dirty="0"/>
              <a:t>的表</a:t>
            </a:r>
          </a:p>
          <a:p>
            <a:r>
              <a:rPr lang="zh-CN" altLang="en-US" dirty="0"/>
              <a:t>数据重复且平均分配的表字段，建索引效果不大，如，性别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05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explain</a:t>
            </a:r>
            <a:r>
              <a:rPr lang="zh-CN" altLang="en-US" dirty="0" smtClean="0"/>
              <a:t>关键字可以模拟优化器执行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查询语句，从而知道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说如何处理你的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语句的。分析你的查询语句或是表结构的性能瓶颈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00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Explain +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执行计划包含的信息：</a:t>
            </a:r>
          </a:p>
          <a:p>
            <a:pPr marL="0" indent="0">
              <a:buNone/>
            </a:pPr>
            <a:r>
              <a:rPr lang="en-US" altLang="zh-CN" dirty="0"/>
              <a:t>id   </a:t>
            </a:r>
            <a:r>
              <a:rPr lang="en-US" altLang="zh-CN" dirty="0" err="1"/>
              <a:t>select_type</a:t>
            </a:r>
            <a:r>
              <a:rPr lang="en-US" altLang="zh-CN" dirty="0"/>
              <a:t>   table  type   </a:t>
            </a:r>
            <a:r>
              <a:rPr lang="en-US" altLang="zh-CN" dirty="0" err="1"/>
              <a:t>possible_keys</a:t>
            </a:r>
            <a:r>
              <a:rPr lang="en-US" altLang="zh-CN" dirty="0"/>
              <a:t>   key   </a:t>
            </a:r>
            <a:r>
              <a:rPr lang="en-US" altLang="zh-CN" dirty="0" err="1"/>
              <a:t>key_len</a:t>
            </a:r>
            <a:r>
              <a:rPr lang="en-US" altLang="zh-CN" dirty="0"/>
              <a:t>   ref   rows   extra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94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各字段解释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3919"/>
            <a:ext cx="10515600" cy="478220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d 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id</a:t>
            </a:r>
            <a:r>
              <a:rPr lang="zh-CN" altLang="en-US" dirty="0" smtClean="0"/>
              <a:t>越大，优先级越高</a:t>
            </a:r>
            <a:r>
              <a:rPr lang="en-US" altLang="zh-CN" dirty="0" smtClean="0"/>
              <a:t>,id</a:t>
            </a:r>
            <a:r>
              <a:rPr lang="zh-CN" altLang="en-US" dirty="0" smtClean="0"/>
              <a:t>相同，循序执行</a:t>
            </a:r>
            <a:endParaRPr lang="en-US" altLang="zh-CN" dirty="0" smtClean="0"/>
          </a:p>
          <a:p>
            <a:r>
              <a:rPr lang="en-US" altLang="zh-CN" dirty="0" err="1" smtClean="0"/>
              <a:t>select_type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en-US" altLang="zh-CN" dirty="0"/>
              <a:t>table</a:t>
            </a:r>
            <a:endParaRPr lang="zh-CN" altLang="en-US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Type 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排序：</a:t>
            </a:r>
            <a:r>
              <a:rPr lang="en-US" altLang="zh-CN" dirty="0"/>
              <a:t>system --&gt; </a:t>
            </a:r>
            <a:r>
              <a:rPr lang="en-US" altLang="zh-CN" dirty="0" err="1"/>
              <a:t>const</a:t>
            </a:r>
            <a:r>
              <a:rPr lang="en-US" altLang="zh-CN" dirty="0"/>
              <a:t> --&gt; </a:t>
            </a:r>
            <a:r>
              <a:rPr lang="en-US" altLang="zh-CN" dirty="0" err="1"/>
              <a:t>eq_ref</a:t>
            </a:r>
            <a:r>
              <a:rPr lang="en-US" altLang="zh-CN" dirty="0"/>
              <a:t> --&gt; ref --&gt; range --&gt; index --&gt; </a:t>
            </a:r>
            <a:r>
              <a:rPr lang="en-US" altLang="zh-CN" dirty="0" smtClean="0"/>
              <a:t>ALL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possible_keys</a:t>
            </a:r>
            <a:r>
              <a:rPr lang="en-US" altLang="zh-CN" dirty="0"/>
              <a:t> </a:t>
            </a:r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keys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key_len</a:t>
            </a:r>
            <a:endParaRPr lang="zh-CN" altLang="en-US" dirty="0"/>
          </a:p>
          <a:p>
            <a:r>
              <a:rPr lang="en-US" altLang="zh-CN" dirty="0"/>
              <a:t>ref</a:t>
            </a:r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rows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Extra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130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单表</a:t>
            </a:r>
          </a:p>
          <a:p>
            <a:r>
              <a:rPr lang="zh-CN" altLang="en-US" dirty="0" smtClean="0"/>
              <a:t>两表</a:t>
            </a:r>
            <a:endParaRPr lang="en-US" altLang="zh-CN" dirty="0" smtClean="0"/>
          </a:p>
          <a:p>
            <a:r>
              <a:rPr lang="zh-CN" altLang="en-US" dirty="0"/>
              <a:t>多表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0570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35" y="2064588"/>
            <a:ext cx="8496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9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主从复制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基本原理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master</a:t>
            </a:r>
            <a:r>
              <a:rPr lang="zh-CN" altLang="en-US" dirty="0" smtClean="0"/>
              <a:t>通过记录二进制日志文件，记录数据库修改内容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slave</a:t>
            </a:r>
            <a:r>
              <a:rPr lang="zh-CN" altLang="en-US" dirty="0" smtClean="0"/>
              <a:t>通过读取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的二进制日志文件，同步到</a:t>
            </a:r>
            <a:r>
              <a:rPr lang="en-US" altLang="zh-CN" dirty="0" smtClean="0"/>
              <a:t>slave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728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主从复制的问题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延迟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226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主从复制演示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62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数据库范式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第一范式（</a:t>
            </a:r>
            <a:r>
              <a:rPr lang="en-US" altLang="zh-CN" dirty="0" smtClean="0"/>
              <a:t>1NF</a:t>
            </a:r>
            <a:r>
              <a:rPr lang="zh-CN" altLang="en-US" dirty="0" smtClean="0"/>
              <a:t>）：数据表中的每一列（每个字段）必须是不可拆分的最小单元，也就是确保每一列的原子性；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037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通过多数据元实现主从读写分离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5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数据库范式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zh-CN" altLang="en-US" dirty="0" smtClean="0"/>
              <a:t>第二范式（</a:t>
            </a:r>
            <a:r>
              <a:rPr lang="en-US" altLang="zh-CN" dirty="0" smtClean="0"/>
              <a:t>2NF</a:t>
            </a:r>
            <a:r>
              <a:rPr lang="zh-CN" altLang="en-US" dirty="0" smtClean="0"/>
              <a:t>）：满足</a:t>
            </a:r>
            <a:r>
              <a:rPr lang="en-US" altLang="zh-CN" dirty="0" smtClean="0"/>
              <a:t>1NF</a:t>
            </a:r>
            <a:r>
              <a:rPr lang="zh-CN" altLang="en-US" dirty="0" smtClean="0"/>
              <a:t>后，要求表中的所有列，都必须依赖于主键，而不能有任何一列与主键没有关系，也就是说一个表只描述一件事情；</a:t>
            </a:r>
          </a:p>
          <a:p>
            <a:pPr marL="0" indent="0">
              <a:buNone/>
            </a:pPr>
            <a:r>
              <a:rPr lang="zh-CN" altLang="en-US" dirty="0" smtClean="0"/>
              <a:t> 例如：订单表只描述订单相关的信息，所以所有字段都必须与订单</a:t>
            </a:r>
            <a:r>
              <a:rPr lang="en-US" altLang="zh-CN" dirty="0" smtClean="0"/>
              <a:t>id</a:t>
            </a:r>
            <a:r>
              <a:rPr lang="zh-CN" altLang="en-US" dirty="0" smtClean="0"/>
              <a:t>相关      产品表只描述产品相关的信息，所以所有字段都必须与产品</a:t>
            </a:r>
            <a:r>
              <a:rPr lang="en-US" altLang="zh-CN" dirty="0" smtClean="0"/>
              <a:t>id</a:t>
            </a:r>
            <a:r>
              <a:rPr lang="zh-CN" altLang="en-US" dirty="0" smtClean="0"/>
              <a:t>相 关；因此不能在一张表中同时出现订单信息与产品信息；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31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数据库范式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第三范式（</a:t>
            </a:r>
            <a:r>
              <a:rPr lang="en-US" altLang="zh-CN" dirty="0" smtClean="0"/>
              <a:t>3NF</a:t>
            </a:r>
            <a:r>
              <a:rPr lang="zh-CN" altLang="en-US" dirty="0" smtClean="0"/>
              <a:t>）：必须先满足第二范式（</a:t>
            </a:r>
            <a:r>
              <a:rPr lang="en-US" altLang="zh-CN" dirty="0" smtClean="0"/>
              <a:t>2NF</a:t>
            </a:r>
            <a:r>
              <a:rPr lang="zh-CN" altLang="en-US" dirty="0" smtClean="0"/>
              <a:t>），要求：表中的每一列只与主键直接相关而不是间接相关，（表中的每一列只能依赖于主键）；</a:t>
            </a:r>
          </a:p>
          <a:p>
            <a:pPr marL="0" indent="0">
              <a:buNone/>
            </a:pPr>
            <a:r>
              <a:rPr lang="zh-CN" altLang="en-US" dirty="0" smtClean="0"/>
              <a:t>例如：订单表中需要有客户相关信息，在分离出客户表之后，订单表中只需要有一个用户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即可，而不能有其他的客户信息。因为其他的客户信息直接关联于用户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，而不是直接与订单</a:t>
            </a:r>
            <a:r>
              <a:rPr lang="en-US" altLang="zh-CN" dirty="0" smtClean="0"/>
              <a:t>id</a:t>
            </a:r>
            <a:r>
              <a:rPr lang="zh-CN" altLang="en-US" dirty="0" smtClean="0"/>
              <a:t>直接相关。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12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数据库范式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区分三大范式：</a:t>
            </a:r>
          </a:p>
          <a:p>
            <a:r>
              <a:rPr lang="zh-CN" altLang="en-US" dirty="0" smtClean="0"/>
              <a:t>	第一范式和第二范式在于有没有分出两张表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第二范式是说一张表中包含了所种不同的实体属性，那么要必须分成多张表</a:t>
            </a:r>
            <a:r>
              <a:rPr lang="en-US" altLang="zh-CN" dirty="0" smtClean="0"/>
              <a:t>; 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第三范式是要求已经分成了多张表，那么一张表中只能有另一张表中的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（主键）</a:t>
            </a:r>
            <a:r>
              <a:rPr lang="en-US" altLang="zh-CN" dirty="0" smtClean="0"/>
              <a:t>;</a:t>
            </a:r>
            <a:r>
              <a:rPr lang="zh-CN" altLang="en-US" dirty="0" smtClean="0"/>
              <a:t>而不能有其他的任何信息（其他的信息一律用主键在另一表查询）。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82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数据库五大约束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1.primary KEY:</a:t>
            </a:r>
            <a:r>
              <a:rPr lang="zh-CN" altLang="en-US" dirty="0" smtClean="0"/>
              <a:t>设置主键约束；</a:t>
            </a:r>
          </a:p>
          <a:p>
            <a:pPr marL="0" indent="0">
              <a:buNone/>
            </a:pPr>
            <a:r>
              <a:rPr lang="en-US" altLang="zh-CN" dirty="0" smtClean="0"/>
              <a:t>2.UNIQUE</a:t>
            </a:r>
            <a:r>
              <a:rPr lang="zh-CN" altLang="en-US" dirty="0" smtClean="0"/>
              <a:t>：设置唯一性约束，不能有重复值；</a:t>
            </a:r>
          </a:p>
          <a:p>
            <a:pPr marL="0" indent="0">
              <a:buNone/>
            </a:pPr>
            <a:r>
              <a:rPr lang="en-US" altLang="zh-CN" dirty="0" smtClean="0"/>
              <a:t>3.DEFAULT </a:t>
            </a:r>
            <a:r>
              <a:rPr lang="zh-CN" altLang="en-US" dirty="0" smtClean="0"/>
              <a:t>默认值约束，</a:t>
            </a:r>
            <a:r>
              <a:rPr lang="en-US" altLang="zh-CN" dirty="0" smtClean="0"/>
              <a:t>height DOUBLE(3,2)DEFAULT 1.2 height</a:t>
            </a:r>
            <a:r>
              <a:rPr lang="zh-CN" altLang="en-US" dirty="0" smtClean="0"/>
              <a:t>不输入是默认为</a:t>
            </a:r>
            <a:r>
              <a:rPr lang="en-US" altLang="zh-CN" dirty="0" smtClean="0"/>
              <a:t>1,2</a:t>
            </a:r>
          </a:p>
          <a:p>
            <a:pPr marL="0" indent="0">
              <a:buNone/>
            </a:pPr>
            <a:r>
              <a:rPr lang="en-US" altLang="zh-CN" dirty="0" smtClean="0"/>
              <a:t>4.NOT NULL</a:t>
            </a:r>
            <a:r>
              <a:rPr lang="zh-CN" altLang="en-US" dirty="0" smtClean="0"/>
              <a:t>：设置非空约束，该字段不能为空；</a:t>
            </a:r>
          </a:p>
          <a:p>
            <a:pPr marL="0" indent="0">
              <a:buNone/>
            </a:pPr>
            <a:r>
              <a:rPr lang="en-US" altLang="zh-CN" dirty="0" smtClean="0"/>
              <a:t>5.FOREIGN key :</a:t>
            </a:r>
            <a:r>
              <a:rPr lang="zh-CN" altLang="en-US" dirty="0" smtClean="0"/>
              <a:t>设置外键约束。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17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官方定义：索引</a:t>
            </a:r>
            <a:r>
              <a:rPr lang="en-US" altLang="zh-CN" dirty="0"/>
              <a:t>(Index)</a:t>
            </a:r>
            <a:r>
              <a:rPr lang="zh-CN" altLang="en-US" dirty="0"/>
              <a:t>是帮助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高效获取数据的数据结构。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 </a:t>
            </a:r>
            <a:r>
              <a:rPr lang="zh-CN" altLang="en-US" dirty="0"/>
              <a:t>索引也是一张表，也占空间</a:t>
            </a:r>
          </a:p>
          <a:p>
            <a:pPr marL="0" indent="0">
              <a:buNone/>
            </a:pPr>
            <a:r>
              <a:rPr lang="en-US" altLang="zh-CN" dirty="0"/>
              <a:t>2 </a:t>
            </a:r>
            <a:r>
              <a:rPr lang="zh-CN" altLang="en-US" dirty="0"/>
              <a:t>同时降低修改记录，插入记录的速度</a:t>
            </a:r>
          </a:p>
        </p:txBody>
      </p:sp>
    </p:spTree>
    <p:extLst>
      <p:ext uri="{BB962C8B-B14F-4D97-AF65-F5344CB8AC3E}">
        <p14:creationId xmlns:p14="http://schemas.microsoft.com/office/powerpoint/2010/main" val="297024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索引的分类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单值索引</a:t>
            </a:r>
          </a:p>
          <a:p>
            <a:r>
              <a:rPr lang="zh-CN" altLang="en-US" dirty="0"/>
              <a:t>唯一索引</a:t>
            </a:r>
          </a:p>
          <a:p>
            <a:r>
              <a:rPr lang="zh-CN" altLang="en-US" dirty="0"/>
              <a:t>复合索引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96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索引结构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BTree</a:t>
            </a:r>
            <a:r>
              <a:rPr lang="zh-CN" altLang="en-US" dirty="0"/>
              <a:t>索引</a:t>
            </a:r>
          </a:p>
          <a:p>
            <a:r>
              <a:rPr lang="en-US" altLang="zh-CN" dirty="0"/>
              <a:t>Hash</a:t>
            </a:r>
            <a:r>
              <a:rPr lang="zh-CN" altLang="en-US" dirty="0"/>
              <a:t>索引</a:t>
            </a:r>
          </a:p>
          <a:p>
            <a:r>
              <a:rPr lang="en-US" altLang="zh-CN" dirty="0"/>
              <a:t>full-text </a:t>
            </a:r>
            <a:r>
              <a:rPr lang="zh-CN" altLang="en-US" dirty="0"/>
              <a:t>全文索引</a:t>
            </a:r>
          </a:p>
          <a:p>
            <a:r>
              <a:rPr lang="en-US" altLang="zh-CN" dirty="0"/>
              <a:t>R-Tree</a:t>
            </a:r>
            <a:r>
              <a:rPr lang="zh-CN" altLang="en-US" dirty="0"/>
              <a:t>索引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22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616</Words>
  <Application>Microsoft Office PowerPoint</Application>
  <PresentationFormat>宽屏</PresentationFormat>
  <Paragraphs>82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Office 主题</vt:lpstr>
      <vt:lpstr>分享内容</vt:lpstr>
      <vt:lpstr>数据库范式 </vt:lpstr>
      <vt:lpstr>数据库范式 </vt:lpstr>
      <vt:lpstr>数据库范式 </vt:lpstr>
      <vt:lpstr>数据库范式</vt:lpstr>
      <vt:lpstr>数据库五大约束</vt:lpstr>
      <vt:lpstr>索引</vt:lpstr>
      <vt:lpstr>索引的分类 </vt:lpstr>
      <vt:lpstr>mysql索引结构 </vt:lpstr>
      <vt:lpstr>哪些情况需要建索引 </vt:lpstr>
      <vt:lpstr>哪些情况不建立 </vt:lpstr>
      <vt:lpstr>执行计划</vt:lpstr>
      <vt:lpstr>如何使用</vt:lpstr>
      <vt:lpstr>各字段解释 </vt:lpstr>
      <vt:lpstr>例子</vt:lpstr>
      <vt:lpstr>小结</vt:lpstr>
      <vt:lpstr>Mysql主从复制</vt:lpstr>
      <vt:lpstr>主从复制的问题</vt:lpstr>
      <vt:lpstr>主从复制演示</vt:lpstr>
      <vt:lpstr>Java通过多数据元实现主从读写分离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分享内容</dc:title>
  <dc:creator>z</dc:creator>
  <cp:lastModifiedBy>z</cp:lastModifiedBy>
  <cp:revision>13</cp:revision>
  <dcterms:created xsi:type="dcterms:W3CDTF">2018-09-06T14:54:11Z</dcterms:created>
  <dcterms:modified xsi:type="dcterms:W3CDTF">2018-09-06T15:55:18Z</dcterms:modified>
</cp:coreProperties>
</file>