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0" r:id="rId4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1736090" y="3678154"/>
            <a:ext cx="4359910" cy="37020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827655" y="4664369"/>
            <a:ext cx="6536690" cy="38608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 vert="horz" wrap="square" lIns="90000" tIns="0" rIns="90000" bIns="46800" rtlCol="0" anchor="t" anchorCtr="0">
            <a:normAutofit/>
          </a:bodyPr>
          <a:lstStyle/>
          <a:p>
            <a:pPr algn="dist"/>
            <a:r>
              <a:rPr lang="zh-CN" altLang="en-US" dirty="0"/>
              <a:t>配置中心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90000" tIns="46800" rIns="90000" bIns="46800" rtlCol="0" anchor="ctr">
            <a:normAutofit lnSpcReduction="10000"/>
          </a:bodyPr>
          <a:lstStyle/>
          <a:p>
            <a:pPr marL="0" indent="0" algn="r">
              <a:buNone/>
            </a:pPr>
            <a:r>
              <a:rPr lang="en-US" altLang="zh-CN" dirty="0"/>
              <a:t>2020/5/15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90000" tIns="46800" rIns="90000" bIns="46800" rtlCol="0" anchor="ctr">
            <a:normAutofit fontScale="90000"/>
          </a:bodyPr>
          <a:lstStyle/>
          <a:p>
            <a:pPr marL="0" indent="0">
              <a:buNone/>
            </a:pPr>
            <a:r>
              <a:rPr lang="zh-CN" altLang="en-US" dirty="0"/>
              <a:t>流川枫组：蔡世煜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版本管理&amp;回滚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当配置变更不符合预期的时候，需要根据配置的发布版本进行回滚。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 Config、Apollo和Nacos都具备配置的版本管理和回滚能力，可以在控制台上查看配置的变更情况或进行回滚操作。Spring Cloud Config通过Git来做版本管理，更方便些。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配置格式校验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应用的配置数据存储在配置中心一般都会以一种配置格式存储，比如Properties、Json、Yaml等，如果配置格式错误，会导致客户端解析配置失败引起生产故障，配置中心对配置的格式校验能够有效防止人为错误操作的发生，是配置中心核心功能中的刚需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 Config使用Git，目前还不支持格式检验，格式的正确性依赖研发人员自己。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Apollo和Nacos都会对配置格式的正确性进行检验，可以有效防止人为错误。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8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监听查询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当排查问题或者进行统计的时候，需要知道一个配置被哪些应用实例使用到，以及一个实例使用到了哪些配置。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 Config使用Spring Cloud Bus推送配置变更，Spring Cloud Bus兼容 RabbitMQ、Kafka等，支持查询订阅Topic和Consumer的订阅关系。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Apollo可以通过灰度实例列表查看监听配置的实例列表，但实例监听的配置(Apollo称为命名空间)目前还没有展示出来。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Nacos可以查看监听配置的实例，也可以查看实例监听的配置情况。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基本上，这三个产品都具备监听查询能力，在我们自己的使用过程中，Nacos使用起来相对简单，易用性相对更好些。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0000" lnSpcReduction="2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多环境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在实际生产中，配置中心常常需要涉及多环境或者多集群，业务在开发的时候可以将开发环境和生产环境分开，或者根据不同的业务线存在多个生产环境。如果各个环境之间的相互影响比较小（开发环境影响到生产环境稳定性），配置中心可以通过逻辑隔离的方式支持多环境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 Config支持Profile的方式隔离多个环境，通过在Git上配置多个Profile的配置文件，客户端启动时指定Profile就可以访问对应的配置文件。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Apollo也支持多环境，在控制台创建配置的时候就要指定配置所在的环境，客户端在启动的时候指定JVM参数ENV来访问对应环境的配置文件。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Nacos通过命名空间来支持多环境，每个命名空间的配置相互隔离，客户端指定想要访问的命名空间就可以达到逻辑隔离的作用。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多集群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当对稳定性要求比较高，不允许各个环境相互影响的时候，需要将多个环境通过多集群的方式进行物理隔离。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 Config可以通过搭建多套Config Server，Git使用同一个Git的多个仓库，来实现物理隔离。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Apollo可以搭建多套集群，Apollo的控制台和数据更新推送服务分开部署，控制台部署一套就可以管控多个集群。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Nacos控制台和后端配置服务是部署在一起的，可以通过不同的域名切换来支持多集群。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配置实时推送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Nacos和Apollo基于HTTP长轮询，在配置实时推送链路上是比较简单高效的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 Config的配置推送引入Spring Cloud Bus，链路较长，比较复杂。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多语言支持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Cloud服务于Java生态，一开始只是针对Java微服务应用，对于非Java应用的微服务调用，可以使用Sidecar提供了HTTP API，但动态配置方面还不能很好的支持。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Apollo已经支持了多种语言，并且提供了open API。其他不支持的语言，Apollo的接入成本相对较低。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Nacos支持主流的语言，例如Java、Go、Python、Nodejs、PHP等，也提供了open API。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实践代码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https://www.cnblogs.com/chanix/p/11648428.html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>
            <a:off x="2577465" y="5015547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237865" y="492855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实践代码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2577465" y="3946842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3237865" y="385984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2400" b="1" spc="2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5"/>
            </p:custDataLst>
          </p:nvPr>
        </p:nvSpPr>
        <p:spPr>
          <a:xfrm>
            <a:off x="2577465" y="2843847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237865" y="275685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有哪些开源配置中心</a:t>
            </a:r>
            <a:endParaRPr lang="zh-CN" altLang="en-US" sz="2400" b="1" spc="2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7"/>
            </p:custDataLst>
          </p:nvPr>
        </p:nvSpPr>
        <p:spPr>
          <a:xfrm>
            <a:off x="2577465" y="1717992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3237865" y="163099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为什么需要配置中心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2665487" y="401617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665487" y="291318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2665487" y="178732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2665487" y="508488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4226560" y="646748"/>
            <a:ext cx="1733550" cy="768350"/>
          </a:xfrm>
          <a:prstGeom prst="rect">
            <a:avLst/>
          </a:prstGeom>
          <a:noFill/>
        </p:spPr>
        <p:txBody>
          <a:bodyPr wrap="square" lIns="90000" tIns="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 dirty="0"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 dirty="0"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847850" y="1976087"/>
            <a:ext cx="8496300" cy="107512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2140585" y="2056130"/>
            <a:ext cx="7910830" cy="86423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随着程序功能的日益复杂，程序的配置日益增多：各种功能的开关、参数的配置、服务器的地址……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>
            <p:custDataLst>
              <p:tags r:id="rId3"/>
            </p:custDataLst>
          </p:nvPr>
        </p:nvSpPr>
        <p:spPr>
          <a:xfrm>
            <a:off x="1844674" y="1969735"/>
            <a:ext cx="80964" cy="1088706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>
            <p:custDataLst>
              <p:tags r:id="rId4"/>
            </p:custDataLst>
          </p:nvPr>
        </p:nvSpPr>
        <p:spPr>
          <a:xfrm>
            <a:off x="1847850" y="3355612"/>
            <a:ext cx="8496300" cy="107512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5"/>
            </p:custDataLst>
          </p:nvPr>
        </p:nvSpPr>
        <p:spPr>
          <a:xfrm>
            <a:off x="2140585" y="3479165"/>
            <a:ext cx="8204835" cy="82105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并且对配置的期望也越来越高，配置修改后实时生效，灰度发布，分环境、分集群管理配置，完善的权限、审核机制……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>
            <p:custDataLst>
              <p:tags r:id="rId6"/>
            </p:custDataLst>
          </p:nvPr>
        </p:nvSpPr>
        <p:spPr>
          <a:xfrm>
            <a:off x="1844674" y="3349260"/>
            <a:ext cx="80964" cy="1088706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>
            <p:custDataLst>
              <p:tags r:id="rId7"/>
            </p:custDataLst>
          </p:nvPr>
        </p:nvSpPr>
        <p:spPr>
          <a:xfrm>
            <a:off x="1847850" y="4727551"/>
            <a:ext cx="8496300" cy="107512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8"/>
            </p:custDataLst>
          </p:nvPr>
        </p:nvSpPr>
        <p:spPr>
          <a:xfrm>
            <a:off x="2140585" y="4654550"/>
            <a:ext cx="8204200" cy="12388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并且随着采用分布式的开发模式，项目之间的相互引用随着服务的不断增多，相互之间的调用复杂度成指数升高，每次投产或者上线新的项目时苦不堪言，因此需要引用配置中心治理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>
            <p:custDataLst>
              <p:tags r:id="rId9"/>
            </p:custDataLst>
          </p:nvPr>
        </p:nvSpPr>
        <p:spPr>
          <a:xfrm>
            <a:off x="1844674" y="4721199"/>
            <a:ext cx="80964" cy="1088706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10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为什么需要配置中心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847850" y="1901190"/>
            <a:ext cx="8427085" cy="807085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1920875" y="1969770"/>
            <a:ext cx="8353425" cy="88773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spring-cloud-config：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2014年9月开源，Spring Cloud 生态组件，可以和Spring Cloud体系无缝整合。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>
            <p:custDataLst>
              <p:tags r:id="rId3"/>
            </p:custDataLst>
          </p:nvPr>
        </p:nvSpPr>
        <p:spPr>
          <a:xfrm>
            <a:off x="1844675" y="1900555"/>
            <a:ext cx="76200" cy="808355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>
            <p:custDataLst>
              <p:tags r:id="rId4"/>
            </p:custDataLst>
          </p:nvPr>
        </p:nvSpPr>
        <p:spPr>
          <a:xfrm>
            <a:off x="1847850" y="2857500"/>
            <a:ext cx="8431530" cy="739775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5"/>
            </p:custDataLst>
          </p:nvPr>
        </p:nvSpPr>
        <p:spPr>
          <a:xfrm>
            <a:off x="1917700" y="2857500"/>
            <a:ext cx="8284845" cy="6388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Nacos：2018年6月，阿里开源的配置中心，也可以做DNS和RPC的服务发现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>
            <p:custDataLst>
              <p:tags r:id="rId6"/>
            </p:custDataLst>
          </p:nvPr>
        </p:nvSpPr>
        <p:spPr>
          <a:xfrm>
            <a:off x="1844675" y="3813810"/>
            <a:ext cx="8431530" cy="738505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7"/>
            </p:custDataLst>
          </p:nvPr>
        </p:nvSpPr>
        <p:spPr>
          <a:xfrm>
            <a:off x="1917700" y="3803015"/>
            <a:ext cx="8204200" cy="73850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disconf：2014年7月百度开源的配置管理中心，已经不再维护</a:t>
            </a:r>
            <a:endParaRPr lang="en-US" altLang="zh-CN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8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有哪些开源配置中心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1844675" y="2857500"/>
            <a:ext cx="76200" cy="73914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1844675" y="3803015"/>
            <a:ext cx="76200" cy="73914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12"/>
            </p:custDataLst>
          </p:nvPr>
        </p:nvSpPr>
        <p:spPr>
          <a:xfrm>
            <a:off x="1856105" y="4716780"/>
            <a:ext cx="8431530" cy="738505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1908810" y="4716780"/>
            <a:ext cx="8204200" cy="73850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apollo：2016年5月，携程开源的配置管理中心，具备规范的权限、流程治理等特性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1839595" y="4716780"/>
            <a:ext cx="76200" cy="73914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应用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 Config 将应用名称和对应Git中的文件名称关联起来了，这样可以起到多个应用配置相互隔离的作用。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Apollo的配置都是在某个应用下面的（除了公共配置），也起到了多个应用配置相互隔离的作用。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Nacos的应用概念比较弱，只有一个用于区分配置的额外属性，不过可以使用 Group 来做应用字段，可以起到隔离作用。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集群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不同的环境可以搭建不同的集群，这样可以起到物理隔离的作用，Spring Cloud Config、Apollo、Nacos都支持多个集群。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Label Profile &amp; 环境 &amp; 命名空间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 Config可以使用Label和Profile来做逻辑隔离，Label指远程仓库的分支，Profile类似Maven Profile可以区分环境，比如{application}-{profile}.properties。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Nacos的命名空间和Apollo的环境一样，是一个逻辑概念，可以作为环境逻辑隔离。Apollo中的命名空间指配置的名称，具体的配置项指配置文件中的一个Property。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1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灰度发布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配置的灰度发布是配置中心比较重要的功能，当配置的变更影响比较大的时候，需要先在部分应用实例中验证配置的变更是否符合预期，然后再推送到所有应用实例。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 Config支持通过/bus/refresh端点的destination参数来指定要更新配置的机器，不过整个流程不够自动化和体系化。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Apollo可以直接在控制台上点灰度发布指定发布机器的IP，接着再全量发布，做得比较体系化。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Nacos目前发布到0.9版本，还不支持灰度发布。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6"/>
          <p:cNvSpPr txBox="1"/>
          <p:nvPr>
            <p:custDataLst>
              <p:tags r:id="rId1"/>
            </p:custDataLst>
          </p:nvPr>
        </p:nvSpPr>
        <p:spPr>
          <a:xfrm>
            <a:off x="2210435" y="557530"/>
            <a:ext cx="8260080" cy="648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6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配置中心对比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847850" y="643255"/>
            <a:ext cx="92075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847850" y="1538605"/>
            <a:ext cx="9609455" cy="36391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权限管理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配置的变更和代码变更都是对应用运行逻辑的改变，重要的配置变更常常会带来核弹的效果，对于配置变更的权限管控和审计能力同样是配置中心重要的功能。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Spring Cloud Config依赖Git的权限管理能力，开源的GitHub权限控制可以分为Admin、Write和Read权限，权限管理比较完善。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Apollo通过项目的维度来对配置进行权限管理，一个项目的owner可以授权给其他用户配置的修改发布权限。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Nacos目前看还不具备权限管理能力。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毕业论文答辩"/>
  <p:tag name="KSO_WM_TEMPLATE_CATEGORY" val="custom"/>
  <p:tag name="KSO_WM_TEMPLATE_INDEX" val="20204328"/>
  <p:tag name="KSO_WM_UNIT_ID" val="custom20204328_1*a*1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PRESET_TEXT" val="2020/01/01"/>
  <p:tag name="KSO_WM_UNIT_TYPE" val="f"/>
  <p:tag name="KSO_WM_UNIT_INDEX" val="2"/>
  <p:tag name="KSO_WM_TEMPLATE_CATEGORY" val="custom"/>
  <p:tag name="KSO_WM_TEMPLATE_INDEX" val="20204328"/>
  <p:tag name="KSO_WM_UNIT_ID" val="custom20204328_1*f*2"/>
  <p:tag name="KSO_WM_UNIT_SUBTYPE" val="c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PRESET_TEXT" val="汇报人姓名"/>
  <p:tag name="KSO_WM_UNIT_TYPE" val="f"/>
  <p:tag name="KSO_WM_UNIT_INDEX" val="1"/>
  <p:tag name="KSO_WM_TEMPLATE_CATEGORY" val="custom"/>
  <p:tag name="KSO_WM_TEMPLATE_INDEX" val="20204328"/>
  <p:tag name="KSO_WM_UNIT_ID" val="custom20204328_1*f*1"/>
  <p:tag name="KSO_WM_UNIT_SUBTYPE" val="b"/>
</p:tagLst>
</file>

<file path=ppt/tags/tag14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_f"/>
  <p:tag name="KSO_WM_SLIDE_LAYOUT_CNT" val="1_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1"/>
  <p:tag name="KSO_WM_TEMPLATE_MASTER_THUMB_INDEX" val="12"/>
  <p:tag name="KSO_WM_TEMPLATE_THUMBS_INDEX" val="1、4、7、9、12、16、17、21、24、25、26、27、28、31、35、38、41"/>
</p:tagLst>
</file>

<file path=ppt/tags/tag147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ISCONTENTSTITLE" val="0"/>
  <p:tag name="KSO_WM_UNIT_COLOR_SCHEME_SHAPE_ID" val="14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3_1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2_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1_1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1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28"/>
  <p:tag name="KSO_WM_UNIT_ID" val="custom20204328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diagram20201119_1*h_i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1119_1*h_i*1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1119_1*h_f*2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1"/>
  <p:tag name="KSO_WM_UNIT_ID" val="diagram20201119_1*h_i*3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3_1"/>
  <p:tag name="KSO_WM_UNIT_ID" val="diagram20201119_1*h_f*3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2"/>
  <p:tag name="KSO_WM_UNIT_ID" val="diagram20201119_1*h_i*3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diagram20201119_1*h_i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1119_1*h_i*1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1119_1*h_f*2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1"/>
  <p:tag name="KSO_WM_UNIT_ID" val="diagram20201119_1*h_i*3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3_1"/>
  <p:tag name="KSO_WM_UNIT_ID" val="diagram20201119_1*h_f*3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1119_1*h_i*1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1119_1*h_i*1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1"/>
  <p:tag name="KSO_WM_UNIT_ID" val="diagram20201119_1*h_i*3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3_1"/>
  <p:tag name="KSO_WM_UNIT_ID" val="diagram20201119_1*h_f*3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1119_1*h_i*1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188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192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196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04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08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12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16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24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28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32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36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3012</Words>
  <Application>WPS 演示</Application>
  <PresentationFormat>宽屏</PresentationFormat>
  <Paragraphs>169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Wingdings</vt:lpstr>
      <vt:lpstr>Segoe UI</vt:lpstr>
      <vt:lpstr>1_Office 主题​​</vt:lpstr>
      <vt:lpstr>毕业论文答辩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蔡世煜</dc:creator>
  <cp:lastModifiedBy>God·Csy</cp:lastModifiedBy>
  <cp:revision>21</cp:revision>
  <dcterms:created xsi:type="dcterms:W3CDTF">2020-05-13T07:31:00Z</dcterms:created>
  <dcterms:modified xsi:type="dcterms:W3CDTF">2020-05-13T09:27:21Z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