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0"/>
  </p:notesMasterIdLst>
  <p:sldIdLst>
    <p:sldId id="256" r:id="rId3"/>
    <p:sldId id="332" r:id="rId4"/>
    <p:sldId id="257" r:id="rId5"/>
    <p:sldId id="321" r:id="rId6"/>
    <p:sldId id="322" r:id="rId7"/>
    <p:sldId id="323" r:id="rId8"/>
    <p:sldId id="324" r:id="rId9"/>
    <p:sldId id="325" r:id="rId10"/>
    <p:sldId id="326" r:id="rId11"/>
    <p:sldId id="327" r:id="rId12"/>
    <p:sldId id="328" r:id="rId13"/>
    <p:sldId id="330" r:id="rId14"/>
    <p:sldId id="355" r:id="rId15"/>
    <p:sldId id="361" r:id="rId16"/>
    <p:sldId id="356" r:id="rId17"/>
    <p:sldId id="357" r:id="rId18"/>
    <p:sldId id="368" r:id="rId19"/>
    <p:sldId id="358" r:id="rId20"/>
    <p:sldId id="359" r:id="rId21"/>
    <p:sldId id="360" r:id="rId22"/>
    <p:sldId id="369" r:id="rId23"/>
    <p:sldId id="370" r:id="rId24"/>
    <p:sldId id="371" r:id="rId25"/>
    <p:sldId id="372" r:id="rId26"/>
    <p:sldId id="373" r:id="rId27"/>
    <p:sldId id="375" r:id="rId28"/>
    <p:sldId id="376" r:id="rId29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1.png"/><Relationship Id="rId1" Type="http://schemas.openxmlformats.org/officeDocument/2006/relationships/tags" Target="../tags/tag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3.png"/><Relationship Id="rId1" Type="http://schemas.openxmlformats.org/officeDocument/2006/relationships/tags" Target="../tags/tag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7.png"/><Relationship Id="rId1" Type="http://schemas.openxmlformats.org/officeDocument/2006/relationships/tags" Target="../tags/tag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微信小程序</a:t>
            </a:r>
            <a:r>
              <a:rPr lang="en-US" altLang="zh-CN"/>
              <a:t>-API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码拉松组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--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|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温方伟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|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陈飞波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|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赵勇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|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朱永彪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|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包放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|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组件</a:t>
            </a:r>
            <a:r>
              <a:rPr lang="en-US" altLang="zh-CN"/>
              <a:t>-</a:t>
            </a:r>
            <a:r>
              <a:rPr lang="zh-CN" altLang="en-US"/>
              <a:t>画布</a:t>
            </a:r>
            <a:r>
              <a:rPr lang="zh-CN" altLang="en-US"/>
              <a:t>组件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63650" y="1691005"/>
            <a:ext cx="9664700" cy="45212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组件</a:t>
            </a:r>
            <a:r>
              <a:rPr lang="en-US" altLang="zh-CN"/>
              <a:t>-</a:t>
            </a:r>
            <a:r>
              <a:rPr lang="zh-CN" altLang="en-US"/>
              <a:t>开发能力</a:t>
            </a:r>
            <a:r>
              <a:rPr lang="zh-CN" altLang="en-US"/>
              <a:t>组件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31265" y="1691005"/>
            <a:ext cx="9886950" cy="4546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组件</a:t>
            </a:r>
            <a:r>
              <a:rPr lang="en-US" altLang="zh-CN"/>
              <a:t>-</a:t>
            </a:r>
            <a:r>
              <a:rPr lang="zh-CN" altLang="en-US"/>
              <a:t>自定义</a:t>
            </a:r>
            <a:r>
              <a:rPr lang="zh-CN" altLang="en-US"/>
              <a:t>组件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7900" y="1592580"/>
            <a:ext cx="10375900" cy="443865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85520" y="1861820"/>
            <a:ext cx="10515600" cy="1325563"/>
          </a:xfrm>
        </p:spPr>
        <p:txBody>
          <a:bodyPr/>
          <a:p>
            <a:pPr algn="ctr"/>
            <a:r>
              <a:rPr lang="zh-CN" altLang="en-US"/>
              <a:t>二，</a:t>
            </a:r>
            <a:r>
              <a:rPr lang="zh-CN" altLang="en-US">
                <a:sym typeface="+mn-ea"/>
              </a:rPr>
              <a:t>微信小程序</a:t>
            </a:r>
            <a:r>
              <a:rPr lang="en-US" altLang="zh-CN">
                <a:sym typeface="+mn-ea"/>
              </a:rPr>
              <a:t>API</a:t>
            </a:r>
            <a:endParaRPr lang="en-US" altLang="zh-CN">
              <a:sym typeface="+mn-e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微信小程序API是什么？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933450" y="1928495"/>
            <a:ext cx="9036685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/>
              <a:t>API（Application Programming Interface,应用程序编程接口），</a:t>
            </a:r>
            <a:endParaRPr lang="zh-CN" altLang="en-US" sz="2400"/>
          </a:p>
          <a:p>
            <a:r>
              <a:rPr lang="zh-CN" altLang="en-US" sz="2400"/>
              <a:t>通俗来讲：API是一种接口函数，把函数封装起来，给开发者，这样好多的功能就不需要你去实现了，只要会调用就好了。微信小程序利用API就可以实现用户信息，数据储存等功能。</a:t>
            </a:r>
            <a:endParaRPr lang="zh-CN" altLang="en-US" sz="2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都有哪些</a:t>
            </a:r>
            <a:r>
              <a:rPr lang="zh-CN" altLang="en-US"/>
              <a:t>API？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234440" y="1603375"/>
            <a:ext cx="9568815" cy="460692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API-</a:t>
            </a:r>
            <a:r>
              <a:rPr lang="zh-CN" altLang="en-US"/>
              <a:t>规则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4425" y="1379855"/>
            <a:ext cx="9963150" cy="503491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api</a:t>
            </a:r>
            <a:r>
              <a:rPr lang="zh-CN" altLang="en-US"/>
              <a:t>示例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400425" y="2133600"/>
            <a:ext cx="5391150" cy="25908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API-</a:t>
            </a:r>
            <a:r>
              <a:rPr lang="zh-CN" altLang="en-US"/>
              <a:t>函数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9795" y="2057400"/>
            <a:ext cx="10391775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API-</a:t>
            </a:r>
            <a:r>
              <a:rPr lang="zh-CN" altLang="en-US"/>
              <a:t>通信协议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0565" y="1691005"/>
            <a:ext cx="10753725" cy="41808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85520" y="1861820"/>
            <a:ext cx="10515600" cy="1325563"/>
          </a:xfrm>
        </p:spPr>
        <p:txBody>
          <a:bodyPr/>
          <a:p>
            <a:pPr algn="ctr"/>
            <a:r>
              <a:rPr lang="zh-CN" altLang="en-US"/>
              <a:t>一，</a:t>
            </a:r>
            <a:r>
              <a:rPr lang="zh-CN" altLang="en-US">
                <a:sym typeface="+mn-ea"/>
              </a:rPr>
              <a:t>微信小程序开发组件</a:t>
            </a:r>
            <a:r>
              <a:rPr lang="en-US" altLang="zh-CN">
                <a:sym typeface="+mn-ea"/>
              </a:rPr>
              <a:t>-</a:t>
            </a:r>
            <a:r>
              <a:rPr lang="zh-CN" altLang="en-US">
                <a:sym typeface="+mn-ea"/>
              </a:rPr>
              <a:t>简要回顾</a:t>
            </a:r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API-</a:t>
            </a:r>
            <a:r>
              <a:rPr lang="zh-CN" altLang="en-US"/>
              <a:t>版本要求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2655" y="1691005"/>
            <a:ext cx="10106025" cy="456247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设备 API 列表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625975" y="453390"/>
            <a:ext cx="4572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界面</a:t>
            </a:r>
            <a:r>
              <a:rPr lang="zh-CN" altLang="en-US"/>
              <a:t> API 列表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43730" y="442595"/>
            <a:ext cx="6724650" cy="597217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数据</a:t>
            </a:r>
            <a:r>
              <a:rPr lang="zh-CN" altLang="en-US"/>
              <a:t> API 列表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90875" y="1499870"/>
            <a:ext cx="5810250" cy="385762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位置</a:t>
            </a:r>
            <a:r>
              <a:rPr lang="zh-CN" altLang="en-US"/>
              <a:t> API 列表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42945" y="2499995"/>
            <a:ext cx="5705475" cy="185737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媒体</a:t>
            </a:r>
            <a:r>
              <a:rPr lang="zh-CN" altLang="en-US"/>
              <a:t> API 列表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74590" y="523875"/>
            <a:ext cx="6591300" cy="581025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62075"/>
            <a:ext cx="10515600" cy="4351338"/>
          </a:xfrm>
        </p:spPr>
        <p:txBody>
          <a:bodyPr>
            <a:scene3d>
              <a:camera prst="orthographicFront"/>
              <a:lightRig rig="threePt" dir="t"/>
            </a:scene3d>
          </a:bodyPr>
          <a:p>
            <a:pPr marL="0" indent="0" algn="ctr">
              <a:buNone/>
            </a:pPr>
            <a:endParaRPr lang="zh-CN" altLang="en-US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marL="0" indent="0" algn="ctr">
              <a:buNone/>
            </a:pPr>
            <a:r>
              <a:rPr lang="zh-CN" altLang="en-US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更多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开放接口？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 algn="ctr">
              <a:buNone/>
            </a:pP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 algn="ctr">
              <a:buNone/>
            </a:pP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登录支付？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 algn="ctr">
              <a:buNone/>
            </a:pP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 algn="ctr">
              <a:buNone/>
            </a:pP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项目实战？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 algn="ctr">
              <a:buNone/>
            </a:pP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...</a:t>
            </a:r>
            <a:endParaRPr lang="en-US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62075"/>
            <a:ext cx="10515600" cy="4351338"/>
          </a:xfrm>
        </p:spPr>
        <p:txBody>
          <a:bodyPr/>
          <a:p>
            <a:pPr marL="0" algn="ctr">
              <a:buClrTx/>
              <a:buSzTx/>
              <a:buNone/>
            </a:pPr>
            <a:r>
              <a:rPr lang="en-US" altLang="zh-CN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Segoe UI Light" panose="020B0502040204020203" pitchFamily="34" charset="0"/>
              </a:rPr>
              <a:t>欲知更多信息，请听下次分享</a:t>
            </a:r>
            <a:endParaRPr lang="en-US" altLang="zh-CN" dirty="0" smtClean="0">
              <a:latin typeface="微软雅黑" panose="020B0503020204020204" charset="-122"/>
              <a:ea typeface="微软雅黑" panose="020B0503020204020204" charset="-122"/>
              <a:cs typeface="Segoe UI Light" panose="020B0502040204020203" pitchFamily="34" charset="0"/>
            </a:endParaRPr>
          </a:p>
          <a:p>
            <a:pPr marL="0" indent="0" algn="ctr">
              <a:buNone/>
            </a:pPr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  <a:cs typeface="Segoe UI Light" panose="020B0502040204020203" pitchFamily="34" charset="0"/>
                <a:sym typeface="+mn-ea"/>
              </a:rPr>
              <a:t>THANKS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  <a:cs typeface="Segoe UI Light" panose="020B0502040204020203" pitchFamily="34" charset="0"/>
                <a:sym typeface="+mn-ea"/>
              </a:rPr>
              <a:t>！</a:t>
            </a:r>
            <a:endParaRPr lang="zh-CN" altLang="en-US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Segoe UI Light" panose="020B0502040204020203" pitchFamily="34" charset="0"/>
              <a:sym typeface="+mn-ea"/>
            </a:endParaRPr>
          </a:p>
          <a:p>
            <a:pPr marL="0" indent="0" algn="ctr">
              <a:buNone/>
            </a:pP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微信小程序开发框架</a:t>
            </a:r>
            <a:r>
              <a:rPr lang="en-US" altLang="zh-CN"/>
              <a:t>-</a:t>
            </a:r>
            <a:r>
              <a:rPr lang="zh-CN" altLang="en-US"/>
              <a:t>组件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608455" y="1825625"/>
            <a:ext cx="897445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组件</a:t>
            </a:r>
            <a:r>
              <a:rPr lang="en-US" altLang="zh-CN"/>
              <a:t>-</a:t>
            </a:r>
            <a:r>
              <a:rPr lang="zh-CN" altLang="en-US"/>
              <a:t>基础内容</a:t>
            </a:r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7750" y="1343025"/>
            <a:ext cx="10096500" cy="41719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组件</a:t>
            </a:r>
            <a:r>
              <a:rPr lang="en-US" altLang="zh-CN"/>
              <a:t>-</a:t>
            </a:r>
            <a:r>
              <a:rPr lang="zh-CN" altLang="en-US"/>
              <a:t>视图容器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466215"/>
            <a:ext cx="10509250" cy="46291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组件</a:t>
            </a:r>
            <a:r>
              <a:rPr lang="en-US" altLang="zh-CN"/>
              <a:t>-</a:t>
            </a:r>
            <a:r>
              <a:rPr lang="zh-CN" altLang="en-US"/>
              <a:t>表单组件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510665"/>
            <a:ext cx="10445750" cy="4699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组件</a:t>
            </a:r>
            <a:r>
              <a:rPr lang="en-US" altLang="zh-CN"/>
              <a:t>-</a:t>
            </a:r>
            <a:r>
              <a:rPr lang="zh-CN" altLang="en-US"/>
              <a:t>导航</a:t>
            </a:r>
            <a:r>
              <a:rPr lang="zh-CN" altLang="en-US"/>
              <a:t>组件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5525" y="1691005"/>
            <a:ext cx="10140950" cy="46037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组件</a:t>
            </a:r>
            <a:r>
              <a:rPr lang="en-US" altLang="zh-CN"/>
              <a:t>-</a:t>
            </a:r>
            <a:r>
              <a:rPr lang="zh-CN" altLang="en-US"/>
              <a:t>媒体</a:t>
            </a:r>
            <a:r>
              <a:rPr lang="zh-CN" altLang="en-US"/>
              <a:t>组件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4075" y="1474470"/>
            <a:ext cx="10483850" cy="45402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组件</a:t>
            </a:r>
            <a:r>
              <a:rPr lang="en-US" altLang="zh-CN"/>
              <a:t>-</a:t>
            </a:r>
            <a:r>
              <a:rPr lang="zh-CN" altLang="en-US"/>
              <a:t>地图</a:t>
            </a:r>
            <a:r>
              <a:rPr lang="zh-CN" altLang="en-US"/>
              <a:t>组件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15390" y="1758950"/>
            <a:ext cx="9467850" cy="457835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REFSHAPE" val="679674828"/>
  <p:tag name="KSO_WM_UNIT_PLACING_PICTURE_USER_VIEWPORT" val="{&quot;height&quot;:6853,&quot;width&quot;:14133}"/>
</p:tagLst>
</file>

<file path=ppt/tags/tag2.xml><?xml version="1.0" encoding="utf-8"?>
<p:tagLst xmlns:p="http://schemas.openxmlformats.org/presentationml/2006/main">
  <p:tag name="REFSHAPE" val="488831908"/>
  <p:tag name="KSO_WM_UNIT_PLACING_PICTURE_USER_VIEWPORT" val="{&quot;height&quot;:8760,&quot;width&quot;:18195}"/>
</p:tagLst>
</file>

<file path=ppt/tags/tag3.xml><?xml version="1.0" encoding="utf-8"?>
<p:tagLst xmlns:p="http://schemas.openxmlformats.org/presentationml/2006/main">
  <p:tag name="REFSHAPE" val="395016884"/>
</p:tagLst>
</file>

<file path=ppt/tags/tag4.xml><?xml version="1.0" encoding="utf-8"?>
<p:tagLst xmlns:p="http://schemas.openxmlformats.org/presentationml/2006/main">
  <p:tag name="REFSHAPE" val="368662116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416</Words>
  <Application>WPS 演示</Application>
  <PresentationFormat>宽屏</PresentationFormat>
  <Paragraphs>66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6" baseType="lpstr">
      <vt:lpstr>Arial</vt:lpstr>
      <vt:lpstr>宋体</vt:lpstr>
      <vt:lpstr>Wingdings</vt:lpstr>
      <vt:lpstr>微软雅黑</vt:lpstr>
      <vt:lpstr>Calibri Light</vt:lpstr>
      <vt:lpstr>Calibri</vt:lpstr>
      <vt:lpstr>Arial Unicode MS</vt:lpstr>
      <vt:lpstr>Segoe UI Light</vt:lpstr>
      <vt:lpstr>Office 主题</vt:lpstr>
      <vt:lpstr>微信小程序-API</vt:lpstr>
      <vt:lpstr>一，微信小程序开发组件-简要回顾</vt:lpstr>
      <vt:lpstr>微信小程序开发框架-组件</vt:lpstr>
      <vt:lpstr>组件-基础内容</vt:lpstr>
      <vt:lpstr>组件-视图容器</vt:lpstr>
      <vt:lpstr>组件-表单组件</vt:lpstr>
      <vt:lpstr>组件-导航组件</vt:lpstr>
      <vt:lpstr>组件-媒体组件</vt:lpstr>
      <vt:lpstr>组件-地图组件</vt:lpstr>
      <vt:lpstr>组件-画布组件</vt:lpstr>
      <vt:lpstr>组件-开发能力组件</vt:lpstr>
      <vt:lpstr>组件-自定义组件</vt:lpstr>
      <vt:lpstr>二，微信小程序API</vt:lpstr>
      <vt:lpstr>微信小程序API是什么？</vt:lpstr>
      <vt:lpstr>都有哪些API？</vt:lpstr>
      <vt:lpstr>API-规则</vt:lpstr>
      <vt:lpstr>api示例</vt:lpstr>
      <vt:lpstr>API-函数</vt:lpstr>
      <vt:lpstr>API-通信协议</vt:lpstr>
      <vt:lpstr>API-版本要求</vt:lpstr>
      <vt:lpstr>设备 API 列表</vt:lpstr>
      <vt:lpstr>界面 API 列表</vt:lpstr>
      <vt:lpstr>数据 API 列表</vt:lpstr>
      <vt:lpstr>位置 API 列表</vt:lpstr>
      <vt:lpstr>媒体 API 列表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晓琦</cp:lastModifiedBy>
  <cp:revision>172</cp:revision>
  <dcterms:created xsi:type="dcterms:W3CDTF">2018-08-30T07:26:00Z</dcterms:created>
  <dcterms:modified xsi:type="dcterms:W3CDTF">2020-05-29T05:33:31Z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</Properties>
</file>