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332" r:id="rId4"/>
    <p:sldId id="331" r:id="rId5"/>
    <p:sldId id="333" r:id="rId6"/>
    <p:sldId id="334" r:id="rId7"/>
    <p:sldId id="335" r:id="rId8"/>
    <p:sldId id="337" r:id="rId9"/>
    <p:sldId id="336" r:id="rId10"/>
    <p:sldId id="273" r:id="rId11"/>
    <p:sldId id="257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295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微信小程序</a:t>
            </a:r>
            <a:r>
              <a:rPr lang="en-US" altLang="zh-CN"/>
              <a:t>-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码拉松组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温方伟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陈飞波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赵勇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朱永彪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|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|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微信小程序开发框架</a:t>
            </a:r>
            <a:r>
              <a:rPr lang="en-US" altLang="zh-CN"/>
              <a:t>-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8455" y="1825625"/>
            <a:ext cx="89744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基础内容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343025"/>
            <a:ext cx="100965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视图容器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66215"/>
            <a:ext cx="1050925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表单组件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10665"/>
            <a:ext cx="1044575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导航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691005"/>
            <a:ext cx="10140950" cy="4603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媒体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1474470"/>
            <a:ext cx="10483850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地图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1758950"/>
            <a:ext cx="9467850" cy="4578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画布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1691005"/>
            <a:ext cx="966470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开发能力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691005"/>
            <a:ext cx="988695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自定义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691005"/>
            <a:ext cx="97345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520" y="1861820"/>
            <a:ext cx="10515600" cy="1325563"/>
          </a:xfrm>
        </p:spPr>
        <p:txBody>
          <a:bodyPr/>
          <a:p>
            <a:pPr algn="ctr"/>
            <a:r>
              <a:rPr lang="zh-CN" altLang="en-US"/>
              <a:t>一，</a:t>
            </a:r>
            <a:r>
              <a:rPr lang="zh-CN" altLang="en-US">
                <a:sym typeface="+mn-ea"/>
              </a:rPr>
              <a:t>微信小程序开发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简要回顾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r>
              <a:rPr lang="en-US" altLang="zh-CN"/>
              <a:t>-</a:t>
            </a:r>
            <a:r>
              <a:rPr lang="zh-CN" altLang="en-US"/>
              <a:t>自定义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1592580"/>
            <a:ext cx="10375900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 smtClean="0">
                <a:solidFill>
                  <a:srgbClr val="FF9400"/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                                      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THANKS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  <a:sym typeface="+mn-ea"/>
              </a:rPr>
              <a:t>！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Segoe UI Light" panose="020B0502040204020203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微信小程序开发</a:t>
            </a:r>
            <a:r>
              <a:rPr lang="en-US" altLang="zh-CN"/>
              <a:t>-</a:t>
            </a:r>
            <a:r>
              <a:rPr lang="zh-CN" altLang="en-US"/>
              <a:t>开发工具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6005" y="1691005"/>
            <a:ext cx="84810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微信小程序开发</a:t>
            </a:r>
            <a:r>
              <a:rPr lang="en-US" altLang="zh-CN"/>
              <a:t>-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3965" y="1825625"/>
            <a:ext cx="71628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微信小程序开发框架</a:t>
            </a:r>
            <a:r>
              <a:rPr lang="en-US" altLang="zh-CN"/>
              <a:t>-WXML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2940" y="1825625"/>
            <a:ext cx="8325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微信小程序开发框架</a:t>
            </a:r>
            <a:r>
              <a:rPr lang="en-US" altLang="zh-CN">
                <a:sym typeface="+mn-ea"/>
              </a:rPr>
              <a:t>-WXSS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4075" y="1825625"/>
            <a:ext cx="79425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微信小程序开发框架</a:t>
            </a:r>
            <a:r>
              <a:rPr lang="en-US" altLang="zh-CN">
                <a:sym typeface="+mn-ea"/>
              </a:rPr>
              <a:t>-WXS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1815" y="1825625"/>
            <a:ext cx="8547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微信小程序开发框架</a:t>
            </a:r>
            <a:r>
              <a:rPr lang="en-US" altLang="zh-CN">
                <a:sym typeface="+mn-ea"/>
              </a:rPr>
              <a:t>-JavaScript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2140" y="1825625"/>
            <a:ext cx="84270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520" y="1861820"/>
            <a:ext cx="10515600" cy="1325563"/>
          </a:xfrm>
        </p:spPr>
        <p:txBody>
          <a:bodyPr/>
          <a:p>
            <a:pPr algn="ctr"/>
            <a:r>
              <a:rPr lang="zh-CN" altLang="en-US"/>
              <a:t>二，</a:t>
            </a:r>
            <a:r>
              <a:rPr lang="zh-CN" altLang="en-US">
                <a:sym typeface="+mn-ea"/>
              </a:rPr>
              <a:t>微信小程序开发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组件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679674828"/>
  <p:tag name="KSO_WM_UNIT_PLACING_PICTURE_USER_VIEWPORT" val="{&quot;height&quot;:6853,&quot;width&quot;:1413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宽屏</PresentationFormat>
  <Paragraphs>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Segoe UI Light</vt:lpstr>
      <vt:lpstr>Office 主题</vt:lpstr>
      <vt:lpstr>RabbitMQ技术分享</vt:lpstr>
      <vt:lpstr>一，微信小程序开发框架-组件</vt:lpstr>
      <vt:lpstr>微信小程序开发框架-组件</vt:lpstr>
      <vt:lpstr>微信小程序开发-开发工具</vt:lpstr>
      <vt:lpstr>微信小程序开发-框架的基本构成</vt:lpstr>
      <vt:lpstr>微信小程序开发-框架的基本构成</vt:lpstr>
      <vt:lpstr>微信小程序开发框架-WXSS</vt:lpstr>
      <vt:lpstr>微信小程序开发框架-WXSS</vt:lpstr>
      <vt:lpstr>一，RabbitMQ基础知识</vt:lpstr>
      <vt:lpstr>什么叫消息队列</vt:lpstr>
      <vt:lpstr>微信小程序开发框架-组件</vt:lpstr>
      <vt:lpstr>组件-基础内容</vt:lpstr>
      <vt:lpstr>组件-视图</vt:lpstr>
      <vt:lpstr>组件-表单组件</vt:lpstr>
      <vt:lpstr>组件-导航组件</vt:lpstr>
      <vt:lpstr>组件-地图组件</vt:lpstr>
      <vt:lpstr>组件-地图组件</vt:lpstr>
      <vt:lpstr>组件-画布组件</vt:lpstr>
      <vt:lpstr>组件-开发能力组件</vt:lpstr>
      <vt:lpstr>组件-开发能力组件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SI-GZ-1180</cp:lastModifiedBy>
  <cp:revision>166</cp:revision>
  <dcterms:created xsi:type="dcterms:W3CDTF">2018-08-30T07:26:00Z</dcterms:created>
  <dcterms:modified xsi:type="dcterms:W3CDTF">2020-04-22T08:38:10Z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