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401" r:id="rId4"/>
    <p:sldId id="257" r:id="rId5"/>
    <p:sldId id="452" r:id="rId6"/>
    <p:sldId id="461" r:id="rId7"/>
    <p:sldId id="516" r:id="rId8"/>
    <p:sldId id="518" r:id="rId10"/>
    <p:sldId id="519" r:id="rId11"/>
    <p:sldId id="520" r:id="rId12"/>
    <p:sldId id="522" r:id="rId13"/>
    <p:sldId id="521" r:id="rId14"/>
    <p:sldId id="525" r:id="rId15"/>
    <p:sldId id="526" r:id="rId16"/>
    <p:sldId id="527" r:id="rId17"/>
    <p:sldId id="529" r:id="rId18"/>
    <p:sldId id="555" r:id="rId19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86622-d2bb-44da-bc49-6506c608bd26}">
          <p14:sldIdLst>
            <p14:sldId id="257"/>
            <p14:sldId id="452"/>
            <p14:sldId id="516"/>
            <p14:sldId id="518"/>
            <p14:sldId id="520"/>
            <p14:sldId id="522"/>
            <p14:sldId id="521"/>
            <p14:sldId id="525"/>
            <p14:sldId id="526"/>
            <p14:sldId id="401"/>
            <p14:sldId id="461"/>
            <p14:sldId id="519"/>
            <p14:sldId id="529"/>
            <p14:sldId id="527"/>
            <p14:sldId id="555"/>
          </p14:sldIdLst>
        </p14:section>
        <p14:section name="无标题节" id="{c57a6fd0-32d1-4bb7-9c31-3e451aa07f5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 、UnionFS（联合文件系统）：Union文件系统（UnionFS）是一种分层、轻量级并且高性能的文件系统，它支持对文件系统的修改作为一次提交来一层层的叠加，同时可以将不同目录挂载到同一个虚拟文件系统下(unite several directories into a single virtual filesystem)。Union 文件系统是 Docker 镜像的基础。镜像可以通过分层来进行继承，基于基础镜像（没有父镜像），可以制作各种具体的应用镜像。 </a:t>
            </a:r>
            <a:endParaRPr lang="zh-CN" altLang="en-US"/>
          </a:p>
          <a:p>
            <a:r>
              <a:rPr lang="zh-CN" altLang="en-US"/>
              <a:t>特性：一次同时加载多个文件系统，但从外面看起来，只能看到一个文件系统，联合加载会把各层文件系统叠加起来，这样最终的文件系统会包含所有底层的文件和目录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 Docker镜像加载原理： </a:t>
            </a:r>
            <a:endParaRPr lang="zh-CN" altLang="en-US"/>
          </a:p>
          <a:p>
            <a:r>
              <a:rPr lang="zh-CN" altLang="en-US"/>
              <a:t>docker的镜像实际上由一层一层的文件系统组成，这种层级的文件系统UnionFS。 </a:t>
            </a:r>
            <a:endParaRPr lang="zh-CN" altLang="en-US"/>
          </a:p>
          <a:p>
            <a:r>
              <a:rPr lang="zh-CN" altLang="en-US"/>
              <a:t>bootfs(boot file system)主要包含bootloader和kernel, bootloader主要是引导加载kernel, Linux刚启动时会加载bootfs文件系统，在Docker镜像的最底层是bootfs。这一层与我们典型的Linux/Unix系统是一样的，包含boot加载器和内核。当boot加载完成之后整个内核就都在内存中了，此时内存的使用权已由bootfs转交给内核，此时系统也会卸载bootfs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rootfs (root file system) ，在bootfs之上。包含的就是典型 Linux 系统中的 /dev, /proc, /bin, /etc 等标准目录和文件。rootfs就是各种不同的操作系统发行版，比如Ubuntu，Centos等等。 </a:t>
            </a:r>
            <a:endParaRPr lang="zh-CN" altLang="en-US"/>
          </a:p>
          <a:p>
            <a:r>
              <a:rPr lang="zh-CN" altLang="en-US"/>
              <a:t>。 </a:t>
            </a:r>
            <a:endParaRPr lang="zh-CN" altLang="en-US"/>
          </a:p>
          <a:p>
            <a:r>
              <a:rPr lang="zh-CN" altLang="en-US"/>
              <a:t>平时我们安装进虚拟机的CentOS都是好几个G，为什么docker这里才200M？？ </a:t>
            </a:r>
            <a:endParaRPr lang="zh-CN" altLang="en-US"/>
          </a:p>
          <a:p>
            <a:r>
              <a:rPr lang="zh-CN" altLang="en-US"/>
              <a:t>对于一个精简的OS，rootfs可以很小，只需要包括最基本的命令、工具和程序库就可以了，因为底层直接用Host的kernel，自己只需要提供 rootfs 就行了。由此可见对于不同的linux发行版, bootfs基本是一致的, rootfs会有差别, 因此不同的发行版可以公用bootfs。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6096000" y="6237288"/>
            <a:ext cx="38576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000" kern="1500" cap="none" spc="150" normalizeH="0" baseline="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200" kern="1200" cap="none" spc="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Docker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技术分享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5305" y="3829685"/>
            <a:ext cx="1694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docker-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基础篇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01" name="组合 15"/>
          <p:cNvGrpSpPr/>
          <p:nvPr/>
        </p:nvGrpSpPr>
        <p:grpSpPr>
          <a:xfrm>
            <a:off x="4800600" y="4292600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565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林浩鹏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03530"/>
            <a:ext cx="10567670" cy="6158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容器数据卷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docker是什么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镜像是什么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容器是什么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镜像和容器的关系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容器数据卷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DockerFile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DockerFile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的例子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容器数据卷所解决的问题：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710"/>
            <a:ext cx="10515600" cy="468757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持久化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容器之间希望有可能共享数据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DockerFile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什么是DockerFile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DockerFile 是用来构建docker镜像的构建文件，是由一系列命令和参数构成的脚本。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DockerFile例子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自定义</a:t>
            </a:r>
            <a:r>
              <a:rPr lang="en-US" altLang="zh-CN"/>
              <a:t>tomcat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7640" y="2451100"/>
            <a:ext cx="1696085" cy="13754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docker是什么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镜像是什么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容器是什么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镜像和容器的关系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容器数据卷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的例子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726440" y="1691640"/>
            <a:ext cx="10627360" cy="4485640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Docker是基于Go语言实现的云开源项目。</a:t>
            </a:r>
            <a:endParaRPr lang="zh-CN" altLang="en-US"/>
          </a:p>
          <a:p>
            <a:pPr algn="l"/>
            <a:r>
              <a:rPr lang="zh-CN" altLang="en-US"/>
              <a:t>Docker的主要目标是“Build，Ship and Run Any App,Anywhere”，也就是通过对应用组件的封装、分发、部署、运行等生命周期的管理，使用户的APP（可以是一个WEB应用或数据库应用等等）及其运行环境能够做到“一次封装，到处运行”。</a:t>
            </a:r>
            <a:endParaRPr lang="zh-CN" altLang="en-US"/>
          </a:p>
          <a:p>
            <a:pPr algn="l"/>
            <a:r>
              <a:rPr lang="zh-CN" altLang="en-US"/>
              <a:t>过来的。将应用运行在 Docker 容器上面，而 Docker 容器在任何操作系统上都是一致的，这就实现了跨平台、跨服务器。只需要一次配置好环境，换到别的机子上就可以一键部署好，大大简化了操作</a:t>
            </a:r>
            <a:endParaRPr lang="zh-CN" altLang="en-US"/>
          </a:p>
          <a:p>
            <a:pPr algn="l"/>
            <a:r>
              <a:rPr lang="zh-CN" altLang="en-US"/>
              <a:t>Linux 容器技术的出现就解决了这样一个问题，而 Docker 就是在它的基础上发展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理念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idx="1"/>
          </p:nvPr>
        </p:nvSpPr>
        <p:spPr>
          <a:xfrm>
            <a:off x="838200" y="1085215"/>
            <a:ext cx="10515600" cy="5092065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85215"/>
            <a:ext cx="10306050" cy="4681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镜像是什么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概念：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镜像是一种轻量级、可执行的独立软件包，用来打包软件运行环境和基于运行环境开发的软件，它包含运行某个软件所需的所有内容，包括代码、运行时、库、环境变量和配置文件。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镜像的原理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043305"/>
            <a:ext cx="10515600" cy="5133975"/>
          </a:xfrm>
        </p:spPr>
        <p:txBody>
          <a:bodyPr>
            <a:normAutofit/>
          </a:bodyPr>
          <a:p>
            <a:r>
              <a:rPr lang="zh-CN" altLang="en-US" sz="2000"/>
              <a:t>1 、UnionFS（联合文件系统）</a:t>
            </a:r>
            <a:endParaRPr lang="zh-CN" altLang="en-US" sz="2000"/>
          </a:p>
          <a:p>
            <a:r>
              <a:rPr lang="zh-CN" altLang="en-US" sz="2000"/>
              <a:t>2、 Docker镜像加载原理： </a:t>
            </a:r>
            <a:endParaRPr lang="zh-CN" altLang="en-US" sz="2000"/>
          </a:p>
          <a:p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zh-CN" altLang="en-US" sz="2000"/>
              <a:t>rootfs (root file system) ，在bootfs之上。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镜像运行时的一个实例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docker是什么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镜像是什么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容器是什么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镜像和容器的关系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容器数据卷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DockerFile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DockerFile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的例子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常用命令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t>帮助命令</a:t>
            </a:r>
          </a:p>
          <a:p>
            <a:pPr marL="0" indent="0">
              <a:buNone/>
            </a:pPr>
            <a:r>
              <a:t>镜像命令</a:t>
            </a:r>
          </a:p>
          <a:p>
            <a:pPr marL="0" indent="0">
              <a:buNone/>
            </a:pPr>
            <a:r>
              <a:t>容器命令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c3bf99c-47e1-4a14-9140-25d016ab0c5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Roboto Bold</vt:lpstr>
      <vt:lpstr>Roboto Regular</vt:lpstr>
      <vt:lpstr>Roboto</vt:lpstr>
      <vt:lpstr>仿宋</vt:lpstr>
      <vt:lpstr>微软雅黑 Light</vt:lpstr>
      <vt:lpstr>Arial Unicode MS</vt:lpstr>
      <vt:lpstr>Wingdings</vt:lpstr>
      <vt:lpstr>Segoe UI Light</vt:lpstr>
      <vt:lpstr>Calibri Light</vt:lpstr>
      <vt:lpstr>Office 主题</vt:lpstr>
      <vt:lpstr>1_Office 主题</vt:lpstr>
      <vt:lpstr>PowerPoint 演示文稿</vt:lpstr>
      <vt:lpstr>目录：</vt:lpstr>
      <vt:lpstr>互联网系统架构的演变的过程</vt:lpstr>
      <vt:lpstr>1）单一应用框架(ORM) </vt:lpstr>
      <vt:lpstr>2）垂直应用框架(MVC)</vt:lpstr>
      <vt:lpstr>3）分布式应用架构(RPC)</vt:lpstr>
      <vt:lpstr>4）流动计算架构(SOA)</vt:lpstr>
      <vt:lpstr>目录：</vt:lpstr>
      <vt:lpstr>Dubbo简介</vt:lpstr>
      <vt:lpstr>dubbo能做什么</vt:lpstr>
      <vt:lpstr>Dubbo架构图</vt:lpstr>
      <vt:lpstr>节点角色说明：</vt:lpstr>
      <vt:lpstr>调用关系说明</vt:lpstr>
      <vt:lpstr>通信机制</vt:lpstr>
      <vt:lpstr>DockerFile例子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浩鹏</cp:lastModifiedBy>
  <cp:revision>261</cp:revision>
  <dcterms:created xsi:type="dcterms:W3CDTF">2018-08-30T07:26:00Z</dcterms:created>
  <dcterms:modified xsi:type="dcterms:W3CDTF">2019-03-22T07:34:06Z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