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F501-C22E-4664-93BA-0BC5B68C0A5B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60D-E4D2-463B-BDF4-3F0F64B0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1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F501-C22E-4664-93BA-0BC5B68C0A5B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60D-E4D2-463B-BDF4-3F0F64B0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F501-C22E-4664-93BA-0BC5B68C0A5B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60D-E4D2-463B-BDF4-3F0F64B0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F501-C22E-4664-93BA-0BC5B68C0A5B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60D-E4D2-463B-BDF4-3F0F64B0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F501-C22E-4664-93BA-0BC5B68C0A5B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60D-E4D2-463B-BDF4-3F0F64B0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3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F501-C22E-4664-93BA-0BC5B68C0A5B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60D-E4D2-463B-BDF4-3F0F64B0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2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F501-C22E-4664-93BA-0BC5B68C0A5B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60D-E4D2-463B-BDF4-3F0F64B0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F501-C22E-4664-93BA-0BC5B68C0A5B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60D-E4D2-463B-BDF4-3F0F64B0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1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F501-C22E-4664-93BA-0BC5B68C0A5B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60D-E4D2-463B-BDF4-3F0F64B0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4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F501-C22E-4664-93BA-0BC5B68C0A5B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60D-E4D2-463B-BDF4-3F0F64B0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F501-C22E-4664-93BA-0BC5B68C0A5B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60D-E4D2-463B-BDF4-3F0F64B0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F501-C22E-4664-93BA-0BC5B68C0A5B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060D-E4D2-463B-BDF4-3F0F64B0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5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71600"/>
            <a:ext cx="8651339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 NORTH ARCOT DISTRICT</a:t>
            </a:r>
          </a:p>
          <a:p>
            <a:pPr algn="ctr"/>
            <a:r>
              <a:rPr lang="en-US" sz="2400" b="1" spc="50" dirty="0" smtClean="0">
                <a:ln w="11430" cmpd="sng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Global Network for North Arcot District, India</a:t>
            </a:r>
            <a:endParaRPr lang="en-US" sz="2400" b="1" spc="50" dirty="0">
              <a:ln w="11430" cmpd="sng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59" y="3276599"/>
            <a:ext cx="6570835" cy="22645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330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</dc:creator>
  <cp:lastModifiedBy>manju</cp:lastModifiedBy>
  <cp:revision>4</cp:revision>
  <dcterms:created xsi:type="dcterms:W3CDTF">2016-04-15T06:46:56Z</dcterms:created>
  <dcterms:modified xsi:type="dcterms:W3CDTF">2016-04-15T08:36:32Z</dcterms:modified>
</cp:coreProperties>
</file>