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0E65-37D0-4140-9B25-922BCD758F19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0039-9F7F-4D1A-B3F0-464B7893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499998" cy="5529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510" y="1905000"/>
            <a:ext cx="1235964" cy="592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2982582"/>
            <a:ext cx="609600" cy="371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800600"/>
            <a:ext cx="862584" cy="4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4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</dc:creator>
  <cp:lastModifiedBy>manju</cp:lastModifiedBy>
  <cp:revision>1</cp:revision>
  <dcterms:created xsi:type="dcterms:W3CDTF">2016-04-19T06:11:31Z</dcterms:created>
  <dcterms:modified xsi:type="dcterms:W3CDTF">2016-04-19T06:14:29Z</dcterms:modified>
</cp:coreProperties>
</file>