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FE69-0EE0-453C-AD1B-929154553FDE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62C2-7C08-4B77-8B40-FCEED82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8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50" y="1104272"/>
            <a:ext cx="1987300" cy="155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9960" y="3082636"/>
            <a:ext cx="427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Agency FB" pitchFamily="34" charset="0"/>
              </a:rPr>
              <a:t>"</a:t>
            </a:r>
            <a:r>
              <a:rPr lang="en-US" sz="2400" b="1" dirty="0" smtClean="0">
                <a:solidFill>
                  <a:srgbClr val="7030A0"/>
                </a:solidFill>
                <a:latin typeface="Agency FB" pitchFamily="34" charset="0"/>
              </a:rPr>
              <a:t>Where Careers Blossom. . . . . . . . . . . "</a:t>
            </a:r>
            <a:endParaRPr lang="en-US" sz="2400" b="1" dirty="0">
              <a:solidFill>
                <a:srgbClr val="7030A0"/>
              </a:solidFill>
              <a:latin typeface="Agency FB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3128" y="2663327"/>
            <a:ext cx="42931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PUSHYA CONSULTANCY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03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</dc:creator>
  <cp:lastModifiedBy>manju</cp:lastModifiedBy>
  <cp:revision>2</cp:revision>
  <dcterms:created xsi:type="dcterms:W3CDTF">2015-10-09T05:56:47Z</dcterms:created>
  <dcterms:modified xsi:type="dcterms:W3CDTF">2015-10-09T06:12:47Z</dcterms:modified>
</cp:coreProperties>
</file>