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EA3D-DD90-4A71-8C14-F34CD995E8E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B181-75E7-4071-94D7-BAB9F1D5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3" y="216624"/>
            <a:ext cx="8654602" cy="6547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7764" y="1778138"/>
            <a:ext cx="5035639" cy="1077398"/>
          </a:xfrm>
        </p:spPr>
        <p:txBody>
          <a:bodyPr>
            <a:normAutofit/>
          </a:bodyPr>
          <a:lstStyle/>
          <a:p>
            <a:pPr algn="l"/>
            <a:r>
              <a:rPr lang="en-US" sz="5000" dirty="0" smtClean="0"/>
              <a:t>SCHOLAR ZONE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997" y="3020557"/>
            <a:ext cx="2580068" cy="469608"/>
          </a:xfrm>
        </p:spPr>
        <p:txBody>
          <a:bodyPr/>
          <a:lstStyle/>
          <a:p>
            <a:pPr algn="r"/>
            <a:r>
              <a:rPr lang="en-US" dirty="0" smtClean="0"/>
              <a:t>- Dream to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System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Different Websites.</a:t>
            </a:r>
          </a:p>
          <a:p>
            <a:r>
              <a:rPr lang="en-US" dirty="0" smtClean="0"/>
              <a:t>Apply in each and every website.</a:t>
            </a:r>
          </a:p>
          <a:p>
            <a:r>
              <a:rPr lang="en-US" dirty="0" smtClean="0"/>
              <a:t>Wait to know whether you will get one or not.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62" y="3201696"/>
            <a:ext cx="3764857" cy="29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System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Place for all types of scholarships.</a:t>
            </a:r>
          </a:p>
          <a:p>
            <a:r>
              <a:rPr lang="en-US" dirty="0" smtClean="0"/>
              <a:t>One time registration and application.</a:t>
            </a:r>
          </a:p>
          <a:p>
            <a:r>
              <a:rPr lang="en-US" dirty="0" smtClean="0"/>
              <a:t>Get the prediction immediately.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7181"/>
            <a:ext cx="5298919" cy="29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05307"/>
            <a:ext cx="12286444" cy="79591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it Works?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05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52" y="499101"/>
            <a:ext cx="6528696" cy="4351338"/>
          </a:xfrm>
        </p:spPr>
      </p:pic>
      <p:sp>
        <p:nvSpPr>
          <p:cNvPr id="5" name="TextBox 4"/>
          <p:cNvSpPr txBox="1"/>
          <p:nvPr/>
        </p:nvSpPr>
        <p:spPr>
          <a:xfrm>
            <a:off x="7017286" y="5177307"/>
            <a:ext cx="255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Any 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57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SCHOLAR ZONE</vt:lpstr>
      <vt:lpstr>Current System :</vt:lpstr>
      <vt:lpstr>Proposed System :</vt:lpstr>
      <vt:lpstr>How it Works?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 ZONE</dc:title>
  <dc:creator>Poorna Chandra</dc:creator>
  <cp:lastModifiedBy>Poorna Chandra</cp:lastModifiedBy>
  <cp:revision>18</cp:revision>
  <dcterms:created xsi:type="dcterms:W3CDTF">2019-10-09T06:56:29Z</dcterms:created>
  <dcterms:modified xsi:type="dcterms:W3CDTF">2019-10-09T07:26:48Z</dcterms:modified>
</cp:coreProperties>
</file>