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8054-500D-41D3-8BC2-7BF9CBD16624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19AE-F24F-481B-BA47-A128ECBE8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62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8054-500D-41D3-8BC2-7BF9CBD16624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19AE-F24F-481B-BA47-A128ECBE8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58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8054-500D-41D3-8BC2-7BF9CBD16624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19AE-F24F-481B-BA47-A128ECBE8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63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8054-500D-41D3-8BC2-7BF9CBD16624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19AE-F24F-481B-BA47-A128ECBE8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57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8054-500D-41D3-8BC2-7BF9CBD16624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19AE-F24F-481B-BA47-A128ECBE8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81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8054-500D-41D3-8BC2-7BF9CBD16624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19AE-F24F-481B-BA47-A128ECBE8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39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8054-500D-41D3-8BC2-7BF9CBD16624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19AE-F24F-481B-BA47-A128ECBE8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23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8054-500D-41D3-8BC2-7BF9CBD16624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19AE-F24F-481B-BA47-A128ECBE8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10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8054-500D-41D3-8BC2-7BF9CBD16624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19AE-F24F-481B-BA47-A128ECBE8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44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8054-500D-41D3-8BC2-7BF9CBD16624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19AE-F24F-481B-BA47-A128ECBE8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75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8054-500D-41D3-8BC2-7BF9CBD16624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19AE-F24F-481B-BA47-A128ECBE8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25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98054-500D-41D3-8BC2-7BF9CBD16624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419AE-F24F-481B-BA47-A128ECBE8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94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arunkenjila111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Password Locker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Your passwords , our Security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2482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Writing passwords in notepad or notebook and saving them it’s not so handy. </a:t>
            </a:r>
            <a:endParaRPr lang="en-IN" dirty="0"/>
          </a:p>
          <a:p>
            <a:r>
              <a:rPr lang="en-IN" dirty="0" smtClean="0"/>
              <a:t>So this app reduces the paper work as well as laptop work.</a:t>
            </a:r>
          </a:p>
          <a:p>
            <a:r>
              <a:rPr lang="en-IN" dirty="0" smtClean="0"/>
              <a:t>Very easy to maintain all the passwords.</a:t>
            </a:r>
          </a:p>
          <a:p>
            <a:r>
              <a:rPr lang="en-IN" dirty="0" smtClean="0"/>
              <a:t>Nowadays everyone having multiple accounts , this app targets people almost every age.</a:t>
            </a:r>
          </a:p>
          <a:p>
            <a:r>
              <a:rPr lang="en-IN" dirty="0" smtClean="0"/>
              <a:t>Uploading passwords to </a:t>
            </a:r>
            <a:r>
              <a:rPr lang="en-IN" dirty="0" err="1" smtClean="0"/>
              <a:t>google</a:t>
            </a:r>
            <a:r>
              <a:rPr lang="en-IN" dirty="0" smtClean="0"/>
              <a:t> drive provides more security.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38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Have Many Accounts ?</a:t>
            </a:r>
            <a:br>
              <a:rPr lang="en-IN" dirty="0" smtClean="0"/>
            </a:br>
            <a:r>
              <a:rPr lang="en-IN" dirty="0" smtClean="0"/>
              <a:t>How to remember the passwords?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743" y="5241007"/>
            <a:ext cx="2436514" cy="136914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997" y="1777397"/>
            <a:ext cx="1474260" cy="1250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95" y="3027719"/>
            <a:ext cx="1542935" cy="11205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954" y="1777397"/>
            <a:ext cx="932946" cy="9329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045" y="4266044"/>
            <a:ext cx="1607176" cy="15947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624" y="1930659"/>
            <a:ext cx="1486838" cy="15593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4" b="8492"/>
          <a:stretch/>
        </p:blipFill>
        <p:spPr>
          <a:xfrm>
            <a:off x="3600976" y="3027718"/>
            <a:ext cx="2328435" cy="15771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799" y="4382296"/>
            <a:ext cx="1717422" cy="17174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092" y="4800198"/>
            <a:ext cx="1838257" cy="18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8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Here Is the Solution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Account 1</a:t>
            </a:r>
          </a:p>
          <a:p>
            <a:endParaRPr lang="en-IN" dirty="0" smtClean="0"/>
          </a:p>
          <a:p>
            <a:r>
              <a:rPr lang="en-IN" dirty="0" smtClean="0"/>
              <a:t>Account 2</a:t>
            </a:r>
          </a:p>
          <a:p>
            <a:endParaRPr lang="en-IN" dirty="0" smtClean="0"/>
          </a:p>
          <a:p>
            <a:r>
              <a:rPr lang="en-IN" dirty="0" smtClean="0"/>
              <a:t>Account 3</a:t>
            </a:r>
          </a:p>
          <a:p>
            <a:endParaRPr lang="en-IN" dirty="0" smtClean="0"/>
          </a:p>
          <a:p>
            <a:r>
              <a:rPr lang="en-IN" dirty="0" smtClean="0"/>
              <a:t>Account 4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Account n </a:t>
            </a:r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4" name="Can 3"/>
          <p:cNvSpPr/>
          <p:nvPr/>
        </p:nvSpPr>
        <p:spPr>
          <a:xfrm>
            <a:off x="6096000" y="2230244"/>
            <a:ext cx="2051824" cy="2620536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791415" y="3077736"/>
            <a:ext cx="1409209" cy="682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796991" y="3244769"/>
            <a:ext cx="13630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dirty="0" smtClean="0"/>
              <a:t>Password Locker</a:t>
            </a:r>
            <a:endParaRPr lang="en-IN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6541528" y="3355174"/>
            <a:ext cx="116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Passwords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53990" y="2074127"/>
            <a:ext cx="1137425" cy="100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53990" y="3077736"/>
            <a:ext cx="947854" cy="27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748775" y="3585787"/>
            <a:ext cx="853069" cy="356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653990" y="3858322"/>
            <a:ext cx="947854" cy="92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43199" y="4142413"/>
            <a:ext cx="1182030" cy="154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105400" y="3355174"/>
            <a:ext cx="801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623610" y="2450803"/>
            <a:ext cx="999892" cy="25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607546" y="3714624"/>
            <a:ext cx="947854" cy="27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8686799" y="3025610"/>
            <a:ext cx="988741" cy="12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448908" y="4198249"/>
            <a:ext cx="947854" cy="27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712710" y="2230244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ADD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746604" y="3391186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DELETE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779171" y="3845315"/>
            <a:ext cx="789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SHOW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757800" y="2819529"/>
            <a:ext cx="60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EDIT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779171" y="4413024"/>
            <a:ext cx="968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UPLOAD</a:t>
            </a:r>
          </a:p>
        </p:txBody>
      </p:sp>
      <p:cxnSp>
        <p:nvCxnSpPr>
          <p:cNvPr id="34" name="Straight Arrow Connector 33"/>
          <p:cNvCxnSpPr>
            <a:endCxn id="30" idx="1"/>
          </p:cNvCxnSpPr>
          <p:nvPr/>
        </p:nvCxnSpPr>
        <p:spPr>
          <a:xfrm>
            <a:off x="8723969" y="3467685"/>
            <a:ext cx="1022635" cy="10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08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 of this App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1) ADD record </a:t>
            </a:r>
          </a:p>
          <a:p>
            <a:r>
              <a:rPr lang="en-IN" dirty="0" smtClean="0"/>
              <a:t>2) Show record</a:t>
            </a:r>
          </a:p>
          <a:p>
            <a:r>
              <a:rPr lang="en-IN" dirty="0" smtClean="0"/>
              <a:t>2) Delete record </a:t>
            </a:r>
          </a:p>
          <a:p>
            <a:r>
              <a:rPr lang="en-IN" dirty="0" smtClean="0"/>
              <a:t>3) Edit Record</a:t>
            </a:r>
          </a:p>
          <a:p>
            <a:r>
              <a:rPr lang="en-IN" dirty="0" smtClean="0"/>
              <a:t>4) Upload Record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826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new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this app we can add new records with service name ,user name , password.</a:t>
            </a:r>
          </a:p>
          <a:p>
            <a:r>
              <a:rPr lang="en-IN" dirty="0" smtClean="0"/>
              <a:t>Ex : </a:t>
            </a:r>
          </a:p>
          <a:p>
            <a:pPr lvl="1"/>
            <a:r>
              <a:rPr lang="en-IN" dirty="0" smtClean="0"/>
              <a:t>Service Name : Amazon.com</a:t>
            </a:r>
          </a:p>
          <a:p>
            <a:pPr lvl="1"/>
            <a:r>
              <a:rPr lang="en-IN" dirty="0" smtClean="0"/>
              <a:t>Username : </a:t>
            </a:r>
            <a:r>
              <a:rPr lang="en-IN" dirty="0" smtClean="0">
                <a:hlinkClick r:id="rId2"/>
              </a:rPr>
              <a:t>arunkenjila111@gmail.com</a:t>
            </a:r>
            <a:endParaRPr lang="en-IN" dirty="0" smtClean="0"/>
          </a:p>
          <a:p>
            <a:pPr lvl="1"/>
            <a:r>
              <a:rPr lang="en-IN" dirty="0" smtClean="0"/>
              <a:t>Password : ************</a:t>
            </a:r>
          </a:p>
          <a:p>
            <a:r>
              <a:rPr lang="en-IN" dirty="0" smtClean="0"/>
              <a:t>So here service name acts as primary key , which is unique for each records .</a:t>
            </a:r>
          </a:p>
          <a:p>
            <a:r>
              <a:rPr lang="en-IN" dirty="0" smtClean="0"/>
              <a:t>If you have multiple </a:t>
            </a:r>
            <a:r>
              <a:rPr lang="en-IN" dirty="0" err="1" smtClean="0"/>
              <a:t>gmail</a:t>
            </a:r>
            <a:r>
              <a:rPr lang="en-IN" dirty="0" smtClean="0"/>
              <a:t> accounts then you can use service name as gmail1 or gmail2 etc.</a:t>
            </a:r>
          </a:p>
        </p:txBody>
      </p:sp>
    </p:spTree>
    <p:extLst>
      <p:ext uri="{BB962C8B-B14F-4D97-AF65-F5344CB8AC3E}">
        <p14:creationId xmlns:p14="http://schemas.microsoft.com/office/powerpoint/2010/main" val="31775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Show records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Using this app user can see all his inserted records.</a:t>
            </a:r>
          </a:p>
          <a:p>
            <a:endParaRPr lang="en-IN" dirty="0" smtClean="0"/>
          </a:p>
          <a:p>
            <a:r>
              <a:rPr lang="en-IN" dirty="0" smtClean="0"/>
              <a:t>We can also search for record using its service name and see its username and passwords.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19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Editing Exist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app also provides user to modify the contents of inserted records </a:t>
            </a:r>
          </a:p>
          <a:p>
            <a:endParaRPr lang="en-IN" dirty="0" smtClean="0"/>
          </a:p>
          <a:p>
            <a:r>
              <a:rPr lang="en-IN" dirty="0" smtClean="0"/>
              <a:t>You can modify username or passwords as per your need </a:t>
            </a:r>
          </a:p>
          <a:p>
            <a:endParaRPr lang="en-IN" dirty="0" smtClean="0"/>
          </a:p>
          <a:p>
            <a:r>
              <a:rPr lang="en-IN" dirty="0" smtClean="0"/>
              <a:t>But you cant modify service name , because it is primary key</a:t>
            </a:r>
          </a:p>
        </p:txBody>
      </p:sp>
    </p:spTree>
    <p:extLst>
      <p:ext uri="{BB962C8B-B14F-4D97-AF65-F5344CB8AC3E}">
        <p14:creationId xmlns:p14="http://schemas.microsoft.com/office/powerpoint/2010/main" val="385500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Deleting exist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Sometimes we delete our accounts in real time or may be our account get deactivated .</a:t>
            </a:r>
          </a:p>
          <a:p>
            <a:endParaRPr lang="en-IN" dirty="0" smtClean="0"/>
          </a:p>
          <a:p>
            <a:r>
              <a:rPr lang="en-IN" dirty="0" smtClean="0"/>
              <a:t>So in this time  if we don’t have any use from these account we can delete here by single click.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07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Upload Records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Our app provides the uploading records facility with </a:t>
            </a:r>
            <a:r>
              <a:rPr lang="en-IN" dirty="0" err="1" smtClean="0"/>
              <a:t>google</a:t>
            </a:r>
            <a:r>
              <a:rPr lang="en-IN" dirty="0" smtClean="0"/>
              <a:t> drive.</a:t>
            </a:r>
          </a:p>
          <a:p>
            <a:r>
              <a:rPr lang="en-IN" dirty="0" smtClean="0"/>
              <a:t>For this user must have </a:t>
            </a:r>
            <a:r>
              <a:rPr lang="en-IN" dirty="0" err="1" smtClean="0"/>
              <a:t>google</a:t>
            </a:r>
            <a:r>
              <a:rPr lang="en-IN" dirty="0" smtClean="0"/>
              <a:t> drive account.</a:t>
            </a:r>
          </a:p>
          <a:p>
            <a:r>
              <a:rPr lang="en-IN" dirty="0" smtClean="0"/>
              <a:t>This will actually convert all the records into text file and upload it to </a:t>
            </a:r>
            <a:r>
              <a:rPr lang="en-IN" dirty="0" err="1" smtClean="0"/>
              <a:t>google</a:t>
            </a:r>
            <a:r>
              <a:rPr lang="en-IN" dirty="0" smtClean="0"/>
              <a:t> drive with date and time.</a:t>
            </a:r>
          </a:p>
          <a:p>
            <a:r>
              <a:rPr lang="en-IN" dirty="0" smtClean="0"/>
              <a:t>So your password will be safe in your </a:t>
            </a:r>
            <a:r>
              <a:rPr lang="en-IN" dirty="0" err="1" smtClean="0"/>
              <a:t>google</a:t>
            </a:r>
            <a:r>
              <a:rPr lang="en-IN" dirty="0" smtClean="0"/>
              <a:t> drive account.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6534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347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Password Locker</vt:lpstr>
      <vt:lpstr>Have Many Accounts ? How to remember the passwords?</vt:lpstr>
      <vt:lpstr>Here Is the Solution ?</vt:lpstr>
      <vt:lpstr>Functions of this App :</vt:lpstr>
      <vt:lpstr>Adding new record</vt:lpstr>
      <vt:lpstr>Show records</vt:lpstr>
      <vt:lpstr>Editing Exist Record</vt:lpstr>
      <vt:lpstr>Deleting exist Record</vt:lpstr>
      <vt:lpstr>Upload Records</vt:lpstr>
      <vt:lpstr>Conclusion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arunkenjila8448@gmail.com</dc:creator>
  <cp:lastModifiedBy>arunkenjila8448@gmail.com</cp:lastModifiedBy>
  <cp:revision>27</cp:revision>
  <dcterms:created xsi:type="dcterms:W3CDTF">2019-10-09T05:21:39Z</dcterms:created>
  <dcterms:modified xsi:type="dcterms:W3CDTF">2019-10-09T06:59:32Z</dcterms:modified>
</cp:coreProperties>
</file>