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62" r:id="rId4"/>
    <p:sldId id="257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Siri</a:t>
            </a:r>
            <a:r>
              <a:rPr lang="en-IN" dirty="0" smtClean="0"/>
              <a:t> Farming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Farmer  Friendly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17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Lack of information about the modern technology</a:t>
            </a:r>
          </a:p>
          <a:p>
            <a:r>
              <a:rPr lang="en-IN" dirty="0" smtClean="0"/>
              <a:t>Lack of knowledge about the organic and natural fertilizer</a:t>
            </a:r>
          </a:p>
          <a:p>
            <a:r>
              <a:rPr lang="en-IN" dirty="0" smtClean="0"/>
              <a:t>Financial loss by the so many intermediate dealers</a:t>
            </a:r>
          </a:p>
          <a:p>
            <a:r>
              <a:rPr lang="en-IN" dirty="0" smtClean="0"/>
              <a:t>Ignoring the government facilities</a:t>
            </a:r>
          </a:p>
          <a:p>
            <a:r>
              <a:rPr lang="en-IN" dirty="0" smtClean="0"/>
              <a:t>Lack of Knowledge about Free Energy sources and </a:t>
            </a:r>
            <a:r>
              <a:rPr lang="en-IN" dirty="0" err="1" smtClean="0"/>
              <a:t>equipments</a:t>
            </a:r>
            <a:endParaRPr lang="en-IN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problems of the farmers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1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 the farmer through IT.</a:t>
            </a:r>
          </a:p>
          <a:p>
            <a:r>
              <a:rPr lang="en-IN" dirty="0" smtClean="0"/>
              <a:t>Provide information about efficient Technology for the modern agriculture.</a:t>
            </a:r>
          </a:p>
          <a:p>
            <a:r>
              <a:rPr lang="en-IN" dirty="0" smtClean="0"/>
              <a:t>Introducing Indian traditional Food production (Like Millets)</a:t>
            </a:r>
          </a:p>
          <a:p>
            <a:r>
              <a:rPr lang="en-IN" dirty="0" smtClean="0"/>
              <a:t>Mainly focusing </a:t>
            </a:r>
            <a:r>
              <a:rPr lang="en-IN" dirty="0"/>
              <a:t>I</a:t>
            </a:r>
            <a:r>
              <a:rPr lang="en-IN" dirty="0" smtClean="0"/>
              <a:t>ndian Rural farmers</a:t>
            </a:r>
          </a:p>
          <a:p>
            <a:r>
              <a:rPr lang="en-IN" dirty="0" smtClean="0"/>
              <a:t>Organic Farming intension(Information and suggestion based blog).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Intension…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Farmers product Bidding</a:t>
            </a:r>
          </a:p>
          <a:p>
            <a:r>
              <a:rPr lang="en-IN" dirty="0" smtClean="0"/>
              <a:t>Dealers connection</a:t>
            </a:r>
          </a:p>
          <a:p>
            <a:r>
              <a:rPr lang="en-IN" dirty="0" smtClean="0"/>
              <a:t>Government available Facility.</a:t>
            </a:r>
          </a:p>
          <a:p>
            <a:r>
              <a:rPr lang="en-IN" dirty="0" smtClean="0"/>
              <a:t>Farming Requirements.</a:t>
            </a:r>
          </a:p>
          <a:p>
            <a:r>
              <a:rPr lang="en-IN" dirty="0" smtClean="0"/>
              <a:t>Equipment and production guidelines.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570156"/>
            <a:ext cx="8265241" cy="1054250"/>
          </a:xfrm>
        </p:spPr>
        <p:txBody>
          <a:bodyPr/>
          <a:lstStyle/>
          <a:p>
            <a:r>
              <a:rPr lang="en-IN" dirty="0" smtClean="0"/>
              <a:t>What this website will do?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8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1" y="0"/>
            <a:ext cx="5832648" cy="374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10800000" flipV="1">
            <a:off x="2051720" y="493641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Uses for farmers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84591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website will be use for farmers &amp; growth of their </a:t>
            </a:r>
            <a:r>
              <a:rPr lang="en-IN" dirty="0" err="1" smtClean="0"/>
              <a:t>financiancial</a:t>
            </a:r>
            <a:r>
              <a:rPr lang="en-IN" dirty="0" smtClean="0"/>
              <a:t>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Platform &amp; languages :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r="34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HTML, CSS, PHP, MYSQL,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4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140</TotalTime>
  <Words>144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Siri Farming</vt:lpstr>
      <vt:lpstr>Main problems of the farmers</vt:lpstr>
      <vt:lpstr>Main Intension…</vt:lpstr>
      <vt:lpstr>What this website will do?</vt:lpstr>
      <vt:lpstr>PowerPoint Presentation</vt:lpstr>
      <vt:lpstr>Platform &amp; languages :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16</cp:revision>
  <dcterms:created xsi:type="dcterms:W3CDTF">2019-10-09T05:50:03Z</dcterms:created>
  <dcterms:modified xsi:type="dcterms:W3CDTF">2019-10-09T08:15:25Z</dcterms:modified>
</cp:coreProperties>
</file>