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7" r:id="rId3"/>
    <p:sldId id="283" r:id="rId4"/>
    <p:sldId id="284" r:id="rId6"/>
    <p:sldId id="257" r:id="rId7"/>
    <p:sldId id="298" r:id="rId8"/>
    <p:sldId id="286" r:id="rId9"/>
    <p:sldId id="287" r:id="rId10"/>
    <p:sldId id="288" r:id="rId11"/>
    <p:sldId id="258" r:id="rId12"/>
    <p:sldId id="262" r:id="rId13"/>
    <p:sldId id="278" r:id="rId14"/>
  </p:sldIdLst>
  <p:sldSz cx="9144000" cy="5143500"/>
  <p:notesSz cx="6858000" cy="9144000"/>
  <p:embeddedFontLst>
    <p:embeddedFont>
      <p:font typeface="Poppins" panose="00000500000000000000"/>
      <p:regular r:id="rId18"/>
    </p:embeddedFont>
    <p:embeddedFont>
      <p:font typeface="Poppins Light" panose="00000500000000000000"/>
      <p:regular r:id="rId19"/>
    </p:embeddedFont>
    <p:embeddedFont>
      <p:font typeface="Nirmala UI" panose="020B0502040204020203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type A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1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3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4"/>
          <p:cNvSpPr txBox="1"/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●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○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■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●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○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■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“</a:t>
            </a:r>
            <a:endParaRPr sz="7200"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4" name="Google Shape;44;p4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0"/>
          <p:cNvSpPr txBox="1"/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●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○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■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●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○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■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>
            <a:fillRect/>
          </a:stretch>
        </p:blipFill>
        <p:spPr>
          <a:xfrm>
            <a:off x="1321594" y="252089"/>
            <a:ext cx="7822295" cy="490185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82772"/>
            <a:ext cx="9143999" cy="155126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5" y="2185958"/>
            <a:ext cx="770702" cy="26571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233" y="812857"/>
            <a:ext cx="5015024" cy="714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4050" b="1" dirty="0">
                <a:solidFill>
                  <a:schemeClr val="bg1"/>
                </a:solidFill>
                <a:cs typeface="Arial" panose="020B0604020202020204" pitchFamily="34" charset="0"/>
              </a:rPr>
              <a:t>EduTech</a:t>
            </a:r>
            <a:endParaRPr lang="id-ID" sz="405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186" y="4382740"/>
            <a:ext cx="3900488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TOPIC : EDUCATION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TEAM : CENTURI 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824231" y="1426497"/>
            <a:ext cx="3900488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Smart Learning</a:t>
            </a:r>
            <a:endParaRPr lang="id-ID" sz="18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ctrTitle" idx="4294967295"/>
          </p:nvPr>
        </p:nvSpPr>
        <p:spPr>
          <a:xfrm>
            <a:off x="666115" y="2938145"/>
            <a:ext cx="76612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4000">
                <a:solidFill>
                  <a:srgbClr val="FF0000"/>
                </a:solidFill>
              </a:rPr>
              <a:t>Edu</a:t>
            </a:r>
            <a:r>
              <a:rPr lang="id-ID" altLang="en-GB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</a:t>
            </a:r>
            <a:endParaRPr lang="id-ID" altLang="en-GB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6" name="Google Shape;206;p20"/>
          <p:cNvSpPr txBox="1"/>
          <p:nvPr>
            <p:ph type="subTitle" idx="4294967295"/>
          </p:nvPr>
        </p:nvSpPr>
        <p:spPr>
          <a:xfrm>
            <a:off x="1418590" y="4097655"/>
            <a:ext cx="5848985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/>
              <a:t>A Journey of a Thousand SITES begins with a single CLICK</a:t>
            </a:r>
            <a:endParaRPr lang="en-IN"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20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1" name="Google Shape;421;p36"/>
          <p:cNvSpPr txBox="1"/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Thanks!</a:t>
            </a:r>
            <a:endParaRPr sz="8000"/>
          </a:p>
        </p:txBody>
      </p:sp>
      <p:sp>
        <p:nvSpPr>
          <p:cNvPr id="422" name="Google Shape;422;p36"/>
          <p:cNvSpPr txBox="1"/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Any questions?</a:t>
            </a:r>
            <a:endParaRPr lang="en-GB" sz="2000"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altLang="en-GB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ctrTitle" idx="4294967295"/>
          </p:nvPr>
        </p:nvSpPr>
        <p:spPr>
          <a:xfrm>
            <a:off x="3214753" y="-113643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Contains</a:t>
            </a:r>
            <a:endParaRPr lang="en-IN" sz="4400"/>
          </a:p>
        </p:txBody>
      </p:sp>
      <p:sp>
        <p:nvSpPr>
          <p:cNvPr id="168" name="Google Shape;168;p16"/>
          <p:cNvSpPr txBox="1"/>
          <p:nvPr>
            <p:ph type="subTitle" idx="4294967295"/>
          </p:nvPr>
        </p:nvSpPr>
        <p:spPr>
          <a:xfrm>
            <a:off x="2699385" y="1132840"/>
            <a:ext cx="4608195" cy="3316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sz="2000" dirty="0" smtClean="0">
                <a:latin typeface="+mn-ea"/>
                <a:cs typeface="+mn-ea"/>
                <a:sym typeface="+mn-ea"/>
              </a:rPr>
              <a:t>Team</a:t>
            </a:r>
            <a:endParaRPr lang="en-US" sz="2000" dirty="0" smtClean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Problem </a:t>
            </a:r>
            <a:r>
              <a:rPr lang="en-US" sz="2000" dirty="0">
                <a:latin typeface="+mn-ea"/>
                <a:cs typeface="+mn-ea"/>
                <a:sym typeface="+mn-ea"/>
              </a:rPr>
              <a:t>Statement</a:t>
            </a:r>
            <a:endParaRPr lang="en-US" sz="2000" dirty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Target Segment</a:t>
            </a:r>
            <a:endParaRPr lang="en-US" sz="2000" dirty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Proposed Solution</a:t>
            </a:r>
            <a:endParaRPr lang="en-US" sz="2000" dirty="0" smtClean="0">
              <a:latin typeface="+mn-ea"/>
              <a:cs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dirty="0" smtClean="0">
                <a:latin typeface="+mn-ea"/>
                <a:cs typeface="+mn-ea"/>
                <a:sym typeface="+mn-ea"/>
              </a:rPr>
              <a:t>Q&amp;A</a:t>
            </a:r>
            <a:endParaRPr lang="en-US" sz="2000" dirty="0">
              <a:latin typeface="+mn-ea"/>
              <a:cs typeface="+mn-ea"/>
            </a:endParaRPr>
          </a:p>
          <a:p>
            <a:pPr lvl="1" algn="l" rtl="0">
              <a:buFont typeface="Wingdings" panose="05000000000000000000" charset="0"/>
              <a:buChar char="§"/>
            </a:pPr>
            <a:endParaRPr lang="en-US" sz="2000" b="1" dirty="0">
              <a:latin typeface="+mn-ea"/>
              <a:cs typeface="+mn-ea"/>
            </a:endParaRPr>
          </a:p>
        </p:txBody>
      </p:sp>
      <p:sp>
        <p:nvSpPr>
          <p:cNvPr id="169" name="Google Shape;169;p1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536905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/>
              <a:t>Team</a:t>
            </a:r>
            <a:br>
              <a:rPr lang="en-IN" altLang="en-GB" sz="4000"/>
            </a:br>
            <a:r>
              <a:rPr lang="id-ID" altLang="en-IN" sz="4000"/>
              <a:t>Centuri</a:t>
            </a:r>
            <a:endParaRPr lang="id-ID" altLang="en-IN" sz="4000"/>
          </a:p>
        </p:txBody>
      </p:sp>
      <p:sp>
        <p:nvSpPr>
          <p:cNvPr id="176" name="Google Shape;176;p17"/>
          <p:cNvSpPr txBox="1"/>
          <p:nvPr>
            <p:ph type="subTitle" idx="1"/>
          </p:nvPr>
        </p:nvSpPr>
        <p:spPr>
          <a:xfrm>
            <a:off x="2677115" y="173455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/>
              <a:t>Mahesh Bhat M</a:t>
            </a:r>
            <a:endParaRPr lang="en-IN" altLang="en-GB" sz="1800" b="1"/>
          </a:p>
        </p:txBody>
      </p:sp>
      <p:sp>
        <p:nvSpPr>
          <p:cNvPr id="1" name="Google Shape;176;p17"/>
          <p:cNvSpPr txBox="1"/>
          <p:nvPr/>
        </p:nvSpPr>
        <p:spPr>
          <a:xfrm>
            <a:off x="2569800" y="217905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 panose="00000500000000000000"/>
              <a:buNone/>
              <a:defRPr sz="1400" b="0" i="0" u="none" strike="noStrike" cap="none">
                <a:solidFill>
                  <a:srgbClr val="000000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IN" sz="1600" b="1"/>
              <a:t>Dhyanaja Alva A</a:t>
            </a:r>
            <a:endParaRPr lang="id-ID" altLang="en-IN" sz="1600" b="1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835" y="18949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Problem Statement </a:t>
            </a:r>
            <a:endParaRPr lang="en-IN" altLang="en-GB"/>
          </a:p>
        </p:txBody>
      </p:sp>
      <p:sp>
        <p:nvSpPr>
          <p:cNvPr id="155" name="Google Shape;155;p15"/>
          <p:cNvSpPr txBox="1"/>
          <p:nvPr>
            <p:ph type="body" idx="1"/>
          </p:nvPr>
        </p:nvSpPr>
        <p:spPr>
          <a:xfrm>
            <a:off x="291465" y="1186180"/>
            <a:ext cx="7753985" cy="413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sz="2000" b="1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Indian Education system with </a:t>
            </a:r>
            <a:r>
              <a:rPr sz="2000" b="1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Poor infrastructure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 </a:t>
            </a:r>
            <a:r>
              <a:rPr lang="en-US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?</a:t>
            </a:r>
            <a:endParaRPr lang="en-US" sz="2000" dirty="0" smtClean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altLang="en-US" sz="20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Most rural schools lack good infrastructure, including well-trained teachers. This leads to poor quality of education being imparte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d</a:t>
            </a:r>
            <a:endParaRPr lang="id-ID" sz="20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sp>
        <p:nvSpPr>
          <p:cNvPr id="157" name="Google Shape;157;p1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835" y="18949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Problem Statement </a:t>
            </a:r>
            <a:endParaRPr lang="en-IN" altLang="en-GB"/>
          </a:p>
        </p:txBody>
      </p:sp>
      <p:sp>
        <p:nvSpPr>
          <p:cNvPr id="155" name="Google Shape;155;p15"/>
          <p:cNvSpPr txBox="1"/>
          <p:nvPr>
            <p:ph type="body" idx="1"/>
          </p:nvPr>
        </p:nvSpPr>
        <p:spPr>
          <a:xfrm>
            <a:off x="291465" y="1186180"/>
            <a:ext cx="7753985" cy="413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000" b="1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Expensive higher education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 </a:t>
            </a:r>
            <a:r>
              <a:rPr lang="en-US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?</a:t>
            </a:r>
            <a:endParaRPr lang="en-US" sz="2000" dirty="0" smtClean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altLang="en-US" sz="20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University, professional and technical education has become costly in India. Fee structure of technical and professional institutes like IIM’s is quite high IIM’s charge Rs. 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1</a:t>
            </a: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 lakh per semester for </a:t>
            </a:r>
            <a:r>
              <a:rPr lang="id-ID"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MCA </a:t>
            </a:r>
            <a:r>
              <a:rPr sz="2000" dirty="0" smtClean="0">
                <a:latin typeface="Nirmala UI" panose="020B0502040204020203" charset="0"/>
                <a:cs typeface="Nirmala UI" panose="020B0502040204020203" charset="0"/>
                <a:sym typeface="+mn-ea"/>
              </a:rPr>
              <a:t>classes.</a:t>
            </a:r>
            <a:endParaRPr sz="2000" dirty="0" smtClean="0"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sp>
        <p:nvSpPr>
          <p:cNvPr id="157" name="Google Shape;157;p1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835" y="18949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sym typeface="+mn-ea"/>
              </a:rPr>
              <a:t>Target Audience</a:t>
            </a:r>
            <a:endParaRPr lang="en-US" altLang="en-GB" sz="3200" smtClean="0">
              <a:sym typeface="+mn-ea"/>
            </a:endParaRPr>
          </a:p>
        </p:txBody>
      </p:sp>
      <p:sp>
        <p:nvSpPr>
          <p:cNvPr id="155" name="Google Shape;155;p15"/>
          <p:cNvSpPr txBox="1"/>
          <p:nvPr>
            <p:ph type="body" idx="1"/>
          </p:nvPr>
        </p:nvSpPr>
        <p:spPr>
          <a:xfrm>
            <a:off x="332105" y="872490"/>
            <a:ext cx="7753985" cy="413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sz="1600" smtClean="0">
                <a:sym typeface="+mn-ea"/>
              </a:rPr>
              <a:t>While the target audience for </a:t>
            </a:r>
            <a:r>
              <a:rPr lang="id-ID" altLang="en-US" sz="1600" smtClean="0">
                <a:sym typeface="+mn-ea"/>
              </a:rPr>
              <a:t>everyone </a:t>
            </a:r>
            <a:r>
              <a:rPr lang="en-US" sz="1600" smtClean="0">
                <a:sym typeface="+mn-ea"/>
              </a:rPr>
              <a:t>included </a:t>
            </a:r>
            <a:r>
              <a:rPr lang="id-ID" altLang="en-US" sz="1600" smtClean="0">
                <a:sym typeface="+mn-ea"/>
              </a:rPr>
              <a:t>students and others.</a:t>
            </a:r>
            <a:r>
              <a:rPr lang="en-US" sz="1600" smtClean="0">
                <a:sym typeface="+mn-ea"/>
              </a:rPr>
              <a:t> </a:t>
            </a:r>
            <a:endParaRPr lang="en-US" sz="160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IN" altLang="en-US" sz="1600" smtClean="0">
                <a:sym typeface="+mn-ea"/>
              </a:rPr>
              <a:t>T</a:t>
            </a:r>
            <a:r>
              <a:rPr lang="en-US" sz="1600" smtClean="0">
                <a:sym typeface="+mn-ea"/>
              </a:rPr>
              <a:t>he </a:t>
            </a:r>
            <a:r>
              <a:rPr lang="en-US" sz="1600" b="1" smtClean="0">
                <a:sym typeface="+mn-ea"/>
              </a:rPr>
              <a:t>youth sector</a:t>
            </a:r>
            <a:r>
              <a:rPr lang="en-US" sz="1600" smtClean="0">
                <a:sym typeface="+mn-ea"/>
              </a:rPr>
              <a:t> was identified as being key to recruiting the next generation of </a:t>
            </a:r>
            <a:r>
              <a:rPr lang="id-ID" altLang="en-US" sz="1600" smtClean="0">
                <a:sym typeface="+mn-ea"/>
              </a:rPr>
              <a:t>education</a:t>
            </a:r>
            <a:r>
              <a:rPr lang="en-US" sz="1600" smtClean="0">
                <a:sym typeface="+mn-ea"/>
              </a:rPr>
              <a:t>. </a:t>
            </a:r>
            <a:endParaRPr lang="en-US" sz="160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IN" altLang="en-US" sz="1800" dirty="0" smtClean="0">
                <a:solidFill>
                  <a:srgbClr val="000000"/>
                </a:solidFill>
                <a:latin typeface="Nirmala UI" panose="020B0502040204020203" charset="0"/>
                <a:cs typeface="Nirmala UI" panose="020B0502040204020203" charset="0"/>
                <a:sym typeface="+mn-ea"/>
              </a:rPr>
              <a:t>Social Sharing where people will invite or aware other people about </a:t>
            </a:r>
            <a:r>
              <a:rPr lang="id-ID" altLang="en-IN" sz="1800" dirty="0" smtClean="0">
                <a:solidFill>
                  <a:srgbClr val="000000"/>
                </a:solidFill>
                <a:latin typeface="Nirmala UI" panose="020B0502040204020203" charset="0"/>
                <a:cs typeface="Nirmala UI" panose="020B0502040204020203" charset="0"/>
                <a:sym typeface="+mn-ea"/>
              </a:rPr>
              <a:t>our educational plateform</a:t>
            </a:r>
            <a:r>
              <a:rPr lang="en-IN" altLang="en-US" sz="1800" dirty="0" smtClean="0">
                <a:solidFill>
                  <a:srgbClr val="000000"/>
                </a:solidFill>
                <a:latin typeface="Nirmala UI" panose="020B0502040204020203" charset="0"/>
                <a:cs typeface="Nirmala UI" panose="020B0502040204020203" charset="0"/>
                <a:sym typeface="+mn-ea"/>
              </a:rPr>
              <a:t>.</a:t>
            </a:r>
            <a:endParaRPr lang="en-IN" altLang="en-US" sz="1800" dirty="0" smtClean="0">
              <a:solidFill>
                <a:srgbClr val="000000"/>
              </a:solidFill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sp>
        <p:nvSpPr>
          <p:cNvPr id="157" name="Google Shape;157;p15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304800" y="11012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ym typeface="+mn-ea"/>
              </a:rPr>
              <a:t>Proposed Solution</a:t>
            </a:r>
            <a:endParaRPr lang="en-US" sz="3200" dirty="0" smtClean="0">
              <a:sym typeface="+mn-ea"/>
            </a:endParaRPr>
          </a:p>
        </p:txBody>
      </p:sp>
      <p:sp>
        <p:nvSpPr>
          <p:cNvPr id="194" name="Google Shape;194;p19"/>
          <p:cNvSpPr txBox="1"/>
          <p:nvPr>
            <p:ph type="body" idx="1"/>
          </p:nvPr>
        </p:nvSpPr>
        <p:spPr>
          <a:xfrm>
            <a:off x="304800" y="880745"/>
            <a:ext cx="4608195" cy="6343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id-ID" dirty="0" smtClean="0">
                <a:sym typeface="+mn-ea"/>
              </a:rPr>
              <a:t>A</a:t>
            </a:r>
            <a:r>
              <a:rPr lang="en-IN" altLang="en-US" dirty="0" smtClean="0">
                <a:sym typeface="+mn-ea"/>
              </a:rPr>
              <a:t> responsive website</a:t>
            </a:r>
            <a:r>
              <a:rPr lang="en-US" dirty="0" smtClean="0">
                <a:sym typeface="+mn-ea"/>
              </a:rPr>
              <a:t> was the right solution. </a:t>
            </a:r>
            <a:endParaRPr 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>
                <a:sym typeface="+mn-ea"/>
              </a:rPr>
              <a:t>The widespread use of smartphones </a:t>
            </a:r>
            <a:r>
              <a:rPr lang="en-IN" altLang="en-US" dirty="0" smtClean="0">
                <a:sym typeface="+mn-ea"/>
              </a:rPr>
              <a:t>make this easy and reliable.</a:t>
            </a:r>
            <a:endParaRPr lang="en-IN" alt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id-ID" altLang="en-IN" dirty="0" smtClean="0">
                <a:sym typeface="+mn-ea"/>
              </a:rPr>
              <a:t>Vi</a:t>
            </a:r>
            <a:r>
              <a:rPr lang="en-IN" altLang="en-US" dirty="0" smtClean="0">
                <a:sym typeface="+mn-ea"/>
              </a:rPr>
              <a:t>deo courses taught by expert instructors</a:t>
            </a:r>
            <a:endParaRPr lang="en-IN" altLang="en-US" dirty="0" smtClean="0">
              <a:sym typeface="+mn-ea"/>
            </a:endParaRP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lang="en-IN" alt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endParaRPr lang="en-IN" altLang="en-US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endParaRPr dirty="0" smtClean="0">
              <a:sym typeface="+mn-ea"/>
            </a:endParaRPr>
          </a:p>
        </p:txBody>
      </p:sp>
      <p:sp>
        <p:nvSpPr>
          <p:cNvPr id="195" name="Google Shape;195;p19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09855"/>
            <a:ext cx="6935470" cy="683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800"/>
              <a:t>Advantage of having website or App</a:t>
            </a:r>
            <a:endParaRPr lang="en-IN" altLang="en-GB" sz="2800"/>
          </a:p>
        </p:txBody>
      </p:sp>
      <p:sp>
        <p:nvSpPr>
          <p:cNvPr id="242" name="Google Shape;242;p22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Text Placeholder 0"/>
          <p:cNvSpPr/>
          <p:nvPr>
            <p:ph type="body" idx="1"/>
          </p:nvPr>
        </p:nvSpPr>
        <p:spPr>
          <a:xfrm>
            <a:off x="584200" y="1262380"/>
            <a:ext cx="5164455" cy="2618105"/>
          </a:xfrm>
        </p:spPr>
        <p:txBody>
          <a:bodyPr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ANYTHING</a:t>
            </a:r>
            <a:endParaRPr sz="1800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FROM EXPERTS</a:t>
            </a:r>
            <a:endParaRPr sz="1800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ANYWHERE</a:t>
            </a:r>
            <a:endParaRPr sz="1800" dirty="0" smtClean="0">
              <a:sym typeface="+mn-ea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sz="1800" dirty="0" smtClean="0">
                <a:sym typeface="+mn-ea"/>
              </a:rPr>
              <a:t>LEARN AT YOUR OWN PACE</a:t>
            </a:r>
            <a:endParaRPr sz="1800" dirty="0" smtClean="0">
              <a:sym typeface="+mn-ea"/>
            </a:endParaRPr>
          </a:p>
          <a:p>
            <a:r>
              <a:rPr lang="en-US" sz="1800"/>
              <a:t>Less Expensive</a:t>
            </a:r>
            <a:endParaRPr lang="en-US" sz="1800"/>
          </a:p>
          <a:p>
            <a:r>
              <a:rPr lang="en-IN" altLang="en-US" sz="1800"/>
              <a:t>Increase Customers</a:t>
            </a:r>
            <a:endParaRPr lang="en-IN" altLang="en-US" sz="1800"/>
          </a:p>
          <a:p>
            <a:r>
              <a:rPr lang="en-IN" altLang="en-US" sz="1800"/>
              <a:t>Opportunitynts</a:t>
            </a:r>
            <a:endParaRPr lang="en-IN" altLang="en-US" sz="18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ctrTitle" idx="4294967295"/>
          </p:nvPr>
        </p:nvSpPr>
        <p:spPr>
          <a:xfrm>
            <a:off x="1971040" y="-332740"/>
            <a:ext cx="771080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smtClean="0">
                <a:sym typeface="+mn-ea"/>
              </a:rPr>
              <a:t>Who are my Competitor </a:t>
            </a:r>
            <a:r>
              <a:rPr lang="en-IN" sz="3200" dirty="0" smtClean="0">
                <a:sym typeface="+mn-ea"/>
              </a:rPr>
              <a:t>?</a:t>
            </a:r>
            <a:endParaRPr lang="en-IN" sz="3200" dirty="0" smtClean="0">
              <a:sym typeface="+mn-ea"/>
            </a:endParaRPr>
          </a:p>
        </p:txBody>
      </p:sp>
      <p:sp>
        <p:nvSpPr>
          <p:cNvPr id="168" name="Google Shape;168;p16"/>
          <p:cNvSpPr txBox="1"/>
          <p:nvPr>
            <p:ph type="subTitle" idx="4294967295"/>
          </p:nvPr>
        </p:nvSpPr>
        <p:spPr>
          <a:xfrm>
            <a:off x="2525790" y="926662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 smtClean="0">
                <a:sym typeface="+mn-ea"/>
              </a:rPr>
              <a:t>Based on my search :</a:t>
            </a:r>
            <a:endParaRPr lang="en-IN" altLang="en-US" dirty="0" smtClean="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altLang="en-US" dirty="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altLang="en-US" dirty="0" smtClean="0">
                <a:sym typeface="+mn-ea"/>
              </a:rPr>
              <a:t>There are many Apps or website which is related to th</a:t>
            </a:r>
            <a:r>
              <a:rPr lang="id-ID" altLang="en-IN" dirty="0" smtClean="0">
                <a:sym typeface="+mn-ea"/>
              </a:rPr>
              <a:t>is </a:t>
            </a:r>
            <a:r>
              <a:rPr lang="en-IN" altLang="en-US" dirty="0" smtClean="0">
                <a:sym typeface="+mn-ea"/>
              </a:rPr>
              <a:t>concept.</a:t>
            </a:r>
            <a:endParaRPr lang="en-IN" altLang="en-US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id-ID" altLang="en-IN" dirty="0" smtClean="0">
                <a:sym typeface="+mn-ea"/>
              </a:rPr>
              <a:t>Will concentrating on practical more than theory. Assignments will be given according.</a:t>
            </a:r>
            <a:endParaRPr lang="id-ID" altLang="en-IN" dirty="0" smtClean="0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altLang="en-US" dirty="0" smtClean="0">
                <a:sym typeface="+mn-ea"/>
              </a:rPr>
              <a:t>Blogs !!! There are many.</a:t>
            </a:r>
            <a:endParaRPr lang="en-IN" altLang="en-US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b="1"/>
          </a:p>
        </p:txBody>
      </p:sp>
      <p:sp>
        <p:nvSpPr>
          <p:cNvPr id="169" name="Google Shape;169;p16"/>
          <p:cNvSpPr txBox="1"/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Presentation</Application>
  <PresentationFormat/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Poppins</vt:lpstr>
      <vt:lpstr>Poppins Light</vt:lpstr>
      <vt:lpstr>Wingdings</vt:lpstr>
      <vt:lpstr>Nirmala UI</vt:lpstr>
      <vt:lpstr>Microsoft YaHei</vt:lpstr>
      <vt:lpstr>Arial Unicode MS</vt:lpstr>
      <vt:lpstr>Malgun Gothic</vt:lpstr>
      <vt:lpstr>Cymbeline template</vt:lpstr>
      <vt:lpstr>PowerPoint 演示文稿</vt:lpstr>
      <vt:lpstr>Contains</vt:lpstr>
      <vt:lpstr>Team Centuri</vt:lpstr>
      <vt:lpstr>Problem Statement </vt:lpstr>
      <vt:lpstr>Problem Statement </vt:lpstr>
      <vt:lpstr>Target Audience</vt:lpstr>
      <vt:lpstr>Proposed Solution</vt:lpstr>
      <vt:lpstr>Advantage of having website or App</vt:lpstr>
      <vt:lpstr>Who are my Competitor ?</vt:lpstr>
      <vt:lpstr>EduTech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a Life  Donate Blood </dc:title>
  <dc:creator/>
  <cp:lastModifiedBy>Mahesh</cp:lastModifiedBy>
  <cp:revision>33</cp:revision>
  <dcterms:created xsi:type="dcterms:W3CDTF">2018-10-10T13:59:00Z</dcterms:created>
  <dcterms:modified xsi:type="dcterms:W3CDTF">2019-10-09T08:01:28Z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