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BF3101-B7C8-4825-9E4D-89618156A7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537310-75C0-4C44-92BA-A8F3B0CB28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2437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3101-B7C8-4825-9E4D-89618156A7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310-75C0-4C44-92BA-A8F3B0CB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3101-B7C8-4825-9E4D-89618156A7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310-75C0-4C44-92BA-A8F3B0CB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3101-B7C8-4825-9E4D-89618156A7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310-75C0-4C44-92BA-A8F3B0CB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BF3101-B7C8-4825-9E4D-89618156A7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37310-75C0-4C44-92BA-A8F3B0CB28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54284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3101-B7C8-4825-9E4D-89618156A7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310-75C0-4C44-92BA-A8F3B0CB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3101-B7C8-4825-9E4D-89618156A7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310-75C0-4C44-92BA-A8F3B0CB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6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3101-B7C8-4825-9E4D-89618156A7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310-75C0-4C44-92BA-A8F3B0CB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8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3101-B7C8-4825-9E4D-89618156A7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310-75C0-4C44-92BA-A8F3B0CB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BF3101-B7C8-4825-9E4D-89618156A7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37310-75C0-4C44-92BA-A8F3B0CB28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239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BF3101-B7C8-4825-9E4D-89618156A7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37310-75C0-4C44-92BA-A8F3B0CB28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873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8BF3101-B7C8-4825-9E4D-89618156A79C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537310-75C0-4C44-92BA-A8F3B0CB28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354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CCC7-B904-4099-BC53-578869211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Eagle Eye</a:t>
            </a:r>
          </a:p>
        </p:txBody>
      </p:sp>
      <p:pic>
        <p:nvPicPr>
          <p:cNvPr id="5" name="Graphic 4" descr="Eye">
            <a:extLst>
              <a:ext uri="{FF2B5EF4-FFF2-40B4-BE49-F238E27FC236}">
                <a16:creationId xmlns:a16="http://schemas.microsoft.com/office/drawing/2014/main" id="{7C8B1B7E-4091-42F6-989F-A24382E9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6567" y="2589917"/>
            <a:ext cx="1420108" cy="14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3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1770-8721-41AA-B7AA-98C08E30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81000"/>
            <a:ext cx="9601200" cy="5886450"/>
          </a:xfrm>
        </p:spPr>
        <p:txBody>
          <a:bodyPr/>
          <a:lstStyle/>
          <a:p>
            <a:pPr marL="0" indent="0" algn="just">
              <a:buNone/>
            </a:pPr>
            <a:r>
              <a:rPr lang="en-US" sz="6000" b="1" dirty="0"/>
              <a:t>Problem:</a:t>
            </a:r>
          </a:p>
          <a:p>
            <a:pPr marL="0" indent="0" algn="just">
              <a:buNone/>
            </a:pPr>
            <a:r>
              <a:rPr lang="en-US" sz="2500" dirty="0"/>
              <a:t>	</a:t>
            </a:r>
            <a:r>
              <a:rPr lang="en-US" sz="2800" dirty="0"/>
              <a:t>It’s tedious task to manage visitors to a quite large apartment. Security guard might let people come in without owners awareness. One possible solution to this problem </a:t>
            </a:r>
            <a:r>
              <a:rPr lang="en-US" sz="2800"/>
              <a:t>would be calling </a:t>
            </a:r>
            <a:r>
              <a:rPr lang="en-US" sz="2800" dirty="0"/>
              <a:t>the apartment owner every time a visitor arrives. But people are busy now-a-days. They might not be able to attend the call every time. </a:t>
            </a:r>
          </a:p>
          <a:p>
            <a:pPr marL="0" indent="0" algn="just">
              <a:buNone/>
            </a:pPr>
            <a:r>
              <a:rPr lang="en-US" sz="2800" dirty="0"/>
              <a:t>	When flat owners organize an event, it’s difficult to manage the visitors to event as they might be more in numbers, non-invited people can get in too. </a:t>
            </a:r>
          </a:p>
          <a:p>
            <a:pPr marL="0" indent="0" algn="just">
              <a:buNone/>
            </a:pPr>
            <a:r>
              <a:rPr lang="en-US" sz="2800" dirty="0"/>
              <a:t>	We need a good system to overcome this problem, which saves time and efforts and usage of papers as well.</a:t>
            </a:r>
          </a:p>
        </p:txBody>
      </p:sp>
    </p:spTree>
    <p:extLst>
      <p:ext uri="{BB962C8B-B14F-4D97-AF65-F5344CB8AC3E}">
        <p14:creationId xmlns:p14="http://schemas.microsoft.com/office/powerpoint/2010/main" val="55682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7700-A9CD-42D0-BD63-E624086D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1050"/>
          </a:xfrm>
        </p:spPr>
        <p:txBody>
          <a:bodyPr>
            <a:noAutofit/>
          </a:bodyPr>
          <a:lstStyle/>
          <a:p>
            <a:r>
              <a:rPr lang="en-US" sz="6000" b="1" dirty="0"/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FDA1-21ED-4DC1-B7D3-1E1B1FB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6850"/>
            <a:ext cx="9601200" cy="504825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We will be developing a system that solves the mentioned problems.</a:t>
            </a:r>
          </a:p>
          <a:p>
            <a:pPr algn="just"/>
            <a:r>
              <a:rPr lang="en-US" sz="2400" dirty="0"/>
              <a:t>This makes use of QR code/Random code to identify the visitor.</a:t>
            </a:r>
          </a:p>
          <a:p>
            <a:pPr algn="just"/>
            <a:r>
              <a:rPr lang="en-US" sz="2400" dirty="0"/>
              <a:t>The owner can generate a unique QR/Random code for the visitor’s details.</a:t>
            </a:r>
          </a:p>
          <a:p>
            <a:pPr algn="just"/>
            <a:r>
              <a:rPr lang="en-US" sz="2400" dirty="0"/>
              <a:t>The QR/Random code will be shared with the visitor.</a:t>
            </a:r>
          </a:p>
          <a:p>
            <a:pPr algn="just"/>
            <a:r>
              <a:rPr lang="en-US" sz="2400" dirty="0"/>
              <a:t>When the user comes, they can show the QR code and security guard will be scanning the QR code for the security.</a:t>
            </a:r>
          </a:p>
          <a:p>
            <a:pPr algn="just"/>
            <a:r>
              <a:rPr lang="en-US" sz="2400" dirty="0"/>
              <a:t>The visitor will be allowed only if the QR code is matched.</a:t>
            </a:r>
          </a:p>
          <a:p>
            <a:pPr algn="just"/>
            <a:r>
              <a:rPr lang="en-US" sz="2400" dirty="0"/>
              <a:t>Apartment owners can also create events.</a:t>
            </a:r>
          </a:p>
          <a:p>
            <a:pPr algn="just"/>
            <a:r>
              <a:rPr lang="en-US" sz="2400" dirty="0"/>
              <a:t>Apartment owners can send issues/complaints to committee anonymously.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013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97DB584-C2A6-4330-B9AF-F608CB24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6540" y="3429000"/>
            <a:ext cx="1566899" cy="1566899"/>
          </a:xfrm>
          <a:prstGeom prst="rect">
            <a:avLst/>
          </a:prstGeom>
        </p:spPr>
      </p:pic>
      <p:pic>
        <p:nvPicPr>
          <p:cNvPr id="8" name="Graphic 7" descr="Angry face with no fill">
            <a:extLst>
              <a:ext uri="{FF2B5EF4-FFF2-40B4-BE49-F238E27FC236}">
                <a16:creationId xmlns:a16="http://schemas.microsoft.com/office/drawing/2014/main" id="{8048D035-A269-40A2-9C1C-A68932883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6295" y="704849"/>
            <a:ext cx="1537144" cy="1537144"/>
          </a:xfrm>
          <a:prstGeom prst="rect">
            <a:avLst/>
          </a:prstGeom>
        </p:spPr>
      </p:pic>
      <p:sp>
        <p:nvSpPr>
          <p:cNvPr id="13" name="Equals 12">
            <a:extLst>
              <a:ext uri="{FF2B5EF4-FFF2-40B4-BE49-F238E27FC236}">
                <a16:creationId xmlns:a16="http://schemas.microsoft.com/office/drawing/2014/main" id="{F0CE68D9-829C-4009-B56C-B00657261728}"/>
              </a:ext>
            </a:extLst>
          </p:cNvPr>
          <p:cNvSpPr/>
          <p:nvPr/>
        </p:nvSpPr>
        <p:spPr>
          <a:xfrm>
            <a:off x="5921005" y="3670667"/>
            <a:ext cx="1971675" cy="11049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Not Equal 13">
            <a:extLst>
              <a:ext uri="{FF2B5EF4-FFF2-40B4-BE49-F238E27FC236}">
                <a16:creationId xmlns:a16="http://schemas.microsoft.com/office/drawing/2014/main" id="{B3DEBB2A-1BA7-4302-9E95-7B5890219DB8}"/>
              </a:ext>
            </a:extLst>
          </p:cNvPr>
          <p:cNvSpPr/>
          <p:nvPr/>
        </p:nvSpPr>
        <p:spPr>
          <a:xfrm>
            <a:off x="5532846" y="904875"/>
            <a:ext cx="2588436" cy="1226362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F7355E-D2CE-40F9-979C-E40CC1BAC868}"/>
              </a:ext>
            </a:extLst>
          </p:cNvPr>
          <p:cNvCxnSpPr/>
          <p:nvPr/>
        </p:nvCxnSpPr>
        <p:spPr>
          <a:xfrm>
            <a:off x="3086100" y="4348199"/>
            <a:ext cx="85725" cy="101437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F02288-0F71-49B4-998C-3B749F6ED736}"/>
              </a:ext>
            </a:extLst>
          </p:cNvPr>
          <p:cNvCxnSpPr>
            <a:cxnSpLocks/>
          </p:cNvCxnSpPr>
          <p:nvPr/>
        </p:nvCxnSpPr>
        <p:spPr>
          <a:xfrm flipV="1">
            <a:off x="3171825" y="5362575"/>
            <a:ext cx="6378164" cy="2739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9F2FFB-B5FF-43BC-A6EA-7C6143B2ACEB}"/>
              </a:ext>
            </a:extLst>
          </p:cNvPr>
          <p:cNvCxnSpPr>
            <a:cxnSpLocks/>
          </p:cNvCxnSpPr>
          <p:nvPr/>
        </p:nvCxnSpPr>
        <p:spPr>
          <a:xfrm flipV="1">
            <a:off x="9549989" y="4918444"/>
            <a:ext cx="0" cy="44413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6D36D1-BAB8-457F-9C4E-E24D17D895D4}"/>
              </a:ext>
            </a:extLst>
          </p:cNvPr>
          <p:cNvSpPr txBox="1"/>
          <p:nvPr/>
        </p:nvSpPr>
        <p:spPr>
          <a:xfrm>
            <a:off x="5114924" y="5657850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QR/Random Code</a:t>
            </a:r>
          </a:p>
        </p:txBody>
      </p:sp>
      <p:pic>
        <p:nvPicPr>
          <p:cNvPr id="29" name="Graphic 28" descr="Building">
            <a:extLst>
              <a:ext uri="{FF2B5EF4-FFF2-40B4-BE49-F238E27FC236}">
                <a16:creationId xmlns:a16="http://schemas.microsoft.com/office/drawing/2014/main" id="{B1D7409B-23CF-42F9-B1B2-6F6C9CD790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5512" y="994208"/>
            <a:ext cx="3090903" cy="3090903"/>
          </a:xfrm>
          <a:prstGeom prst="rect">
            <a:avLst/>
          </a:prstGeom>
        </p:spPr>
      </p:pic>
      <p:pic>
        <p:nvPicPr>
          <p:cNvPr id="31" name="Graphic 30" descr="Police">
            <a:extLst>
              <a:ext uri="{FF2B5EF4-FFF2-40B4-BE49-F238E27FC236}">
                <a16:creationId xmlns:a16="http://schemas.microsoft.com/office/drawing/2014/main" id="{6BF5DCBD-F977-4486-84DE-3F387E335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8540" y="2622326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2B526533-FB76-4E5A-849D-184B324ED8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71700" y="40040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9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F02288-0F71-49B4-998C-3B749F6ED736}"/>
              </a:ext>
            </a:extLst>
          </p:cNvPr>
          <p:cNvCxnSpPr>
            <a:cxnSpLocks/>
          </p:cNvCxnSpPr>
          <p:nvPr/>
        </p:nvCxnSpPr>
        <p:spPr>
          <a:xfrm flipV="1">
            <a:off x="3171825" y="5362575"/>
            <a:ext cx="6378164" cy="2739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9F2FFB-B5FF-43BC-A6EA-7C6143B2ACEB}"/>
              </a:ext>
            </a:extLst>
          </p:cNvPr>
          <p:cNvCxnSpPr>
            <a:cxnSpLocks/>
          </p:cNvCxnSpPr>
          <p:nvPr/>
        </p:nvCxnSpPr>
        <p:spPr>
          <a:xfrm flipV="1">
            <a:off x="9549989" y="2981325"/>
            <a:ext cx="89311" cy="23812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6D36D1-BAB8-457F-9C4E-E24D17D895D4}"/>
              </a:ext>
            </a:extLst>
          </p:cNvPr>
          <p:cNvSpPr txBox="1"/>
          <p:nvPr/>
        </p:nvSpPr>
        <p:spPr>
          <a:xfrm>
            <a:off x="5114924" y="5657850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Complaints</a:t>
            </a:r>
          </a:p>
        </p:txBody>
      </p:sp>
      <p:pic>
        <p:nvPicPr>
          <p:cNvPr id="29" name="Graphic 28" descr="Building">
            <a:extLst>
              <a:ext uri="{FF2B5EF4-FFF2-40B4-BE49-F238E27FC236}">
                <a16:creationId xmlns:a16="http://schemas.microsoft.com/office/drawing/2014/main" id="{B1D7409B-23CF-42F9-B1B2-6F6C9CD79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5512" y="994208"/>
            <a:ext cx="3090903" cy="3090903"/>
          </a:xfrm>
          <a:prstGeom prst="rect">
            <a:avLst/>
          </a:prstGeom>
        </p:spPr>
      </p:pic>
      <p:pic>
        <p:nvPicPr>
          <p:cNvPr id="19" name="Graphic 18" descr="Boardroom">
            <a:extLst>
              <a:ext uri="{FF2B5EF4-FFF2-40B4-BE49-F238E27FC236}">
                <a16:creationId xmlns:a16="http://schemas.microsoft.com/office/drawing/2014/main" id="{B3C6C6BF-60AC-4DE0-A687-B4334FC7E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9039" y="2221096"/>
            <a:ext cx="914400" cy="914400"/>
          </a:xfrm>
          <a:prstGeom prst="rect">
            <a:avLst/>
          </a:prstGeom>
        </p:spPr>
      </p:pic>
      <p:pic>
        <p:nvPicPr>
          <p:cNvPr id="22" name="Graphic 21" descr="Boardroom">
            <a:extLst>
              <a:ext uri="{FF2B5EF4-FFF2-40B4-BE49-F238E27FC236}">
                <a16:creationId xmlns:a16="http://schemas.microsoft.com/office/drawing/2014/main" id="{9E7AF4A2-EABA-4AB9-A0BE-E8393C3C8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8666" y="2241993"/>
            <a:ext cx="914400" cy="914400"/>
          </a:xfrm>
          <a:prstGeom prst="rect">
            <a:avLst/>
          </a:prstGeom>
        </p:spPr>
      </p:pic>
      <p:pic>
        <p:nvPicPr>
          <p:cNvPr id="23" name="Graphic 22" descr="Boardroom">
            <a:extLst>
              <a:ext uri="{FF2B5EF4-FFF2-40B4-BE49-F238E27FC236}">
                <a16:creationId xmlns:a16="http://schemas.microsoft.com/office/drawing/2014/main" id="{56115904-0809-4351-8A9A-B0AD3782C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3267" y="2165126"/>
            <a:ext cx="914400" cy="914400"/>
          </a:xfrm>
          <a:prstGeom prst="rect">
            <a:avLst/>
          </a:prstGeom>
        </p:spPr>
      </p:pic>
      <p:pic>
        <p:nvPicPr>
          <p:cNvPr id="7" name="Graphic 6" descr="Sad face with no fill">
            <a:extLst>
              <a:ext uri="{FF2B5EF4-FFF2-40B4-BE49-F238E27FC236}">
                <a16:creationId xmlns:a16="http://schemas.microsoft.com/office/drawing/2014/main" id="{5E5B7A8C-7F37-4AAD-A6F8-1F091DB18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8299" y="3886200"/>
            <a:ext cx="1628775" cy="1628775"/>
          </a:xfrm>
          <a:prstGeom prst="rect">
            <a:avLst/>
          </a:prstGeom>
        </p:spPr>
      </p:pic>
      <p:pic>
        <p:nvPicPr>
          <p:cNvPr id="10" name="Graphic 9" descr="Fence">
            <a:extLst>
              <a:ext uri="{FF2B5EF4-FFF2-40B4-BE49-F238E27FC236}">
                <a16:creationId xmlns:a16="http://schemas.microsoft.com/office/drawing/2014/main" id="{2DFF735E-A21E-43F3-9A13-28336A90B7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6067" y="48121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7700-A9CD-42D0-BD63-E624086D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29875" cy="1485900"/>
          </a:xfrm>
        </p:spPr>
        <p:txBody>
          <a:bodyPr>
            <a:noAutofit/>
          </a:bodyPr>
          <a:lstStyle/>
          <a:p>
            <a:r>
              <a:rPr lang="en-US" sz="6000" b="1" dirty="0"/>
              <a:t>How it helps to manage events:</a:t>
            </a:r>
            <a:r>
              <a:rPr lang="en-US" sz="60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FDA1-21ED-4DC1-B7D3-1E1B1FBF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4400" dirty="0"/>
              <a:t>Apartment owner can create an event</a:t>
            </a:r>
          </a:p>
          <a:p>
            <a:pPr algn="just"/>
            <a:r>
              <a:rPr lang="en-US" sz="4400" dirty="0"/>
              <a:t>Send invitation to multiple people.</a:t>
            </a:r>
          </a:p>
          <a:p>
            <a:pPr algn="just"/>
            <a:r>
              <a:rPr lang="en-US" sz="4400" dirty="0"/>
              <a:t>Security guard scans the QR code</a:t>
            </a:r>
          </a:p>
          <a:p>
            <a:pPr algn="just"/>
            <a:r>
              <a:rPr lang="en-US" sz="4400" dirty="0"/>
              <a:t>If QR Code matches, then guard let them come in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2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7700-A9CD-42D0-BD63-E624086D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Keeping track of visitors: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FDA1-21ED-4DC1-B7D3-1E1B1FBF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Visitors data will be stored safely.</a:t>
            </a:r>
          </a:p>
          <a:p>
            <a:pPr algn="just"/>
            <a:r>
              <a:rPr lang="en-US" sz="4000" dirty="0"/>
              <a:t>Apartment owners can see his previous visitors.</a:t>
            </a:r>
          </a:p>
          <a:p>
            <a:pPr algn="just"/>
            <a:r>
              <a:rPr lang="en-US" sz="4000" dirty="0"/>
              <a:t>Owners can also see the people who are going to come.</a:t>
            </a:r>
          </a:p>
        </p:txBody>
      </p:sp>
    </p:spTree>
    <p:extLst>
      <p:ext uri="{BB962C8B-B14F-4D97-AF65-F5344CB8AC3E}">
        <p14:creationId xmlns:p14="http://schemas.microsoft.com/office/powerpoint/2010/main" val="318063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7700-A9CD-42D0-BD63-E624086D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FDA1-21ED-4DC1-B7D3-1E1B1FB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124200"/>
          </a:xfrm>
        </p:spPr>
        <p:txBody>
          <a:bodyPr>
            <a:normAutofit/>
          </a:bodyPr>
          <a:lstStyle/>
          <a:p>
            <a:r>
              <a:rPr lang="en-US" sz="2800" dirty="0"/>
              <a:t>Java</a:t>
            </a:r>
          </a:p>
          <a:p>
            <a:r>
              <a:rPr lang="en-US" sz="2800" dirty="0"/>
              <a:t>Android</a:t>
            </a:r>
          </a:p>
          <a:p>
            <a:r>
              <a:rPr lang="en-US" sz="2800" dirty="0"/>
              <a:t>PHP</a:t>
            </a:r>
          </a:p>
          <a:p>
            <a:r>
              <a:rPr lang="en-US" sz="2800" dirty="0"/>
              <a:t>MySQL</a:t>
            </a:r>
          </a:p>
          <a:p>
            <a:r>
              <a:rPr lang="en-US" sz="28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02713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7700-A9CD-42D0-BD63-E624086D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314950"/>
          </a:xfrm>
        </p:spPr>
        <p:txBody>
          <a:bodyPr>
            <a:noAutofit/>
          </a:bodyPr>
          <a:lstStyle/>
          <a:p>
            <a:pPr algn="ctr"/>
            <a:r>
              <a:rPr lang="en-US" sz="1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41410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136</TotalTime>
  <Words>197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Eagle Eye</vt:lpstr>
      <vt:lpstr>PowerPoint Presentation</vt:lpstr>
      <vt:lpstr>Proposed Solution:</vt:lpstr>
      <vt:lpstr>PowerPoint Presentation</vt:lpstr>
      <vt:lpstr>PowerPoint Presentation</vt:lpstr>
      <vt:lpstr>How it helps to manage events: </vt:lpstr>
      <vt:lpstr>Keeping track of visitors:</vt:lpstr>
      <vt:lpstr>Tech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 Eye</dc:title>
  <dc:creator>Harsha .</dc:creator>
  <cp:lastModifiedBy>Harsha .</cp:lastModifiedBy>
  <cp:revision>10</cp:revision>
  <dcterms:created xsi:type="dcterms:W3CDTF">2019-10-09T06:11:20Z</dcterms:created>
  <dcterms:modified xsi:type="dcterms:W3CDTF">2019-10-09T08:27:37Z</dcterms:modified>
</cp:coreProperties>
</file>