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ngesInfos/changesInfo1.xml" ContentType="application/vnd.ms-powerpoint.changesinfo+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77" r:id="rId4"/>
  </p:sldMasterIdLst>
  <p:notesMasterIdLst>
    <p:notesMasterId r:id="rId91"/>
  </p:notesMasterIdLst>
  <p:sldIdLst>
    <p:sldId id="256" r:id="rId5"/>
    <p:sldId id="333" r:id="rId6"/>
    <p:sldId id="340" r:id="rId7"/>
    <p:sldId id="700" r:id="rId8"/>
    <p:sldId id="734" r:id="rId9"/>
    <p:sldId id="334" r:id="rId10"/>
    <p:sldId id="341" r:id="rId11"/>
    <p:sldId id="342" r:id="rId12"/>
    <p:sldId id="343" r:id="rId13"/>
    <p:sldId id="753" r:id="rId14"/>
    <p:sldId id="754" r:id="rId15"/>
    <p:sldId id="755" r:id="rId16"/>
    <p:sldId id="824" r:id="rId17"/>
    <p:sldId id="756" r:id="rId18"/>
    <p:sldId id="825" r:id="rId19"/>
    <p:sldId id="757" r:id="rId20"/>
    <p:sldId id="826" r:id="rId21"/>
    <p:sldId id="758" r:id="rId22"/>
    <p:sldId id="827" r:id="rId23"/>
    <p:sldId id="834" r:id="rId24"/>
    <p:sldId id="759" r:id="rId25"/>
    <p:sldId id="828" r:id="rId26"/>
    <p:sldId id="760" r:id="rId27"/>
    <p:sldId id="829" r:id="rId28"/>
    <p:sldId id="761" r:id="rId29"/>
    <p:sldId id="830" r:id="rId30"/>
    <p:sldId id="762" r:id="rId31"/>
    <p:sldId id="831" r:id="rId32"/>
    <p:sldId id="763" r:id="rId33"/>
    <p:sldId id="766" r:id="rId34"/>
    <p:sldId id="767" r:id="rId35"/>
    <p:sldId id="768" r:id="rId36"/>
    <p:sldId id="769" r:id="rId37"/>
    <p:sldId id="770" r:id="rId38"/>
    <p:sldId id="771" r:id="rId39"/>
    <p:sldId id="772" r:id="rId40"/>
    <p:sldId id="773" r:id="rId41"/>
    <p:sldId id="775" r:id="rId42"/>
    <p:sldId id="832" r:id="rId43"/>
    <p:sldId id="776" r:id="rId44"/>
    <p:sldId id="777" r:id="rId45"/>
    <p:sldId id="778" r:id="rId46"/>
    <p:sldId id="779" r:id="rId47"/>
    <p:sldId id="780" r:id="rId48"/>
    <p:sldId id="781" r:id="rId49"/>
    <p:sldId id="782" r:id="rId50"/>
    <p:sldId id="783" r:id="rId51"/>
    <p:sldId id="784" r:id="rId52"/>
    <p:sldId id="785" r:id="rId53"/>
    <p:sldId id="786" r:id="rId54"/>
    <p:sldId id="787" r:id="rId55"/>
    <p:sldId id="788" r:id="rId56"/>
    <p:sldId id="793" r:id="rId57"/>
    <p:sldId id="794" r:id="rId58"/>
    <p:sldId id="795" r:id="rId59"/>
    <p:sldId id="796" r:id="rId60"/>
    <p:sldId id="336" r:id="rId61"/>
    <p:sldId id="800" r:id="rId62"/>
    <p:sldId id="321" r:id="rId63"/>
    <p:sldId id="662" r:id="rId64"/>
    <p:sldId id="836" r:id="rId65"/>
    <p:sldId id="837" r:id="rId66"/>
    <p:sldId id="839" r:id="rId67"/>
    <p:sldId id="838" r:id="rId68"/>
    <p:sldId id="801" r:id="rId69"/>
    <p:sldId id="737" r:id="rId70"/>
    <p:sldId id="738" r:id="rId71"/>
    <p:sldId id="739" r:id="rId72"/>
    <p:sldId id="819" r:id="rId73"/>
    <p:sldId id="820" r:id="rId74"/>
    <p:sldId id="823" r:id="rId75"/>
    <p:sldId id="806" r:id="rId76"/>
    <p:sldId id="807" r:id="rId77"/>
    <p:sldId id="808" r:id="rId78"/>
    <p:sldId id="835" r:id="rId79"/>
    <p:sldId id="817" r:id="rId80"/>
    <p:sldId id="841" r:id="rId81"/>
    <p:sldId id="624" r:id="rId82"/>
    <p:sldId id="705" r:id="rId83"/>
    <p:sldId id="803" r:id="rId84"/>
    <p:sldId id="840" r:id="rId85"/>
    <p:sldId id="346" r:id="rId86"/>
    <p:sldId id="842" r:id="rId87"/>
    <p:sldId id="818" r:id="rId88"/>
    <p:sldId id="821" r:id="rId89"/>
    <p:sldId id="318" r:id="rId9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D7E6DA-09B5-4109-E363-8AC8E8381830}" name="Chetan Pakhare‎" initials="CP" userId="S::chetanpakhare@blue-kei.com::af1c261d-eb97-4f77-8398-5c6714d384e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97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E12EB-73EB-92CE-704E-9657EB220636}" v="172" dt="2024-10-17T04:20:03.929"/>
    <p1510:client id="{D8ED205C-7B0C-4345-89E7-EDFADEA0222C}" v="252" dt="2024-10-16T05:18:57.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96" Type="http://schemas.microsoft.com/office/2016/11/relationships/changesInfo" Target="changesInfos/changesInfo1.xml"/><Relationship Id="rId97" Type="http://schemas.microsoft.com/office/2015/10/relationships/revisionInfo" Target="revisionInfo.xml"/><Relationship Id="rId98"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ki Patwardhan" userId="S::ketakipatwardhan@blue-kei.com::a1c5eb7b-a851-48ad-8a31-4cb397a9519e" providerId="AD" clId="Web-{F6A3F657-8910-40C8-8B12-626A518390FC}"/>
    <pc:docChg chg="delSld modSld">
      <pc:chgData name="Ketaki Patwardhan" userId="S::ketakipatwardhan@blue-kei.com::a1c5eb7b-a851-48ad-8a31-4cb397a9519e" providerId="AD" clId="Web-{F6A3F657-8910-40C8-8B12-626A518390FC}" dt="2024-08-28T05:54:29.287" v="2"/>
      <pc:docMkLst>
        <pc:docMk/>
      </pc:docMkLst>
      <pc:sldChg chg="del">
        <pc:chgData name="Ketaki Patwardhan" userId="S::ketakipatwardhan@blue-kei.com::a1c5eb7b-a851-48ad-8a31-4cb397a9519e" providerId="AD" clId="Web-{F6A3F657-8910-40C8-8B12-626A518390FC}" dt="2024-08-28T05:54:29.287" v="2"/>
        <pc:sldMkLst>
          <pc:docMk/>
          <pc:sldMk cId="2718961795" sldId="792"/>
        </pc:sldMkLst>
      </pc:sldChg>
      <pc:sldChg chg="modSp">
        <pc:chgData name="Ketaki Patwardhan" userId="S::ketakipatwardhan@blue-kei.com::a1c5eb7b-a851-48ad-8a31-4cb397a9519e" providerId="AD" clId="Web-{F6A3F657-8910-40C8-8B12-626A518390FC}" dt="2024-08-28T05:54:24.084" v="1" actId="20577"/>
        <pc:sldMkLst>
          <pc:docMk/>
          <pc:sldMk cId="3516409706" sldId="799"/>
        </pc:sldMkLst>
        <pc:spChg chg="mod">
          <ac:chgData name="Ketaki Patwardhan" userId="S::ketakipatwardhan@blue-kei.com::a1c5eb7b-a851-48ad-8a31-4cb397a9519e" providerId="AD" clId="Web-{F6A3F657-8910-40C8-8B12-626A518390FC}" dt="2024-08-28T05:54:24.084" v="1" actId="20577"/>
          <ac:spMkLst>
            <pc:docMk/>
            <pc:sldMk cId="3516409706" sldId="799"/>
            <ac:spMk id="3" creationId="{AD7D509D-D252-8B44-BB3B-8EB5D1F30020}"/>
          </ac:spMkLst>
        </pc:spChg>
      </pc:sldChg>
    </pc:docChg>
  </pc:docChgLst>
  <pc:docChgLst>
    <pc:chgData name="Ketaki Patwardhan" userId="S::ketakipatwardhan@blue-kei.com::a1c5eb7b-a851-48ad-8a31-4cb397a9519e" providerId="AD" clId="Web-{5842E20D-5239-EDAB-AA42-EE29A6546D31}"/>
    <pc:docChg chg="addSld delSld modSld sldOrd">
      <pc:chgData name="Ketaki Patwardhan" userId="S::ketakipatwardhan@blue-kei.com::a1c5eb7b-a851-48ad-8a31-4cb397a9519e" providerId="AD" clId="Web-{5842E20D-5239-EDAB-AA42-EE29A6546D31}" dt="2024-08-30T14:18:16.081" v="33" actId="1076"/>
      <pc:docMkLst>
        <pc:docMk/>
      </pc:docMkLst>
      <pc:sldChg chg="modSp add">
        <pc:chgData name="Ketaki Patwardhan" userId="S::ketakipatwardhan@blue-kei.com::a1c5eb7b-a851-48ad-8a31-4cb397a9519e" providerId="AD" clId="Web-{5842E20D-5239-EDAB-AA42-EE29A6546D31}" dt="2024-08-30T14:18:16.081" v="33" actId="1076"/>
        <pc:sldMkLst>
          <pc:docMk/>
          <pc:sldMk cId="3479902025" sldId="346"/>
        </pc:sldMkLst>
        <pc:spChg chg="mod">
          <ac:chgData name="Ketaki Patwardhan" userId="S::ketakipatwardhan@blue-kei.com::a1c5eb7b-a851-48ad-8a31-4cb397a9519e" providerId="AD" clId="Web-{5842E20D-5239-EDAB-AA42-EE29A6546D31}" dt="2024-08-30T14:17:48.486" v="29" actId="14100"/>
          <ac:spMkLst>
            <pc:docMk/>
            <pc:sldMk cId="3479902025" sldId="346"/>
            <ac:spMk id="2" creationId="{97AA9B29-BC8C-6A59-C7C7-E064D2EBB86A}"/>
          </ac:spMkLst>
        </pc:spChg>
        <pc:graphicFrameChg chg="mod">
          <ac:chgData name="Ketaki Patwardhan" userId="S::ketakipatwardhan@blue-kei.com::a1c5eb7b-a851-48ad-8a31-4cb397a9519e" providerId="AD" clId="Web-{5842E20D-5239-EDAB-AA42-EE29A6546D31}" dt="2024-08-30T14:18:16.081" v="33" actId="1076"/>
          <ac:graphicFrameMkLst>
            <pc:docMk/>
            <pc:sldMk cId="3479902025" sldId="346"/>
            <ac:graphicFrameMk id="60" creationId="{3B04167F-58A8-397B-C849-24FBEFF63568}"/>
          </ac:graphicFrameMkLst>
        </pc:graphicFrameChg>
      </pc:sldChg>
      <pc:sldChg chg="modSp">
        <pc:chgData name="Ketaki Patwardhan" userId="S::ketakipatwardhan@blue-kei.com::a1c5eb7b-a851-48ad-8a31-4cb397a9519e" providerId="AD" clId="Web-{5842E20D-5239-EDAB-AA42-EE29A6546D31}" dt="2024-08-30T13:37:05.032" v="1" actId="14100"/>
        <pc:sldMkLst>
          <pc:docMk/>
          <pc:sldMk cId="3423880158" sldId="819"/>
        </pc:sldMkLst>
        <pc:spChg chg="mod">
          <ac:chgData name="Ketaki Patwardhan" userId="S::ketakipatwardhan@blue-kei.com::a1c5eb7b-a851-48ad-8a31-4cb397a9519e" providerId="AD" clId="Web-{5842E20D-5239-EDAB-AA42-EE29A6546D31}" dt="2024-08-30T13:37:05.032" v="1" actId="14100"/>
          <ac:spMkLst>
            <pc:docMk/>
            <pc:sldMk cId="3423880158" sldId="819"/>
            <ac:spMk id="303" creationId="{00000000-0000-0000-0000-000000000000}"/>
          </ac:spMkLst>
        </pc:spChg>
      </pc:sldChg>
      <pc:sldChg chg="modSp">
        <pc:chgData name="Ketaki Patwardhan" userId="S::ketakipatwardhan@blue-kei.com::a1c5eb7b-a851-48ad-8a31-4cb397a9519e" providerId="AD" clId="Web-{5842E20D-5239-EDAB-AA42-EE29A6546D31}" dt="2024-08-30T13:37:33.329" v="3" actId="14100"/>
        <pc:sldMkLst>
          <pc:docMk/>
          <pc:sldMk cId="2800434006" sldId="820"/>
        </pc:sldMkLst>
        <pc:picChg chg="mod">
          <ac:chgData name="Ketaki Patwardhan" userId="S::ketakipatwardhan@blue-kei.com::a1c5eb7b-a851-48ad-8a31-4cb397a9519e" providerId="AD" clId="Web-{5842E20D-5239-EDAB-AA42-EE29A6546D31}" dt="2024-08-30T13:37:33.329" v="3" actId="14100"/>
          <ac:picMkLst>
            <pc:docMk/>
            <pc:sldMk cId="2800434006" sldId="820"/>
            <ac:picMk id="5" creationId="{BA867A23-F8B9-366C-9A2A-8A6430F477A8}"/>
          </ac:picMkLst>
        </pc:picChg>
      </pc:sldChg>
      <pc:sldChg chg="modSp add replId">
        <pc:chgData name="Ketaki Patwardhan" userId="S::ketakipatwardhan@blue-kei.com::a1c5eb7b-a851-48ad-8a31-4cb397a9519e" providerId="AD" clId="Web-{5842E20D-5239-EDAB-AA42-EE29A6546D31}" dt="2024-08-30T13:59:57.852" v="9" actId="20577"/>
        <pc:sldMkLst>
          <pc:docMk/>
          <pc:sldMk cId="3766631619" sldId="821"/>
        </pc:sldMkLst>
        <pc:spChg chg="mod">
          <ac:chgData name="Ketaki Patwardhan" userId="S::ketakipatwardhan@blue-kei.com::a1c5eb7b-a851-48ad-8a31-4cb397a9519e" providerId="AD" clId="Web-{5842E20D-5239-EDAB-AA42-EE29A6546D31}" dt="2024-08-30T13:59:43.945" v="6" actId="20577"/>
          <ac:spMkLst>
            <pc:docMk/>
            <pc:sldMk cId="3766631619" sldId="821"/>
            <ac:spMk id="302" creationId="{00000000-0000-0000-0000-000000000000}"/>
          </ac:spMkLst>
        </pc:spChg>
        <pc:spChg chg="mod">
          <ac:chgData name="Ketaki Patwardhan" userId="S::ketakipatwardhan@blue-kei.com::a1c5eb7b-a851-48ad-8a31-4cb397a9519e" providerId="AD" clId="Web-{5842E20D-5239-EDAB-AA42-EE29A6546D31}" dt="2024-08-30T13:59:57.852" v="9" actId="20577"/>
          <ac:spMkLst>
            <pc:docMk/>
            <pc:sldMk cId="3766631619" sldId="821"/>
            <ac:spMk id="303" creationId="{00000000-0000-0000-0000-000000000000}"/>
          </ac:spMkLst>
        </pc:spChg>
      </pc:sldChg>
      <pc:sldChg chg="new del ord">
        <pc:chgData name="Ketaki Patwardhan" userId="S::ketakipatwardhan@blue-kei.com::a1c5eb7b-a851-48ad-8a31-4cb397a9519e" providerId="AD" clId="Web-{5842E20D-5239-EDAB-AA42-EE29A6546D31}" dt="2024-08-30T14:17:15.266" v="13"/>
        <pc:sldMkLst>
          <pc:docMk/>
          <pc:sldMk cId="3161450648" sldId="822"/>
        </pc:sldMkLst>
      </pc:sldChg>
    </pc:docChg>
  </pc:docChgLst>
  <pc:docChgLst>
    <pc:chgData name="Mudit Mittal" userId="d637d6ac-18a1-43da-8304-404a484cd065" providerId="ADAL" clId="{5FECDE8F-4717-4959-8B6B-AF1F457C1258}"/>
    <pc:docChg chg="modMainMaster">
      <pc:chgData name="Mudit Mittal" userId="d637d6ac-18a1-43da-8304-404a484cd065" providerId="ADAL" clId="{5FECDE8F-4717-4959-8B6B-AF1F457C1258}" dt="2024-09-05T04:56:47.272" v="7" actId="20577"/>
      <pc:docMkLst>
        <pc:docMk/>
      </pc:docMkLst>
      <pc:sldMasterChg chg="modSp mod">
        <pc:chgData name="Mudit Mittal" userId="d637d6ac-18a1-43da-8304-404a484cd065" providerId="ADAL" clId="{5FECDE8F-4717-4959-8B6B-AF1F457C1258}" dt="2024-09-05T04:56:47.272" v="7" actId="20577"/>
        <pc:sldMasterMkLst>
          <pc:docMk/>
          <pc:sldMasterMk cId="2405772710" sldId="2147483677"/>
        </pc:sldMasterMkLst>
        <pc:spChg chg="mod">
          <ac:chgData name="Mudit Mittal" userId="d637d6ac-18a1-43da-8304-404a484cd065" providerId="ADAL" clId="{5FECDE8F-4717-4959-8B6B-AF1F457C1258}" dt="2024-09-05T04:56:47.272" v="7" actId="20577"/>
          <ac:spMkLst>
            <pc:docMk/>
            <pc:sldMasterMk cId="2405772710" sldId="2147483677"/>
            <ac:spMk id="10" creationId="{00000000-0000-0000-0000-000000000000}"/>
          </ac:spMkLst>
        </pc:spChg>
      </pc:sldMasterChg>
    </pc:docChg>
  </pc:docChgLst>
  <pc:docChgLst>
    <pc:chgData name="Prabhudutta Dash" userId="S::prabhuduttadash@blue-kei.com::422ce985-4799-4318-812a-49b86fb4cb2b" providerId="AD" clId="Web-{AD8E12EB-73EB-92CE-704E-9657EB220636}"/>
    <pc:docChg chg="modSld">
      <pc:chgData name="Prabhudutta Dash" userId="S::prabhuduttadash@blue-kei.com::422ce985-4799-4318-812a-49b86fb4cb2b" providerId="AD" clId="Web-{AD8E12EB-73EB-92CE-704E-9657EB220636}" dt="2024-10-17T04:20:01.476" v="117"/>
      <pc:docMkLst>
        <pc:docMk/>
      </pc:docMkLst>
      <pc:sldChg chg="modSp">
        <pc:chgData name="Prabhudutta Dash" userId="S::prabhuduttadash@blue-kei.com::422ce985-4799-4318-812a-49b86fb4cb2b" providerId="AD" clId="Web-{AD8E12EB-73EB-92CE-704E-9657EB220636}" dt="2024-10-17T04:12:06.926" v="11" actId="1076"/>
        <pc:sldMkLst>
          <pc:docMk/>
          <pc:sldMk cId="3867093122" sldId="321"/>
        </pc:sldMkLst>
        <pc:spChg chg="mod">
          <ac:chgData name="Prabhudutta Dash" userId="S::prabhuduttadash@blue-kei.com::422ce985-4799-4318-812a-49b86fb4cb2b" providerId="AD" clId="Web-{AD8E12EB-73EB-92CE-704E-9657EB220636}" dt="2024-10-17T04:12:06.926" v="11" actId="1076"/>
          <ac:spMkLst>
            <pc:docMk/>
            <pc:sldMk cId="3867093122" sldId="321"/>
            <ac:spMk id="5" creationId="{9E506AA3-CCD3-1D4F-BCB8-4E2A1E603FB4}"/>
          </ac:spMkLst>
        </pc:spChg>
      </pc:sldChg>
      <pc:sldChg chg="modSp">
        <pc:chgData name="Prabhudutta Dash" userId="S::prabhuduttadash@blue-kei.com::422ce985-4799-4318-812a-49b86fb4cb2b" providerId="AD" clId="Web-{AD8E12EB-73EB-92CE-704E-9657EB220636}" dt="2024-10-17T04:06:24.861" v="1" actId="20577"/>
        <pc:sldMkLst>
          <pc:docMk/>
          <pc:sldMk cId="2925472644" sldId="824"/>
        </pc:sldMkLst>
        <pc:spChg chg="mod">
          <ac:chgData name="Prabhudutta Dash" userId="S::prabhuduttadash@blue-kei.com::422ce985-4799-4318-812a-49b86fb4cb2b" providerId="AD" clId="Web-{AD8E12EB-73EB-92CE-704E-9657EB220636}" dt="2024-10-17T04:06:24.861" v="1" actId="20577"/>
          <ac:spMkLst>
            <pc:docMk/>
            <pc:sldMk cId="2925472644" sldId="824"/>
            <ac:spMk id="3" creationId="{F71856DD-45E8-4814-A6E1-F906305E0823}"/>
          </ac:spMkLst>
        </pc:spChg>
      </pc:sldChg>
      <pc:sldChg chg="modSp">
        <pc:chgData name="Prabhudutta Dash" userId="S::prabhuduttadash@blue-kei.com::422ce985-4799-4318-812a-49b86fb4cb2b" providerId="AD" clId="Web-{AD8E12EB-73EB-92CE-704E-9657EB220636}" dt="2024-10-17T04:14:58.959" v="18" actId="20577"/>
        <pc:sldMkLst>
          <pc:docMk/>
          <pc:sldMk cId="3140369165" sldId="836"/>
        </pc:sldMkLst>
        <pc:spChg chg="mod">
          <ac:chgData name="Prabhudutta Dash" userId="S::prabhuduttadash@blue-kei.com::422ce985-4799-4318-812a-49b86fb4cb2b" providerId="AD" clId="Web-{AD8E12EB-73EB-92CE-704E-9657EB220636}" dt="2024-10-17T04:14:58.959" v="18" actId="20577"/>
          <ac:spMkLst>
            <pc:docMk/>
            <pc:sldMk cId="3140369165" sldId="836"/>
            <ac:spMk id="9" creationId="{59783A42-04DE-B92E-B988-C7245697EE0F}"/>
          </ac:spMkLst>
        </pc:spChg>
        <pc:picChg chg="mod">
          <ac:chgData name="Prabhudutta Dash" userId="S::prabhuduttadash@blue-kei.com::422ce985-4799-4318-812a-49b86fb4cb2b" providerId="AD" clId="Web-{AD8E12EB-73EB-92CE-704E-9657EB220636}" dt="2024-10-17T04:13:39.005" v="14" actId="14100"/>
          <ac:picMkLst>
            <pc:docMk/>
            <pc:sldMk cId="3140369165" sldId="836"/>
            <ac:picMk id="11" creationId="{D5B30782-4E5A-7B9D-8C6B-E042FAFA10C6}"/>
          </ac:picMkLst>
        </pc:picChg>
      </pc:sldChg>
      <pc:sldChg chg="modSp">
        <pc:chgData name="Prabhudutta Dash" userId="S::prabhuduttadash@blue-kei.com::422ce985-4799-4318-812a-49b86fb4cb2b" providerId="AD" clId="Web-{AD8E12EB-73EB-92CE-704E-9657EB220636}" dt="2024-10-17T04:18:21.163" v="21" actId="20577"/>
        <pc:sldMkLst>
          <pc:docMk/>
          <pc:sldMk cId="2699889399" sldId="837"/>
        </pc:sldMkLst>
        <pc:spChg chg="mod">
          <ac:chgData name="Prabhudutta Dash" userId="S::prabhuduttadash@blue-kei.com::422ce985-4799-4318-812a-49b86fb4cb2b" providerId="AD" clId="Web-{AD8E12EB-73EB-92CE-704E-9657EB220636}" dt="2024-10-17T04:18:21.163" v="21" actId="20577"/>
          <ac:spMkLst>
            <pc:docMk/>
            <pc:sldMk cId="2699889399" sldId="837"/>
            <ac:spMk id="3" creationId="{EEBCCE1B-D2A0-1913-4F93-A6CC24DA1E05}"/>
          </ac:spMkLst>
        </pc:spChg>
      </pc:sldChg>
      <pc:sldChg chg="addSp delSp modSp">
        <pc:chgData name="Prabhudutta Dash" userId="S::prabhuduttadash@blue-kei.com::422ce985-4799-4318-812a-49b86fb4cb2b" providerId="AD" clId="Web-{AD8E12EB-73EB-92CE-704E-9657EB220636}" dt="2024-10-17T04:20:01.476" v="117"/>
        <pc:sldMkLst>
          <pc:docMk/>
          <pc:sldMk cId="3776975953" sldId="839"/>
        </pc:sldMkLst>
        <pc:spChg chg="del">
          <ac:chgData name="Prabhudutta Dash" userId="S::prabhuduttadash@blue-kei.com::422ce985-4799-4318-812a-49b86fb4cb2b" providerId="AD" clId="Web-{AD8E12EB-73EB-92CE-704E-9657EB220636}" dt="2024-10-17T04:19:00.772" v="27"/>
          <ac:spMkLst>
            <pc:docMk/>
            <pc:sldMk cId="3776975953" sldId="839"/>
            <ac:spMk id="3" creationId="{9B8D3E17-9AB1-CF3C-5132-CC9825599A52}"/>
          </ac:spMkLst>
        </pc:spChg>
        <pc:graphicFrameChg chg="add del mod">
          <ac:chgData name="Prabhudutta Dash" userId="S::prabhuduttadash@blue-kei.com::422ce985-4799-4318-812a-49b86fb4cb2b" providerId="AD" clId="Web-{AD8E12EB-73EB-92CE-704E-9657EB220636}" dt="2024-10-17T04:18:50.226" v="25"/>
          <ac:graphicFrameMkLst>
            <pc:docMk/>
            <pc:sldMk cId="3776975953" sldId="839"/>
            <ac:graphicFrameMk id="6" creationId="{F0E5BD6E-EBDE-286D-BE63-5C1BAE9C84DE}"/>
          </ac:graphicFrameMkLst>
        </pc:graphicFrameChg>
        <pc:graphicFrameChg chg="add del mod modGraphic">
          <ac:chgData name="Prabhudutta Dash" userId="S::prabhuduttadash@blue-kei.com::422ce985-4799-4318-812a-49b86fb4cb2b" providerId="AD" clId="Web-{AD8E12EB-73EB-92CE-704E-9657EB220636}" dt="2024-10-17T04:20:01.476" v="117"/>
          <ac:graphicFrameMkLst>
            <pc:docMk/>
            <pc:sldMk cId="3776975953" sldId="839"/>
            <ac:graphicFrameMk id="13" creationId="{49C1045F-BD4E-BDEF-6B85-0311443334A9}"/>
          </ac:graphicFrameMkLst>
        </pc:graphicFrameChg>
      </pc:sldChg>
    </pc:docChg>
  </pc:docChgLst>
  <pc:docChgLst>
    <pc:chgData name="Ashutosh Dumbre" userId="S::ashutoshdumbre@blue-kei.com::2c13ddd7-70e2-4292-9666-be7b4797e06b" providerId="AD" clId="Web-{35F00636-D169-8B8A-BA5E-9774F9B970AF}"/>
    <pc:docChg chg="modSld">
      <pc:chgData name="Ashutosh Dumbre" userId="S::ashutoshdumbre@blue-kei.com::2c13ddd7-70e2-4292-9666-be7b4797e06b" providerId="AD" clId="Web-{35F00636-D169-8B8A-BA5E-9774F9B970AF}" dt="2024-09-10T06:40:19.473" v="4" actId="20577"/>
      <pc:docMkLst>
        <pc:docMk/>
      </pc:docMkLst>
      <pc:sldChg chg="modSp">
        <pc:chgData name="Ashutosh Dumbre" userId="S::ashutoshdumbre@blue-kei.com::2c13ddd7-70e2-4292-9666-be7b4797e06b" providerId="AD" clId="Web-{35F00636-D169-8B8A-BA5E-9774F9B970AF}" dt="2024-09-10T06:40:19.473" v="4" actId="20577"/>
        <pc:sldMkLst>
          <pc:docMk/>
          <pc:sldMk cId="2925472644" sldId="824"/>
        </pc:sldMkLst>
        <pc:spChg chg="mod">
          <ac:chgData name="Ashutosh Dumbre" userId="S::ashutoshdumbre@blue-kei.com::2c13ddd7-70e2-4292-9666-be7b4797e06b" providerId="AD" clId="Web-{35F00636-D169-8B8A-BA5E-9774F9B970AF}" dt="2024-09-10T06:40:19.473" v="4" actId="20577"/>
          <ac:spMkLst>
            <pc:docMk/>
            <pc:sldMk cId="2925472644" sldId="824"/>
            <ac:spMk id="3" creationId="{F71856DD-45E8-4814-A6E1-F906305E0823}"/>
          </ac:spMkLst>
        </pc:spChg>
      </pc:sldChg>
      <pc:sldChg chg="modSp">
        <pc:chgData name="Ashutosh Dumbre" userId="S::ashutoshdumbre@blue-kei.com::2c13ddd7-70e2-4292-9666-be7b4797e06b" providerId="AD" clId="Web-{35F00636-D169-8B8A-BA5E-9774F9B970AF}" dt="2024-09-10T06:40:09.567" v="2" actId="20577"/>
        <pc:sldMkLst>
          <pc:docMk/>
          <pc:sldMk cId="2210574646" sldId="825"/>
        </pc:sldMkLst>
        <pc:spChg chg="mod">
          <ac:chgData name="Ashutosh Dumbre" userId="S::ashutoshdumbre@blue-kei.com::2c13ddd7-70e2-4292-9666-be7b4797e06b" providerId="AD" clId="Web-{35F00636-D169-8B8A-BA5E-9774F9B970AF}" dt="2024-09-10T06:40:09.567" v="2" actId="20577"/>
          <ac:spMkLst>
            <pc:docMk/>
            <pc:sldMk cId="2210574646" sldId="825"/>
            <ac:spMk id="3" creationId="{F71856DD-45E8-4814-A6E1-F906305E0823}"/>
          </ac:spMkLst>
        </pc:spChg>
      </pc:sldChg>
    </pc:docChg>
  </pc:docChgLst>
  <pc:docChgLst>
    <pc:chgData name="Chetan Pakhare‎" userId="S::chetanpakhare@blue-kei.com::af1c261d-eb97-4f77-8398-5c6714d384e0" providerId="AD" clId="Web-{DF6360BF-1C7E-A6A0-DB49-8A163FD0DA54}"/>
    <pc:docChg chg="mod">
      <pc:chgData name="Chetan Pakhare‎" userId="S::chetanpakhare@blue-kei.com::af1c261d-eb97-4f77-8398-5c6714d384e0" providerId="AD" clId="Web-{DF6360BF-1C7E-A6A0-DB49-8A163FD0DA54}" dt="2024-09-02T10:19:06.541" v="0"/>
      <pc:docMkLst>
        <pc:docMk/>
      </pc:docMkLst>
    </pc:docChg>
  </pc:docChgLst>
  <pc:docChgLst>
    <pc:chgData name="Ashutosh Dumbre" userId="S::ashutoshdumbre@blue-kei.com::2c13ddd7-70e2-4292-9666-be7b4797e06b" providerId="AD" clId="Web-{BCC02BC2-AF9B-3678-2DC2-31F2A300AF5D}"/>
    <pc:docChg chg="modSld">
      <pc:chgData name="Ashutosh Dumbre" userId="S::ashutoshdumbre@blue-kei.com::2c13ddd7-70e2-4292-9666-be7b4797e06b" providerId="AD" clId="Web-{BCC02BC2-AF9B-3678-2DC2-31F2A300AF5D}" dt="2024-09-25T17:20:50.590" v="21"/>
      <pc:docMkLst>
        <pc:docMk/>
      </pc:docMkLst>
      <pc:sldChg chg="mod modShow">
        <pc:chgData name="Ashutosh Dumbre" userId="S::ashutoshdumbre@blue-kei.com::2c13ddd7-70e2-4292-9666-be7b4797e06b" providerId="AD" clId="Web-{BCC02BC2-AF9B-3678-2DC2-31F2A300AF5D}" dt="2024-09-25T17:17:57.275" v="18"/>
        <pc:sldMkLst>
          <pc:docMk/>
          <pc:sldMk cId="607804262" sldId="737"/>
        </pc:sldMkLst>
      </pc:sldChg>
      <pc:sldChg chg="mod modShow">
        <pc:chgData name="Ashutosh Dumbre" userId="S::ashutoshdumbre@blue-kei.com::2c13ddd7-70e2-4292-9666-be7b4797e06b" providerId="AD" clId="Web-{BCC02BC2-AF9B-3678-2DC2-31F2A300AF5D}" dt="2024-09-25T17:18:14.681" v="19"/>
        <pc:sldMkLst>
          <pc:docMk/>
          <pc:sldMk cId="3749453613" sldId="738"/>
        </pc:sldMkLst>
      </pc:sldChg>
      <pc:sldChg chg="mod modShow">
        <pc:chgData name="Ashutosh Dumbre" userId="S::ashutoshdumbre@blue-kei.com::2c13ddd7-70e2-4292-9666-be7b4797e06b" providerId="AD" clId="Web-{BCC02BC2-AF9B-3678-2DC2-31F2A300AF5D}" dt="2024-09-25T17:18:44.213" v="20"/>
        <pc:sldMkLst>
          <pc:docMk/>
          <pc:sldMk cId="140941099" sldId="739"/>
        </pc:sldMkLst>
      </pc:sldChg>
      <pc:sldChg chg="mod modShow">
        <pc:chgData name="Ashutosh Dumbre" userId="S::ashutoshdumbre@blue-kei.com::2c13ddd7-70e2-4292-9666-be7b4797e06b" providerId="AD" clId="Web-{BCC02BC2-AF9B-3678-2DC2-31F2A300AF5D}" dt="2024-09-25T16:48:12.612" v="0"/>
        <pc:sldMkLst>
          <pc:docMk/>
          <pc:sldMk cId="1056681444" sldId="776"/>
        </pc:sldMkLst>
      </pc:sldChg>
      <pc:sldChg chg="mod modShow">
        <pc:chgData name="Ashutosh Dumbre" userId="S::ashutoshdumbre@blue-kei.com::2c13ddd7-70e2-4292-9666-be7b4797e06b" providerId="AD" clId="Web-{BCC02BC2-AF9B-3678-2DC2-31F2A300AF5D}" dt="2024-09-25T16:49:08.237" v="1"/>
        <pc:sldMkLst>
          <pc:docMk/>
          <pc:sldMk cId="2222851517" sldId="777"/>
        </pc:sldMkLst>
      </pc:sldChg>
      <pc:sldChg chg="mod modShow">
        <pc:chgData name="Ashutosh Dumbre" userId="S::ashutoshdumbre@blue-kei.com::2c13ddd7-70e2-4292-9666-be7b4797e06b" providerId="AD" clId="Web-{BCC02BC2-AF9B-3678-2DC2-31F2A300AF5D}" dt="2024-09-25T16:49:39.941" v="2"/>
        <pc:sldMkLst>
          <pc:docMk/>
          <pc:sldMk cId="69959035" sldId="778"/>
        </pc:sldMkLst>
      </pc:sldChg>
      <pc:sldChg chg="mod modShow">
        <pc:chgData name="Ashutosh Dumbre" userId="S::ashutoshdumbre@blue-kei.com::2c13ddd7-70e2-4292-9666-be7b4797e06b" providerId="AD" clId="Web-{BCC02BC2-AF9B-3678-2DC2-31F2A300AF5D}" dt="2024-09-25T16:49:51.066" v="3"/>
        <pc:sldMkLst>
          <pc:docMk/>
          <pc:sldMk cId="1265531083" sldId="779"/>
        </pc:sldMkLst>
      </pc:sldChg>
      <pc:sldChg chg="modSp mod modShow">
        <pc:chgData name="Ashutosh Dumbre" userId="S::ashutoshdumbre@blue-kei.com::2c13ddd7-70e2-4292-9666-be7b4797e06b" providerId="AD" clId="Web-{BCC02BC2-AF9B-3678-2DC2-31F2A300AF5D}" dt="2024-09-25T16:51:56.365" v="11" actId="20577"/>
        <pc:sldMkLst>
          <pc:docMk/>
          <pc:sldMk cId="2949629439" sldId="780"/>
        </pc:sldMkLst>
        <pc:spChg chg="mod">
          <ac:chgData name="Ashutosh Dumbre" userId="S::ashutoshdumbre@blue-kei.com::2c13ddd7-70e2-4292-9666-be7b4797e06b" providerId="AD" clId="Web-{BCC02BC2-AF9B-3678-2DC2-31F2A300AF5D}" dt="2024-09-25T16:51:56.365" v="11" actId="20577"/>
          <ac:spMkLst>
            <pc:docMk/>
            <pc:sldMk cId="2949629439" sldId="780"/>
            <ac:spMk id="3" creationId="{B4F9988E-ADD0-387F-8C20-FCAD3F7A620F}"/>
          </ac:spMkLst>
        </pc:spChg>
      </pc:sldChg>
      <pc:sldChg chg="modSp mod modShow">
        <pc:chgData name="Ashutosh Dumbre" userId="S::ashutoshdumbre@blue-kei.com::2c13ddd7-70e2-4292-9666-be7b4797e06b" providerId="AD" clId="Web-{BCC02BC2-AF9B-3678-2DC2-31F2A300AF5D}" dt="2024-09-25T16:52:02.084" v="12"/>
        <pc:sldMkLst>
          <pc:docMk/>
          <pc:sldMk cId="515843284" sldId="781"/>
        </pc:sldMkLst>
        <pc:spChg chg="mod">
          <ac:chgData name="Ashutosh Dumbre" userId="S::ashutoshdumbre@blue-kei.com::2c13ddd7-70e2-4292-9666-be7b4797e06b" providerId="AD" clId="Web-{BCC02BC2-AF9B-3678-2DC2-31F2A300AF5D}" dt="2024-09-25T16:51:48.802" v="8" actId="20577"/>
          <ac:spMkLst>
            <pc:docMk/>
            <pc:sldMk cId="515843284" sldId="781"/>
            <ac:spMk id="3" creationId="{56A2A08A-E0C3-8D65-3CC1-92BC0CFAFDF2}"/>
          </ac:spMkLst>
        </pc:spChg>
      </pc:sldChg>
      <pc:sldChg chg="mod modShow">
        <pc:chgData name="Ashutosh Dumbre" userId="S::ashutoshdumbre@blue-kei.com::2c13ddd7-70e2-4292-9666-be7b4797e06b" providerId="AD" clId="Web-{BCC02BC2-AF9B-3678-2DC2-31F2A300AF5D}" dt="2024-09-25T16:53:18.023" v="13"/>
        <pc:sldMkLst>
          <pc:docMk/>
          <pc:sldMk cId="3439030504" sldId="784"/>
        </pc:sldMkLst>
      </pc:sldChg>
      <pc:sldChg chg="mod modShow">
        <pc:chgData name="Ashutosh Dumbre" userId="S::ashutoshdumbre@blue-kei.com::2c13ddd7-70e2-4292-9666-be7b4797e06b" providerId="AD" clId="Web-{BCC02BC2-AF9B-3678-2DC2-31F2A300AF5D}" dt="2024-09-25T16:53:47.242" v="14"/>
        <pc:sldMkLst>
          <pc:docMk/>
          <pc:sldMk cId="2011809051" sldId="785"/>
        </pc:sldMkLst>
      </pc:sldChg>
      <pc:sldChg chg="mod modShow">
        <pc:chgData name="Ashutosh Dumbre" userId="S::ashutoshdumbre@blue-kei.com::2c13ddd7-70e2-4292-9666-be7b4797e06b" providerId="AD" clId="Web-{BCC02BC2-AF9B-3678-2DC2-31F2A300AF5D}" dt="2024-09-25T16:54:19.445" v="15"/>
        <pc:sldMkLst>
          <pc:docMk/>
          <pc:sldMk cId="3568179430" sldId="786"/>
        </pc:sldMkLst>
      </pc:sldChg>
      <pc:sldChg chg="mod modShow">
        <pc:chgData name="Ashutosh Dumbre" userId="S::ashutoshdumbre@blue-kei.com::2c13ddd7-70e2-4292-9666-be7b4797e06b" providerId="AD" clId="Web-{BCC02BC2-AF9B-3678-2DC2-31F2A300AF5D}" dt="2024-09-25T17:15:31.726" v="16"/>
        <pc:sldMkLst>
          <pc:docMk/>
          <pc:sldMk cId="2535239172" sldId="787"/>
        </pc:sldMkLst>
      </pc:sldChg>
      <pc:sldChg chg="mod modShow">
        <pc:chgData name="Ashutosh Dumbre" userId="S::ashutoshdumbre@blue-kei.com::2c13ddd7-70e2-4292-9666-be7b4797e06b" providerId="AD" clId="Web-{BCC02BC2-AF9B-3678-2DC2-31F2A300AF5D}" dt="2024-09-25T17:16:58.634" v="17"/>
        <pc:sldMkLst>
          <pc:docMk/>
          <pc:sldMk cId="1464472499" sldId="794"/>
        </pc:sldMkLst>
      </pc:sldChg>
      <pc:sldChg chg="mod modShow">
        <pc:chgData name="Ashutosh Dumbre" userId="S::ashutoshdumbre@blue-kei.com::2c13ddd7-70e2-4292-9666-be7b4797e06b" providerId="AD" clId="Web-{BCC02BC2-AF9B-3678-2DC2-31F2A300AF5D}" dt="2024-09-25T17:20:50.590" v="21"/>
        <pc:sldMkLst>
          <pc:docMk/>
          <pc:sldMk cId="922819709" sldId="823"/>
        </pc:sldMkLst>
      </pc:sldChg>
    </pc:docChg>
  </pc:docChgLst>
  <pc:docChgLst>
    <pc:chgData name="Mudit Mittal" userId="d637d6ac-18a1-43da-8304-404a484cd065" providerId="ADAL" clId="{A846DA26-7477-450B-A4AE-BB92B7CBC99C}"/>
    <pc:docChg chg="undo custSel addSld modSld sldOrd">
      <pc:chgData name="Mudit Mittal" userId="d637d6ac-18a1-43da-8304-404a484cd065" providerId="ADAL" clId="{A846DA26-7477-450B-A4AE-BB92B7CBC99C}" dt="2024-09-01T05:58:25.498" v="120" actId="478"/>
      <pc:docMkLst>
        <pc:docMk/>
      </pc:docMkLst>
      <pc:sldChg chg="modSp mod">
        <pc:chgData name="Mudit Mittal" userId="d637d6ac-18a1-43da-8304-404a484cd065" providerId="ADAL" clId="{A846DA26-7477-450B-A4AE-BB92B7CBC99C}" dt="2024-09-01T05:54:31.405" v="94" actId="20577"/>
        <pc:sldMkLst>
          <pc:docMk/>
          <pc:sldMk cId="3254655797" sldId="333"/>
        </pc:sldMkLst>
        <pc:spChg chg="mod">
          <ac:chgData name="Mudit Mittal" userId="d637d6ac-18a1-43da-8304-404a484cd065" providerId="ADAL" clId="{A846DA26-7477-450B-A4AE-BB92B7CBC99C}" dt="2024-09-01T05:54:31.405" v="94" actId="20577"/>
          <ac:spMkLst>
            <pc:docMk/>
            <pc:sldMk cId="3254655797" sldId="333"/>
            <ac:spMk id="75" creationId="{00000000-0000-0000-0000-000000000000}"/>
          </ac:spMkLst>
        </pc:spChg>
      </pc:sldChg>
      <pc:sldChg chg="addSp delSp modSp mod chgLayout">
        <pc:chgData name="Mudit Mittal" userId="d637d6ac-18a1-43da-8304-404a484cd065" providerId="ADAL" clId="{A846DA26-7477-450B-A4AE-BB92B7CBC99C}" dt="2024-09-01T05:58:25.498" v="120" actId="478"/>
        <pc:sldMkLst>
          <pc:docMk/>
          <pc:sldMk cId="3479902025" sldId="346"/>
        </pc:sldMkLst>
        <pc:spChg chg="mod ord">
          <ac:chgData name="Mudit Mittal" userId="d637d6ac-18a1-43da-8304-404a484cd065" providerId="ADAL" clId="{A846DA26-7477-450B-A4AE-BB92B7CBC99C}" dt="2024-09-01T05:58:07.383" v="115" actId="1076"/>
          <ac:spMkLst>
            <pc:docMk/>
            <pc:sldMk cId="3479902025" sldId="346"/>
            <ac:spMk id="2" creationId="{97AA9B29-BC8C-6A59-C7C7-E064D2EBB86A}"/>
          </ac:spMkLst>
        </pc:spChg>
        <pc:spChg chg="add del mod ord">
          <ac:chgData name="Mudit Mittal" userId="d637d6ac-18a1-43da-8304-404a484cd065" providerId="ADAL" clId="{A846DA26-7477-450B-A4AE-BB92B7CBC99C}" dt="2024-09-01T05:58:25.498" v="120" actId="478"/>
          <ac:spMkLst>
            <pc:docMk/>
            <pc:sldMk cId="3479902025" sldId="346"/>
            <ac:spMk id="3" creationId="{F51B491B-9471-643E-51FC-A5212CA6DEFB}"/>
          </ac:spMkLst>
        </pc:spChg>
        <pc:graphicFrameChg chg="mod">
          <ac:chgData name="Mudit Mittal" userId="d637d6ac-18a1-43da-8304-404a484cd065" providerId="ADAL" clId="{A846DA26-7477-450B-A4AE-BB92B7CBC99C}" dt="2024-09-01T05:58:22.132" v="118" actId="1076"/>
          <ac:graphicFrameMkLst>
            <pc:docMk/>
            <pc:sldMk cId="3479902025" sldId="346"/>
            <ac:graphicFrameMk id="60" creationId="{3B04167F-58A8-397B-C849-24FBEFF63568}"/>
          </ac:graphicFrameMkLst>
        </pc:graphicFrameChg>
      </pc:sldChg>
      <pc:sldChg chg="mod modShow">
        <pc:chgData name="Mudit Mittal" userId="d637d6ac-18a1-43da-8304-404a484cd065" providerId="ADAL" clId="{A846DA26-7477-450B-A4AE-BB92B7CBC99C}" dt="2024-09-01T05:56:59.921" v="107" actId="729"/>
        <pc:sldMkLst>
          <pc:docMk/>
          <pc:sldMk cId="29234732" sldId="806"/>
        </pc:sldMkLst>
      </pc:sldChg>
      <pc:sldChg chg="mod modShow">
        <pc:chgData name="Mudit Mittal" userId="d637d6ac-18a1-43da-8304-404a484cd065" providerId="ADAL" clId="{A846DA26-7477-450B-A4AE-BB92B7CBC99C}" dt="2024-09-01T05:56:59.921" v="107" actId="729"/>
        <pc:sldMkLst>
          <pc:docMk/>
          <pc:sldMk cId="531471066" sldId="807"/>
        </pc:sldMkLst>
      </pc:sldChg>
      <pc:sldChg chg="mod modShow">
        <pc:chgData name="Mudit Mittal" userId="d637d6ac-18a1-43da-8304-404a484cd065" providerId="ADAL" clId="{A846DA26-7477-450B-A4AE-BB92B7CBC99C}" dt="2024-09-01T05:56:59.921" v="107" actId="729"/>
        <pc:sldMkLst>
          <pc:docMk/>
          <pc:sldMk cId="3672016772" sldId="808"/>
        </pc:sldMkLst>
      </pc:sldChg>
      <pc:sldChg chg="mod modShow">
        <pc:chgData name="Mudit Mittal" userId="d637d6ac-18a1-43da-8304-404a484cd065" providerId="ADAL" clId="{A846DA26-7477-450B-A4AE-BB92B7CBC99C}" dt="2024-09-01T05:56:59.921" v="107" actId="729"/>
        <pc:sldMkLst>
          <pc:docMk/>
          <pc:sldMk cId="3971132463" sldId="817"/>
        </pc:sldMkLst>
      </pc:sldChg>
      <pc:sldChg chg="delSp modSp mod">
        <pc:chgData name="Mudit Mittal" userId="d637d6ac-18a1-43da-8304-404a484cd065" providerId="ADAL" clId="{A846DA26-7477-450B-A4AE-BB92B7CBC99C}" dt="2024-09-01T05:56:30.335" v="106" actId="1076"/>
        <pc:sldMkLst>
          <pc:docMk/>
          <pc:sldMk cId="2800434006" sldId="820"/>
        </pc:sldMkLst>
        <pc:picChg chg="del mod modCrop">
          <ac:chgData name="Mudit Mittal" userId="d637d6ac-18a1-43da-8304-404a484cd065" providerId="ADAL" clId="{A846DA26-7477-450B-A4AE-BB92B7CBC99C}" dt="2024-09-01T05:56:25.050" v="103" actId="478"/>
          <ac:picMkLst>
            <pc:docMk/>
            <pc:sldMk cId="2800434006" sldId="820"/>
            <ac:picMk id="5" creationId="{BA867A23-F8B9-366C-9A2A-8A6430F477A8}"/>
          </ac:picMkLst>
        </pc:picChg>
        <pc:picChg chg="mod">
          <ac:chgData name="Mudit Mittal" userId="d637d6ac-18a1-43da-8304-404a484cd065" providerId="ADAL" clId="{A846DA26-7477-450B-A4AE-BB92B7CBC99C}" dt="2024-09-01T05:56:30.335" v="106" actId="1076"/>
          <ac:picMkLst>
            <pc:docMk/>
            <pc:sldMk cId="2800434006" sldId="820"/>
            <ac:picMk id="8" creationId="{8BEAF6ED-264C-3DBD-4DC8-CC294B2EEA52}"/>
          </ac:picMkLst>
        </pc:picChg>
      </pc:sldChg>
      <pc:sldChg chg="addSp modSp new mod ord modClrScheme chgLayout">
        <pc:chgData name="Mudit Mittal" userId="d637d6ac-18a1-43da-8304-404a484cd065" providerId="ADAL" clId="{A846DA26-7477-450B-A4AE-BB92B7CBC99C}" dt="2024-09-01T05:56:09.357" v="102"/>
        <pc:sldMkLst>
          <pc:docMk/>
          <pc:sldMk cId="1857832871" sldId="822"/>
        </pc:sldMkLst>
        <pc:spChg chg="mod ord modVis">
          <ac:chgData name="Mudit Mittal" userId="d637d6ac-18a1-43da-8304-404a484cd065" providerId="ADAL" clId="{A846DA26-7477-450B-A4AE-BB92B7CBC99C}" dt="2024-09-01T05:56:06.934" v="100" actId="26606"/>
          <ac:spMkLst>
            <pc:docMk/>
            <pc:sldMk cId="1857832871" sldId="822"/>
            <ac:spMk id="2" creationId="{B11AF536-320C-4F4F-A610-EB0ECDA2719E}"/>
          </ac:spMkLst>
        </pc:spChg>
        <pc:picChg chg="add mod">
          <ac:chgData name="Mudit Mittal" userId="d637d6ac-18a1-43da-8304-404a484cd065" providerId="ADAL" clId="{A846DA26-7477-450B-A4AE-BB92B7CBC99C}" dt="2024-09-01T05:56:06.934" v="100" actId="26606"/>
          <ac:picMkLst>
            <pc:docMk/>
            <pc:sldMk cId="1857832871" sldId="822"/>
            <ac:picMk id="3" creationId="{AAA89B78-703F-FE36-D6AC-EF71B3EA7CFA}"/>
          </ac:picMkLst>
        </pc:picChg>
      </pc:sldChg>
    </pc:docChg>
  </pc:docChgLst>
  <pc:docChgLst>
    <pc:chgData name="Ketaki Patwardhan" userId="S::ketakipatwardhan@blue-kei.com::a1c5eb7b-a851-48ad-8a31-4cb397a9519e" providerId="AD" clId="Web-{1F8F167A-F66C-87B8-24DF-7D66E7AF934D}"/>
    <pc:docChg chg="addSld delSld modSld sldOrd">
      <pc:chgData name="Ketaki Patwardhan" userId="S::ketakipatwardhan@blue-kei.com::a1c5eb7b-a851-48ad-8a31-4cb397a9519e" providerId="AD" clId="Web-{1F8F167A-F66C-87B8-24DF-7D66E7AF934D}" dt="2024-08-29T12:21:10.487" v="21"/>
      <pc:docMkLst>
        <pc:docMk/>
      </pc:docMkLst>
      <pc:sldChg chg="add del">
        <pc:chgData name="Ketaki Patwardhan" userId="S::ketakipatwardhan@blue-kei.com::a1c5eb7b-a851-48ad-8a31-4cb397a9519e" providerId="AD" clId="Web-{1F8F167A-F66C-87B8-24DF-7D66E7AF934D}" dt="2024-08-29T12:14:13.809" v="12"/>
        <pc:sldMkLst>
          <pc:docMk/>
          <pc:sldMk cId="0" sldId="261"/>
        </pc:sldMkLst>
      </pc:sldChg>
      <pc:sldChg chg="add del">
        <pc:chgData name="Ketaki Patwardhan" userId="S::ketakipatwardhan@blue-kei.com::a1c5eb7b-a851-48ad-8a31-4cb397a9519e" providerId="AD" clId="Web-{1F8F167A-F66C-87B8-24DF-7D66E7AF934D}" dt="2024-08-29T12:14:09.949" v="11"/>
        <pc:sldMkLst>
          <pc:docMk/>
          <pc:sldMk cId="0" sldId="268"/>
        </pc:sldMkLst>
      </pc:sldChg>
      <pc:sldChg chg="add del">
        <pc:chgData name="Ketaki Patwardhan" userId="S::ketakipatwardhan@blue-kei.com::a1c5eb7b-a851-48ad-8a31-4cb397a9519e" providerId="AD" clId="Web-{1F8F167A-F66C-87B8-24DF-7D66E7AF934D}" dt="2024-08-29T12:14:23.653" v="15"/>
        <pc:sldMkLst>
          <pc:docMk/>
          <pc:sldMk cId="0" sldId="296"/>
        </pc:sldMkLst>
      </pc:sldChg>
      <pc:sldChg chg="modSp add del">
        <pc:chgData name="Ketaki Patwardhan" userId="S::ketakipatwardhan@blue-kei.com::a1c5eb7b-a851-48ad-8a31-4cb397a9519e" providerId="AD" clId="Web-{1F8F167A-F66C-87B8-24DF-7D66E7AF934D}" dt="2024-08-29T12:14:16.231" v="13"/>
        <pc:sldMkLst>
          <pc:docMk/>
          <pc:sldMk cId="0" sldId="297"/>
        </pc:sldMkLst>
        <pc:spChg chg="mod">
          <ac:chgData name="Ketaki Patwardhan" userId="S::ketakipatwardhan@blue-kei.com::a1c5eb7b-a851-48ad-8a31-4cb397a9519e" providerId="AD" clId="Web-{1F8F167A-F66C-87B8-24DF-7D66E7AF934D}" dt="2024-08-29T12:14:00.621" v="10" actId="1076"/>
          <ac:spMkLst>
            <pc:docMk/>
            <pc:sldMk cId="0" sldId="297"/>
            <ac:spMk id="19464" creationId="{972E2356-6ED2-EC47-EFC3-7908459198BD}"/>
          </ac:spMkLst>
        </pc:spChg>
      </pc:sldChg>
      <pc:sldChg chg="add del">
        <pc:chgData name="Ketaki Patwardhan" userId="S::ketakipatwardhan@blue-kei.com::a1c5eb7b-a851-48ad-8a31-4cb397a9519e" providerId="AD" clId="Web-{1F8F167A-F66C-87B8-24DF-7D66E7AF934D}" dt="2024-08-29T12:14:20.856" v="14"/>
        <pc:sldMkLst>
          <pc:docMk/>
          <pc:sldMk cId="0" sldId="302"/>
        </pc:sldMkLst>
      </pc:sldChg>
      <pc:sldChg chg="add del">
        <pc:chgData name="Ketaki Patwardhan" userId="S::ketakipatwardhan@blue-kei.com::a1c5eb7b-a851-48ad-8a31-4cb397a9519e" providerId="AD" clId="Web-{1F8F167A-F66C-87B8-24DF-7D66E7AF934D}" dt="2024-08-29T12:21:08.753" v="20"/>
        <pc:sldMkLst>
          <pc:docMk/>
          <pc:sldMk cId="607804262" sldId="737"/>
        </pc:sldMkLst>
      </pc:sldChg>
      <pc:sldChg chg="addSp delSp modSp ord">
        <pc:chgData name="Ketaki Patwardhan" userId="S::ketakipatwardhan@blue-kei.com::a1c5eb7b-a851-48ad-8a31-4cb397a9519e" providerId="AD" clId="Web-{1F8F167A-F66C-87B8-24DF-7D66E7AF934D}" dt="2024-08-29T12:21:10.487" v="21"/>
        <pc:sldMkLst>
          <pc:docMk/>
          <pc:sldMk cId="3549601965" sldId="801"/>
        </pc:sldMkLst>
        <pc:picChg chg="add del mod">
          <ac:chgData name="Ketaki Patwardhan" userId="S::ketakipatwardhan@blue-kei.com::a1c5eb7b-a851-48ad-8a31-4cb397a9519e" providerId="AD" clId="Web-{1F8F167A-F66C-87B8-24DF-7D66E7AF934D}" dt="2024-08-29T12:21:10.487" v="21"/>
          <ac:picMkLst>
            <pc:docMk/>
            <pc:sldMk cId="3549601965" sldId="801"/>
            <ac:picMk id="4" creationId="{C25AA58A-1552-91F7-50FC-F70BA264ECCF}"/>
          </ac:picMkLst>
        </pc:picChg>
      </pc:sldChg>
    </pc:docChg>
  </pc:docChgLst>
  <pc:docChgLst>
    <pc:chgData name="Ketaki Patwardhan" userId="S::ketakipatwardhan@blue-kei.com::a1c5eb7b-a851-48ad-8a31-4cb397a9519e" providerId="AD" clId="Web-{7E39DE46-891C-1476-8477-2FC0C1298CFA}"/>
    <pc:docChg chg="delSld modSld">
      <pc:chgData name="Ketaki Patwardhan" userId="S::ketakipatwardhan@blue-kei.com::a1c5eb7b-a851-48ad-8a31-4cb397a9519e" providerId="AD" clId="Web-{7E39DE46-891C-1476-8477-2FC0C1298CFA}" dt="2024-08-27T08:15:30.152" v="63"/>
      <pc:docMkLst>
        <pc:docMk/>
      </pc:docMkLst>
      <pc:sldChg chg="del mod modShow">
        <pc:chgData name="Ketaki Patwardhan" userId="S::ketakipatwardhan@blue-kei.com::a1c5eb7b-a851-48ad-8a31-4cb397a9519e" providerId="AD" clId="Web-{7E39DE46-891C-1476-8477-2FC0C1298CFA}" dt="2024-08-27T08:15:30.152" v="63"/>
        <pc:sldMkLst>
          <pc:docMk/>
          <pc:sldMk cId="243292075" sldId="339"/>
        </pc:sldMkLst>
      </pc:sldChg>
      <pc:sldChg chg="del mod modShow">
        <pc:chgData name="Ketaki Patwardhan" userId="S::ketakipatwardhan@blue-kei.com::a1c5eb7b-a851-48ad-8a31-4cb397a9519e" providerId="AD" clId="Web-{7E39DE46-891C-1476-8477-2FC0C1298CFA}" dt="2024-08-27T08:15:26.230" v="62"/>
        <pc:sldMkLst>
          <pc:docMk/>
          <pc:sldMk cId="3887253416" sldId="480"/>
        </pc:sldMkLst>
      </pc:sldChg>
      <pc:sldChg chg="del mod modShow">
        <pc:chgData name="Ketaki Patwardhan" userId="S::ketakipatwardhan@blue-kei.com::a1c5eb7b-a851-48ad-8a31-4cb397a9519e" providerId="AD" clId="Web-{7E39DE46-891C-1476-8477-2FC0C1298CFA}" dt="2024-08-27T08:15:26.230" v="61"/>
        <pc:sldMkLst>
          <pc:docMk/>
          <pc:sldMk cId="3573166438" sldId="484"/>
        </pc:sldMkLst>
      </pc:sldChg>
      <pc:sldChg chg="del">
        <pc:chgData name="Ketaki Patwardhan" userId="S::ketakipatwardhan@blue-kei.com::a1c5eb7b-a851-48ad-8a31-4cb397a9519e" providerId="AD" clId="Web-{7E39DE46-891C-1476-8477-2FC0C1298CFA}" dt="2024-08-27T08:06:39.646" v="0"/>
        <pc:sldMkLst>
          <pc:docMk/>
          <pc:sldMk cId="3892256009" sldId="790"/>
        </pc:sldMkLst>
      </pc:sldChg>
      <pc:sldChg chg="modSp">
        <pc:chgData name="Ketaki Patwardhan" userId="S::ketakipatwardhan@blue-kei.com::a1c5eb7b-a851-48ad-8a31-4cb397a9519e" providerId="AD" clId="Web-{7E39DE46-891C-1476-8477-2FC0C1298CFA}" dt="2024-08-27T08:06:56.005" v="2" actId="20577"/>
        <pc:sldMkLst>
          <pc:docMk/>
          <pc:sldMk cId="3516409706" sldId="799"/>
        </pc:sldMkLst>
        <pc:spChg chg="mod">
          <ac:chgData name="Ketaki Patwardhan" userId="S::ketakipatwardhan@blue-kei.com::a1c5eb7b-a851-48ad-8a31-4cb397a9519e" providerId="AD" clId="Web-{7E39DE46-891C-1476-8477-2FC0C1298CFA}" dt="2024-08-27T08:06:56.005" v="2" actId="20577"/>
          <ac:spMkLst>
            <pc:docMk/>
            <pc:sldMk cId="3516409706" sldId="799"/>
            <ac:spMk id="2" creationId="{41ADD202-F153-7F42-BF47-245EF77A69C5}"/>
          </ac:spMkLst>
        </pc:spChg>
      </pc:sldChg>
      <pc:sldChg chg="modSp del">
        <pc:chgData name="Ketaki Patwardhan" userId="S::ketakipatwardhan@blue-kei.com::a1c5eb7b-a851-48ad-8a31-4cb397a9519e" providerId="AD" clId="Web-{7E39DE46-891C-1476-8477-2FC0C1298CFA}" dt="2024-08-27T08:14:55.839" v="60"/>
        <pc:sldMkLst>
          <pc:docMk/>
          <pc:sldMk cId="594879274" sldId="800"/>
        </pc:sldMkLst>
        <pc:spChg chg="mod">
          <ac:chgData name="Ketaki Patwardhan" userId="S::ketakipatwardhan@blue-kei.com::a1c5eb7b-a851-48ad-8a31-4cb397a9519e" providerId="AD" clId="Web-{7E39DE46-891C-1476-8477-2FC0C1298CFA}" dt="2024-08-27T08:08:30.131" v="20" actId="20577"/>
          <ac:spMkLst>
            <pc:docMk/>
            <pc:sldMk cId="594879274" sldId="800"/>
            <ac:spMk id="2" creationId="{41ADD202-F153-7F42-BF47-245EF77A69C5}"/>
          </ac:spMkLst>
        </pc:spChg>
        <pc:spChg chg="mod">
          <ac:chgData name="Ketaki Patwardhan" userId="S::ketakipatwardhan@blue-kei.com::a1c5eb7b-a851-48ad-8a31-4cb397a9519e" providerId="AD" clId="Web-{7E39DE46-891C-1476-8477-2FC0C1298CFA}" dt="2024-08-27T08:09:32.116" v="56" actId="20577"/>
          <ac:spMkLst>
            <pc:docMk/>
            <pc:sldMk cId="594879274" sldId="800"/>
            <ac:spMk id="3" creationId="{AD7D509D-D252-8B44-BB3B-8EB5D1F30020}"/>
          </ac:spMkLst>
        </pc:spChg>
      </pc:sldChg>
    </pc:docChg>
  </pc:docChgLst>
  <pc:docChgLst>
    <pc:chgData name="Mudit Mittal" userId="d637d6ac-18a1-43da-8304-404a484cd065" providerId="ADAL" clId="{D8ED205C-7B0C-4345-89E7-EDFADEA0222C}"/>
    <pc:docChg chg="undo custSel addSld delSld modSld sldOrd modMainMaster">
      <pc:chgData name="Mudit Mittal" userId="d637d6ac-18a1-43da-8304-404a484cd065" providerId="ADAL" clId="{D8ED205C-7B0C-4345-89E7-EDFADEA0222C}" dt="2024-10-16T05:19:02.299" v="1297" actId="700"/>
      <pc:docMkLst>
        <pc:docMk/>
      </pc:docMkLst>
      <pc:sldChg chg="addSp modSp mod modShow modNotesTx">
        <pc:chgData name="Mudit Mittal" userId="d637d6ac-18a1-43da-8304-404a484cd065" providerId="ADAL" clId="{D8ED205C-7B0C-4345-89E7-EDFADEA0222C}" dt="2024-10-16T05:18:29.392" v="1293" actId="20577"/>
        <pc:sldMkLst>
          <pc:docMk/>
          <pc:sldMk cId="3479902025" sldId="346"/>
        </pc:sldMkLst>
        <pc:spChg chg="add mod">
          <ac:chgData name="Mudit Mittal" userId="d637d6ac-18a1-43da-8304-404a484cd065" providerId="ADAL" clId="{D8ED205C-7B0C-4345-89E7-EDFADEA0222C}" dt="2024-10-16T02:45:08.664" v="814" actId="6549"/>
          <ac:spMkLst>
            <pc:docMk/>
            <pc:sldMk cId="3479902025" sldId="346"/>
            <ac:spMk id="3" creationId="{F1C46413-3827-8E76-5E38-DC02E8CCA50E}"/>
          </ac:spMkLst>
        </pc:spChg>
        <pc:spChg chg="add mod">
          <ac:chgData name="Mudit Mittal" userId="d637d6ac-18a1-43da-8304-404a484cd065" providerId="ADAL" clId="{D8ED205C-7B0C-4345-89E7-EDFADEA0222C}" dt="2024-10-16T02:45:05.054" v="811" actId="20577"/>
          <ac:spMkLst>
            <pc:docMk/>
            <pc:sldMk cId="3479902025" sldId="346"/>
            <ac:spMk id="7" creationId="{A2641AD9-B049-BDD4-A998-76BD18F26100}"/>
          </ac:spMkLst>
        </pc:spChg>
      </pc:sldChg>
      <pc:sldChg chg="add">
        <pc:chgData name="Mudit Mittal" userId="d637d6ac-18a1-43da-8304-404a484cd065" providerId="ADAL" clId="{D8ED205C-7B0C-4345-89E7-EDFADEA0222C}" dt="2024-10-16T02:43:06.579" v="747"/>
        <pc:sldMkLst>
          <pc:docMk/>
          <pc:sldMk cId="3330464070" sldId="624"/>
        </pc:sldMkLst>
      </pc:sldChg>
      <pc:sldChg chg="mod modShow">
        <pc:chgData name="Mudit Mittal" userId="d637d6ac-18a1-43da-8304-404a484cd065" providerId="ADAL" clId="{D8ED205C-7B0C-4345-89E7-EDFADEA0222C}" dt="2024-10-16T02:36:41.157" v="639" actId="729"/>
        <pc:sldMkLst>
          <pc:docMk/>
          <pc:sldMk cId="4259449071" sldId="662"/>
        </pc:sldMkLst>
      </pc:sldChg>
      <pc:sldChg chg="modSp add mod chgLayout">
        <pc:chgData name="Mudit Mittal" userId="d637d6ac-18a1-43da-8304-404a484cd065" providerId="ADAL" clId="{D8ED205C-7B0C-4345-89E7-EDFADEA0222C}" dt="2024-10-16T02:43:34.977" v="791" actId="700"/>
        <pc:sldMkLst>
          <pc:docMk/>
          <pc:sldMk cId="504310950" sldId="705"/>
        </pc:sldMkLst>
        <pc:spChg chg="mod ord">
          <ac:chgData name="Mudit Mittal" userId="d637d6ac-18a1-43da-8304-404a484cd065" providerId="ADAL" clId="{D8ED205C-7B0C-4345-89E7-EDFADEA0222C}" dt="2024-10-16T02:43:34.977" v="791" actId="700"/>
          <ac:spMkLst>
            <pc:docMk/>
            <pc:sldMk cId="504310950" sldId="705"/>
            <ac:spMk id="117" creationId="{00000000-0000-0000-0000-000000000000}"/>
          </ac:spMkLst>
        </pc:spChg>
        <pc:spChg chg="mod ord">
          <ac:chgData name="Mudit Mittal" userId="d637d6ac-18a1-43da-8304-404a484cd065" providerId="ADAL" clId="{D8ED205C-7B0C-4345-89E7-EDFADEA0222C}" dt="2024-10-16T02:43:34.977" v="791" actId="700"/>
          <ac:spMkLst>
            <pc:docMk/>
            <pc:sldMk cId="504310950" sldId="705"/>
            <ac:spMk id="118" creationId="{00000000-0000-0000-0000-000000000000}"/>
          </ac:spMkLst>
        </pc:spChg>
        <pc:spChg chg="mod ord">
          <ac:chgData name="Mudit Mittal" userId="d637d6ac-18a1-43da-8304-404a484cd065" providerId="ADAL" clId="{D8ED205C-7B0C-4345-89E7-EDFADEA0222C}" dt="2024-10-16T02:43:34.977" v="791" actId="700"/>
          <ac:spMkLst>
            <pc:docMk/>
            <pc:sldMk cId="504310950" sldId="705"/>
            <ac:spMk id="119" creationId="{00000000-0000-0000-0000-000000000000}"/>
          </ac:spMkLst>
        </pc:spChg>
      </pc:sldChg>
      <pc:sldChg chg="modSp mod">
        <pc:chgData name="Mudit Mittal" userId="d637d6ac-18a1-43da-8304-404a484cd065" providerId="ADAL" clId="{D8ED205C-7B0C-4345-89E7-EDFADEA0222C}" dt="2024-10-15T07:08:46.971" v="13"/>
        <pc:sldMkLst>
          <pc:docMk/>
          <pc:sldMk cId="4219138814" sldId="754"/>
        </pc:sldMkLst>
        <pc:spChg chg="mod">
          <ac:chgData name="Mudit Mittal" userId="d637d6ac-18a1-43da-8304-404a484cd065" providerId="ADAL" clId="{D8ED205C-7B0C-4345-89E7-EDFADEA0222C}" dt="2024-10-15T07:08:46.971" v="13"/>
          <ac:spMkLst>
            <pc:docMk/>
            <pc:sldMk cId="4219138814" sldId="754"/>
            <ac:spMk id="5" creationId="{214CB372-6FE8-4A9B-15ED-8AAFE9C74E83}"/>
          </ac:spMkLst>
        </pc:spChg>
      </pc:sldChg>
      <pc:sldChg chg="mod modShow">
        <pc:chgData name="Mudit Mittal" userId="d637d6ac-18a1-43da-8304-404a484cd065" providerId="ADAL" clId="{D8ED205C-7B0C-4345-89E7-EDFADEA0222C}" dt="2024-10-16T02:36:32.018" v="638" actId="729"/>
        <pc:sldMkLst>
          <pc:docMk/>
          <pc:sldMk cId="3228042953" sldId="788"/>
        </pc:sldMkLst>
      </pc:sldChg>
      <pc:sldChg chg="mod modShow">
        <pc:chgData name="Mudit Mittal" userId="d637d6ac-18a1-43da-8304-404a484cd065" providerId="ADAL" clId="{D8ED205C-7B0C-4345-89E7-EDFADEA0222C}" dt="2024-10-16T02:36:32.018" v="638" actId="729"/>
        <pc:sldMkLst>
          <pc:docMk/>
          <pc:sldMk cId="1863174172" sldId="793"/>
        </pc:sldMkLst>
      </pc:sldChg>
      <pc:sldChg chg="mod modShow">
        <pc:chgData name="Mudit Mittal" userId="d637d6ac-18a1-43da-8304-404a484cd065" providerId="ADAL" clId="{D8ED205C-7B0C-4345-89E7-EDFADEA0222C}" dt="2024-10-16T02:36:32.018" v="638" actId="729"/>
        <pc:sldMkLst>
          <pc:docMk/>
          <pc:sldMk cId="2633253131" sldId="795"/>
        </pc:sldMkLst>
      </pc:sldChg>
      <pc:sldChg chg="mod modShow">
        <pc:chgData name="Mudit Mittal" userId="d637d6ac-18a1-43da-8304-404a484cd065" providerId="ADAL" clId="{D8ED205C-7B0C-4345-89E7-EDFADEA0222C}" dt="2024-10-16T02:36:32.018" v="638" actId="729"/>
        <pc:sldMkLst>
          <pc:docMk/>
          <pc:sldMk cId="3531591863" sldId="796"/>
        </pc:sldMkLst>
      </pc:sldChg>
      <pc:sldChg chg="mod modShow">
        <pc:chgData name="Mudit Mittal" userId="d637d6ac-18a1-43da-8304-404a484cd065" providerId="ADAL" clId="{D8ED205C-7B0C-4345-89E7-EDFADEA0222C}" dt="2024-10-16T05:18:39.499" v="1294" actId="729"/>
        <pc:sldMkLst>
          <pc:docMk/>
          <pc:sldMk cId="3549601965" sldId="801"/>
        </pc:sldMkLst>
      </pc:sldChg>
      <pc:sldChg chg="add">
        <pc:chgData name="Mudit Mittal" userId="d637d6ac-18a1-43da-8304-404a484cd065" providerId="ADAL" clId="{D8ED205C-7B0C-4345-89E7-EDFADEA0222C}" dt="2024-10-16T02:43:06.579" v="747"/>
        <pc:sldMkLst>
          <pc:docMk/>
          <pc:sldMk cId="3881780584" sldId="803"/>
        </pc:sldMkLst>
      </pc:sldChg>
      <pc:sldChg chg="mod modShow">
        <pc:chgData name="Mudit Mittal" userId="d637d6ac-18a1-43da-8304-404a484cd065" providerId="ADAL" clId="{D8ED205C-7B0C-4345-89E7-EDFADEA0222C}" dt="2024-10-15T10:36:13.887" v="330" actId="729"/>
        <pc:sldMkLst>
          <pc:docMk/>
          <pc:sldMk cId="531471066" sldId="807"/>
        </pc:sldMkLst>
      </pc:sldChg>
      <pc:sldChg chg="mod modShow">
        <pc:chgData name="Mudit Mittal" userId="d637d6ac-18a1-43da-8304-404a484cd065" providerId="ADAL" clId="{D8ED205C-7B0C-4345-89E7-EDFADEA0222C}" dt="2024-10-15T10:36:13.887" v="330" actId="729"/>
        <pc:sldMkLst>
          <pc:docMk/>
          <pc:sldMk cId="3672016772" sldId="808"/>
        </pc:sldMkLst>
      </pc:sldChg>
      <pc:sldChg chg="modSp mod">
        <pc:chgData name="Mudit Mittal" userId="d637d6ac-18a1-43da-8304-404a484cd065" providerId="ADAL" clId="{D8ED205C-7B0C-4345-89E7-EDFADEA0222C}" dt="2024-10-15T10:14:01.083" v="329" actId="20577"/>
        <pc:sldMkLst>
          <pc:docMk/>
          <pc:sldMk cId="3423880158" sldId="819"/>
        </pc:sldMkLst>
        <pc:spChg chg="mod">
          <ac:chgData name="Mudit Mittal" userId="d637d6ac-18a1-43da-8304-404a484cd065" providerId="ADAL" clId="{D8ED205C-7B0C-4345-89E7-EDFADEA0222C}" dt="2024-10-15T10:14:01.083" v="329" actId="20577"/>
          <ac:spMkLst>
            <pc:docMk/>
            <pc:sldMk cId="3423880158" sldId="819"/>
            <ac:spMk id="303" creationId="{00000000-0000-0000-0000-000000000000}"/>
          </ac:spMkLst>
        </pc:spChg>
      </pc:sldChg>
      <pc:sldChg chg="ord">
        <pc:chgData name="Mudit Mittal" userId="d637d6ac-18a1-43da-8304-404a484cd065" providerId="ADAL" clId="{D8ED205C-7B0C-4345-89E7-EDFADEA0222C}" dt="2024-10-15T11:19:52.463" v="637"/>
        <pc:sldMkLst>
          <pc:docMk/>
          <pc:sldMk cId="2800434006" sldId="820"/>
        </pc:sldMkLst>
      </pc:sldChg>
      <pc:sldChg chg="modSp mod">
        <pc:chgData name="Mudit Mittal" userId="d637d6ac-18a1-43da-8304-404a484cd065" providerId="ADAL" clId="{D8ED205C-7B0C-4345-89E7-EDFADEA0222C}" dt="2024-10-16T02:48:16.060" v="1021" actId="20577"/>
        <pc:sldMkLst>
          <pc:docMk/>
          <pc:sldMk cId="3766631619" sldId="821"/>
        </pc:sldMkLst>
        <pc:spChg chg="mod">
          <ac:chgData name="Mudit Mittal" userId="d637d6ac-18a1-43da-8304-404a484cd065" providerId="ADAL" clId="{D8ED205C-7B0C-4345-89E7-EDFADEA0222C}" dt="2024-10-16T02:48:16.060" v="1021" actId="20577"/>
          <ac:spMkLst>
            <pc:docMk/>
            <pc:sldMk cId="3766631619" sldId="821"/>
            <ac:spMk id="303" creationId="{00000000-0000-0000-0000-000000000000}"/>
          </ac:spMkLst>
        </pc:spChg>
      </pc:sldChg>
      <pc:sldChg chg="mod modShow">
        <pc:chgData name="Mudit Mittal" userId="d637d6ac-18a1-43da-8304-404a484cd065" providerId="ADAL" clId="{D8ED205C-7B0C-4345-89E7-EDFADEA0222C}" dt="2024-10-15T11:19:49.917" v="635" actId="729"/>
        <pc:sldMkLst>
          <pc:docMk/>
          <pc:sldMk cId="922819709" sldId="823"/>
        </pc:sldMkLst>
      </pc:sldChg>
      <pc:sldChg chg="modSp">
        <pc:chgData name="Mudit Mittal" userId="d637d6ac-18a1-43da-8304-404a484cd065" providerId="ADAL" clId="{D8ED205C-7B0C-4345-89E7-EDFADEA0222C}" dt="2024-10-15T07:10:49.817" v="16" actId="403"/>
        <pc:sldMkLst>
          <pc:docMk/>
          <pc:sldMk cId="2925472644" sldId="824"/>
        </pc:sldMkLst>
        <pc:spChg chg="mod">
          <ac:chgData name="Mudit Mittal" userId="d637d6ac-18a1-43da-8304-404a484cd065" providerId="ADAL" clId="{D8ED205C-7B0C-4345-89E7-EDFADEA0222C}" dt="2024-10-15T07:10:49.817" v="16" actId="403"/>
          <ac:spMkLst>
            <pc:docMk/>
            <pc:sldMk cId="2925472644" sldId="824"/>
            <ac:spMk id="3" creationId="{F71856DD-45E8-4814-A6E1-F906305E0823}"/>
          </ac:spMkLst>
        </pc:spChg>
      </pc:sldChg>
      <pc:sldChg chg="modSp">
        <pc:chgData name="Mudit Mittal" userId="d637d6ac-18a1-43da-8304-404a484cd065" providerId="ADAL" clId="{D8ED205C-7B0C-4345-89E7-EDFADEA0222C}" dt="2024-10-15T07:11:10.663" v="18" actId="207"/>
        <pc:sldMkLst>
          <pc:docMk/>
          <pc:sldMk cId="2210574646" sldId="825"/>
        </pc:sldMkLst>
        <pc:spChg chg="mod">
          <ac:chgData name="Mudit Mittal" userId="d637d6ac-18a1-43da-8304-404a484cd065" providerId="ADAL" clId="{D8ED205C-7B0C-4345-89E7-EDFADEA0222C}" dt="2024-10-15T07:11:10.663" v="18" actId="207"/>
          <ac:spMkLst>
            <pc:docMk/>
            <pc:sldMk cId="2210574646" sldId="825"/>
            <ac:spMk id="3" creationId="{F71856DD-45E8-4814-A6E1-F906305E0823}"/>
          </ac:spMkLst>
        </pc:spChg>
      </pc:sldChg>
      <pc:sldChg chg="modSp">
        <pc:chgData name="Mudit Mittal" userId="d637d6ac-18a1-43da-8304-404a484cd065" providerId="ADAL" clId="{D8ED205C-7B0C-4345-89E7-EDFADEA0222C}" dt="2024-10-15T07:11:36.654" v="20" actId="207"/>
        <pc:sldMkLst>
          <pc:docMk/>
          <pc:sldMk cId="1724564234" sldId="826"/>
        </pc:sldMkLst>
        <pc:spChg chg="mod">
          <ac:chgData name="Mudit Mittal" userId="d637d6ac-18a1-43da-8304-404a484cd065" providerId="ADAL" clId="{D8ED205C-7B0C-4345-89E7-EDFADEA0222C}" dt="2024-10-15T07:11:36.654" v="20" actId="207"/>
          <ac:spMkLst>
            <pc:docMk/>
            <pc:sldMk cId="1724564234" sldId="826"/>
            <ac:spMk id="3" creationId="{F71856DD-45E8-4814-A6E1-F906305E0823}"/>
          </ac:spMkLst>
        </pc:spChg>
      </pc:sldChg>
      <pc:sldChg chg="modSp">
        <pc:chgData name="Mudit Mittal" userId="d637d6ac-18a1-43da-8304-404a484cd065" providerId="ADAL" clId="{D8ED205C-7B0C-4345-89E7-EDFADEA0222C}" dt="2024-10-15T07:13:08.550" v="90" actId="5793"/>
        <pc:sldMkLst>
          <pc:docMk/>
          <pc:sldMk cId="598658561" sldId="827"/>
        </pc:sldMkLst>
        <pc:spChg chg="mod">
          <ac:chgData name="Mudit Mittal" userId="d637d6ac-18a1-43da-8304-404a484cd065" providerId="ADAL" clId="{D8ED205C-7B0C-4345-89E7-EDFADEA0222C}" dt="2024-10-15T07:13:08.550" v="90" actId="5793"/>
          <ac:spMkLst>
            <pc:docMk/>
            <pc:sldMk cId="598658561" sldId="827"/>
            <ac:spMk id="3" creationId="{F71856DD-45E8-4814-A6E1-F906305E0823}"/>
          </ac:spMkLst>
        </pc:spChg>
      </pc:sldChg>
      <pc:sldChg chg="modSp">
        <pc:chgData name="Mudit Mittal" userId="d637d6ac-18a1-43da-8304-404a484cd065" providerId="ADAL" clId="{D8ED205C-7B0C-4345-89E7-EDFADEA0222C}" dt="2024-10-15T07:13:37.224" v="94" actId="403"/>
        <pc:sldMkLst>
          <pc:docMk/>
          <pc:sldMk cId="2364196849" sldId="828"/>
        </pc:sldMkLst>
        <pc:spChg chg="mod">
          <ac:chgData name="Mudit Mittal" userId="d637d6ac-18a1-43da-8304-404a484cd065" providerId="ADAL" clId="{D8ED205C-7B0C-4345-89E7-EDFADEA0222C}" dt="2024-10-15T07:13:37.224" v="94" actId="403"/>
          <ac:spMkLst>
            <pc:docMk/>
            <pc:sldMk cId="2364196849" sldId="828"/>
            <ac:spMk id="3" creationId="{F71856DD-45E8-4814-A6E1-F906305E0823}"/>
          </ac:spMkLst>
        </pc:spChg>
      </pc:sldChg>
      <pc:sldChg chg="modSp">
        <pc:chgData name="Mudit Mittal" userId="d637d6ac-18a1-43da-8304-404a484cd065" providerId="ADAL" clId="{D8ED205C-7B0C-4345-89E7-EDFADEA0222C}" dt="2024-10-15T07:16:54.339" v="237" actId="20577"/>
        <pc:sldMkLst>
          <pc:docMk/>
          <pc:sldMk cId="98798746" sldId="829"/>
        </pc:sldMkLst>
        <pc:spChg chg="mod">
          <ac:chgData name="Mudit Mittal" userId="d637d6ac-18a1-43da-8304-404a484cd065" providerId="ADAL" clId="{D8ED205C-7B0C-4345-89E7-EDFADEA0222C}" dt="2024-10-15T07:16:54.339" v="237" actId="20577"/>
          <ac:spMkLst>
            <pc:docMk/>
            <pc:sldMk cId="98798746" sldId="829"/>
            <ac:spMk id="3" creationId="{F71856DD-45E8-4814-A6E1-F906305E0823}"/>
          </ac:spMkLst>
        </pc:spChg>
      </pc:sldChg>
      <pc:sldChg chg="modSp">
        <pc:chgData name="Mudit Mittal" userId="d637d6ac-18a1-43da-8304-404a484cd065" providerId="ADAL" clId="{D8ED205C-7B0C-4345-89E7-EDFADEA0222C}" dt="2024-10-15T07:17:12.318" v="241" actId="20577"/>
        <pc:sldMkLst>
          <pc:docMk/>
          <pc:sldMk cId="2768451362" sldId="830"/>
        </pc:sldMkLst>
        <pc:spChg chg="mod">
          <ac:chgData name="Mudit Mittal" userId="d637d6ac-18a1-43da-8304-404a484cd065" providerId="ADAL" clId="{D8ED205C-7B0C-4345-89E7-EDFADEA0222C}" dt="2024-10-15T07:17:12.318" v="241" actId="20577"/>
          <ac:spMkLst>
            <pc:docMk/>
            <pc:sldMk cId="2768451362" sldId="830"/>
            <ac:spMk id="3" creationId="{F71856DD-45E8-4814-A6E1-F906305E0823}"/>
          </ac:spMkLst>
        </pc:spChg>
      </pc:sldChg>
      <pc:sldChg chg="modSp mod modAnim modShow">
        <pc:chgData name="Mudit Mittal" userId="d637d6ac-18a1-43da-8304-404a484cd065" providerId="ADAL" clId="{D8ED205C-7B0C-4345-89E7-EDFADEA0222C}" dt="2024-10-15T07:19:22.560" v="264" actId="729"/>
        <pc:sldMkLst>
          <pc:docMk/>
          <pc:sldMk cId="3580048372" sldId="831"/>
        </pc:sldMkLst>
        <pc:spChg chg="mod">
          <ac:chgData name="Mudit Mittal" userId="d637d6ac-18a1-43da-8304-404a484cd065" providerId="ADAL" clId="{D8ED205C-7B0C-4345-89E7-EDFADEA0222C}" dt="2024-10-15T07:18:12.389" v="248" actId="20577"/>
          <ac:spMkLst>
            <pc:docMk/>
            <pc:sldMk cId="3580048372" sldId="831"/>
            <ac:spMk id="3" creationId="{F71856DD-45E8-4814-A6E1-F906305E0823}"/>
          </ac:spMkLst>
        </pc:spChg>
      </pc:sldChg>
      <pc:sldChg chg="addSp delSp modSp mod modClrScheme chgLayout">
        <pc:chgData name="Mudit Mittal" userId="d637d6ac-18a1-43da-8304-404a484cd065" providerId="ADAL" clId="{D8ED205C-7B0C-4345-89E7-EDFADEA0222C}" dt="2024-10-15T07:21:17.644" v="287" actId="208"/>
        <pc:sldMkLst>
          <pc:docMk/>
          <pc:sldMk cId="2128743826" sldId="832"/>
        </pc:sldMkLst>
        <pc:spChg chg="mod">
          <ac:chgData name="Mudit Mittal" userId="d637d6ac-18a1-43da-8304-404a484cd065" providerId="ADAL" clId="{D8ED205C-7B0C-4345-89E7-EDFADEA0222C}" dt="2024-10-15T07:20:54.199" v="284" actId="1076"/>
          <ac:spMkLst>
            <pc:docMk/>
            <pc:sldMk cId="2128743826" sldId="832"/>
            <ac:spMk id="2" creationId="{F1714F3E-F591-667E-AF2B-2FB1AA91497F}"/>
          </ac:spMkLst>
        </pc:spChg>
        <pc:spChg chg="add del">
          <ac:chgData name="Mudit Mittal" userId="d637d6ac-18a1-43da-8304-404a484cd065" providerId="ADAL" clId="{D8ED205C-7B0C-4345-89E7-EDFADEA0222C}" dt="2024-10-15T07:20:29.441" v="269" actId="26606"/>
          <ac:spMkLst>
            <pc:docMk/>
            <pc:sldMk cId="2128743826" sldId="832"/>
            <ac:spMk id="3" creationId="{00000000-0000-0000-0000-000000000000}"/>
          </ac:spMkLst>
        </pc:spChg>
        <pc:spChg chg="mod ord modVis">
          <ac:chgData name="Mudit Mittal" userId="d637d6ac-18a1-43da-8304-404a484cd065" providerId="ADAL" clId="{D8ED205C-7B0C-4345-89E7-EDFADEA0222C}" dt="2024-10-15T07:20:29.441" v="269" actId="26606"/>
          <ac:spMkLst>
            <pc:docMk/>
            <pc:sldMk cId="2128743826" sldId="832"/>
            <ac:spMk id="4" creationId="{E297E8D1-DB78-D183-82EE-7CF17E1D184E}"/>
          </ac:spMkLst>
        </pc:spChg>
        <pc:spChg chg="mod ord">
          <ac:chgData name="Mudit Mittal" userId="d637d6ac-18a1-43da-8304-404a484cd065" providerId="ADAL" clId="{D8ED205C-7B0C-4345-89E7-EDFADEA0222C}" dt="2024-10-15T07:20:48.393" v="282" actId="27636"/>
          <ac:spMkLst>
            <pc:docMk/>
            <pc:sldMk cId="2128743826" sldId="832"/>
            <ac:spMk id="5" creationId="{00000000-0000-0000-0000-000000000000}"/>
          </ac:spMkLst>
        </pc:spChg>
        <pc:picChg chg="del">
          <ac:chgData name="Mudit Mittal" userId="d637d6ac-18a1-43da-8304-404a484cd065" providerId="ADAL" clId="{D8ED205C-7B0C-4345-89E7-EDFADEA0222C}" dt="2024-10-15T07:20:16.429" v="265" actId="478"/>
          <ac:picMkLst>
            <pc:docMk/>
            <pc:sldMk cId="2128743826" sldId="832"/>
            <ac:picMk id="7" creationId="{00000000-0000-0000-0000-000000000000}"/>
          </ac:picMkLst>
        </pc:picChg>
        <pc:picChg chg="add mod">
          <ac:chgData name="Mudit Mittal" userId="d637d6ac-18a1-43da-8304-404a484cd065" providerId="ADAL" clId="{D8ED205C-7B0C-4345-89E7-EDFADEA0222C}" dt="2024-10-15T07:21:17.644" v="287" actId="208"/>
          <ac:picMkLst>
            <pc:docMk/>
            <pc:sldMk cId="2128743826" sldId="832"/>
            <ac:picMk id="1026" creationId="{966665D3-46A0-0E19-9911-0ECFE2DE459B}"/>
          </ac:picMkLst>
        </pc:picChg>
      </pc:sldChg>
      <pc:sldChg chg="del">
        <pc:chgData name="Mudit Mittal" userId="d637d6ac-18a1-43da-8304-404a484cd065" providerId="ADAL" clId="{D8ED205C-7B0C-4345-89E7-EDFADEA0222C}" dt="2024-10-15T07:21:49.554" v="288" actId="47"/>
        <pc:sldMkLst>
          <pc:docMk/>
          <pc:sldMk cId="2386547090" sldId="833"/>
        </pc:sldMkLst>
      </pc:sldChg>
      <pc:sldChg chg="modSp add mod chgLayout">
        <pc:chgData name="Mudit Mittal" userId="d637d6ac-18a1-43da-8304-404a484cd065" providerId="ADAL" clId="{D8ED205C-7B0C-4345-89E7-EDFADEA0222C}" dt="2024-10-15T07:19:11.747" v="263" actId="20577"/>
        <pc:sldMkLst>
          <pc:docMk/>
          <pc:sldMk cId="3261567493" sldId="834"/>
        </pc:sldMkLst>
        <pc:spChg chg="mod ord">
          <ac:chgData name="Mudit Mittal" userId="d637d6ac-18a1-43da-8304-404a484cd065" providerId="ADAL" clId="{D8ED205C-7B0C-4345-89E7-EDFADEA0222C}" dt="2024-10-15T07:19:11.747" v="263" actId="20577"/>
          <ac:spMkLst>
            <pc:docMk/>
            <pc:sldMk cId="3261567493" sldId="834"/>
            <ac:spMk id="2" creationId="{E78CD964-9230-5A15-225B-E7D93EFA574E}"/>
          </ac:spMkLst>
        </pc:spChg>
        <pc:spChg chg="mod ord">
          <ac:chgData name="Mudit Mittal" userId="d637d6ac-18a1-43da-8304-404a484cd065" providerId="ADAL" clId="{D8ED205C-7B0C-4345-89E7-EDFADEA0222C}" dt="2024-10-15T07:19:01.633" v="251" actId="700"/>
          <ac:spMkLst>
            <pc:docMk/>
            <pc:sldMk cId="3261567493" sldId="834"/>
            <ac:spMk id="3" creationId="{F71856DD-45E8-4814-A6E1-F906305E0823}"/>
          </ac:spMkLst>
        </pc:spChg>
        <pc:spChg chg="mod ord">
          <ac:chgData name="Mudit Mittal" userId="d637d6ac-18a1-43da-8304-404a484cd065" providerId="ADAL" clId="{D8ED205C-7B0C-4345-89E7-EDFADEA0222C}" dt="2024-10-15T07:19:01.633" v="251" actId="700"/>
          <ac:spMkLst>
            <pc:docMk/>
            <pc:sldMk cId="3261567493" sldId="834"/>
            <ac:spMk id="4" creationId="{344A3144-CD2E-1D2A-6895-1E43219EF36D}"/>
          </ac:spMkLst>
        </pc:spChg>
      </pc:sldChg>
      <pc:sldChg chg="addSp modSp new mod">
        <pc:chgData name="Mudit Mittal" userId="d637d6ac-18a1-43da-8304-404a484cd065" providerId="ADAL" clId="{D8ED205C-7B0C-4345-89E7-EDFADEA0222C}" dt="2024-10-16T02:37:36.982" v="647" actId="1076"/>
        <pc:sldMkLst>
          <pc:docMk/>
          <pc:sldMk cId="3240296868" sldId="835"/>
        </pc:sldMkLst>
        <pc:spChg chg="mod">
          <ac:chgData name="Mudit Mittal" userId="d637d6ac-18a1-43da-8304-404a484cd065" providerId="ADAL" clId="{D8ED205C-7B0C-4345-89E7-EDFADEA0222C}" dt="2024-10-15T10:36:45.279" v="375" actId="20577"/>
          <ac:spMkLst>
            <pc:docMk/>
            <pc:sldMk cId="3240296868" sldId="835"/>
            <ac:spMk id="2" creationId="{3B6F7D86-093E-53F3-C149-709C1CD4211C}"/>
          </ac:spMkLst>
        </pc:spChg>
        <pc:spChg chg="add mod">
          <ac:chgData name="Mudit Mittal" userId="d637d6ac-18a1-43da-8304-404a484cd065" providerId="ADAL" clId="{D8ED205C-7B0C-4345-89E7-EDFADEA0222C}" dt="2024-10-16T02:37:36.982" v="647" actId="1076"/>
          <ac:spMkLst>
            <pc:docMk/>
            <pc:sldMk cId="3240296868" sldId="835"/>
            <ac:spMk id="6" creationId="{C02D226B-F039-3C66-A658-372E1B2CC8C5}"/>
          </ac:spMkLst>
        </pc:spChg>
        <pc:picChg chg="add mod modCrop">
          <ac:chgData name="Mudit Mittal" userId="d637d6ac-18a1-43da-8304-404a484cd065" providerId="ADAL" clId="{D8ED205C-7B0C-4345-89E7-EDFADEA0222C}" dt="2024-10-16T02:37:31.989" v="646" actId="1076"/>
          <ac:picMkLst>
            <pc:docMk/>
            <pc:sldMk cId="3240296868" sldId="835"/>
            <ac:picMk id="5" creationId="{4F04B2A3-A1CB-1073-100F-FDA8A4F57944}"/>
          </ac:picMkLst>
        </pc:picChg>
      </pc:sldChg>
      <pc:sldChg chg="modSp add mod chgLayout">
        <pc:chgData name="Mudit Mittal" userId="d637d6ac-18a1-43da-8304-404a484cd065" providerId="ADAL" clId="{D8ED205C-7B0C-4345-89E7-EDFADEA0222C}" dt="2024-10-16T05:19:02.299" v="1297" actId="700"/>
        <pc:sldMkLst>
          <pc:docMk/>
          <pc:sldMk cId="3140369165" sldId="836"/>
        </pc:sldMkLst>
        <pc:spChg chg="mod ord">
          <ac:chgData name="Mudit Mittal" userId="d637d6ac-18a1-43da-8304-404a484cd065" providerId="ADAL" clId="{D8ED205C-7B0C-4345-89E7-EDFADEA0222C}" dt="2024-10-16T05:19:02.299" v="1297" actId="700"/>
          <ac:spMkLst>
            <pc:docMk/>
            <pc:sldMk cId="3140369165" sldId="836"/>
            <ac:spMk id="4" creationId="{062FFB0B-1298-6FE7-A394-2CB817BE4586}"/>
          </ac:spMkLst>
        </pc:spChg>
        <pc:spChg chg="mod ord">
          <ac:chgData name="Mudit Mittal" userId="d637d6ac-18a1-43da-8304-404a484cd065" providerId="ADAL" clId="{D8ED205C-7B0C-4345-89E7-EDFADEA0222C}" dt="2024-10-16T05:19:02.299" v="1297" actId="700"/>
          <ac:spMkLst>
            <pc:docMk/>
            <pc:sldMk cId="3140369165" sldId="836"/>
            <ac:spMk id="8" creationId="{967726CD-D9C2-B02D-C6B1-EAF544E23F9E}"/>
          </ac:spMkLst>
        </pc:spChg>
        <pc:spChg chg="mod ord">
          <ac:chgData name="Mudit Mittal" userId="d637d6ac-18a1-43da-8304-404a484cd065" providerId="ADAL" clId="{D8ED205C-7B0C-4345-89E7-EDFADEA0222C}" dt="2024-10-16T05:19:02.299" v="1297" actId="700"/>
          <ac:spMkLst>
            <pc:docMk/>
            <pc:sldMk cId="3140369165" sldId="836"/>
            <ac:spMk id="9" creationId="{59783A42-04DE-B92E-B988-C7245697EE0F}"/>
          </ac:spMkLst>
        </pc:spChg>
      </pc:sldChg>
      <pc:sldChg chg="addSp delSp modSp new del mod chgLayout">
        <pc:chgData name="Mudit Mittal" userId="d637d6ac-18a1-43da-8304-404a484cd065" providerId="ADAL" clId="{D8ED205C-7B0C-4345-89E7-EDFADEA0222C}" dt="2024-10-16T05:18:50.168" v="1295" actId="2696"/>
        <pc:sldMkLst>
          <pc:docMk/>
          <pc:sldMk cId="4043292057" sldId="836"/>
        </pc:sldMkLst>
        <pc:spChg chg="del">
          <ac:chgData name="Mudit Mittal" userId="d637d6ac-18a1-43da-8304-404a484cd065" providerId="ADAL" clId="{D8ED205C-7B0C-4345-89E7-EDFADEA0222C}" dt="2024-10-15T10:39:01.350" v="380" actId="6264"/>
          <ac:spMkLst>
            <pc:docMk/>
            <pc:sldMk cId="4043292057" sldId="836"/>
            <ac:spMk id="2" creationId="{BAB107BC-8D10-A864-F002-3F44D7DEE924}"/>
          </ac:spMkLst>
        </pc:spChg>
        <pc:spChg chg="add mod">
          <ac:chgData name="Mudit Mittal" userId="d637d6ac-18a1-43da-8304-404a484cd065" providerId="ADAL" clId="{D8ED205C-7B0C-4345-89E7-EDFADEA0222C}" dt="2024-10-16T02:37:48.023" v="648"/>
          <ac:spMkLst>
            <pc:docMk/>
            <pc:sldMk cId="4043292057" sldId="836"/>
            <ac:spMk id="2" creationId="{CD814447-848C-FB2A-39B9-1A25F6FEF5FD}"/>
          </ac:spMkLst>
        </pc:spChg>
        <pc:spChg chg="del">
          <ac:chgData name="Mudit Mittal" userId="d637d6ac-18a1-43da-8304-404a484cd065" providerId="ADAL" clId="{D8ED205C-7B0C-4345-89E7-EDFADEA0222C}" dt="2024-10-15T10:39:01.350" v="380" actId="6264"/>
          <ac:spMkLst>
            <pc:docMk/>
            <pc:sldMk cId="4043292057" sldId="836"/>
            <ac:spMk id="3" creationId="{983E3E89-A115-EA4F-F5E9-F32139B55099}"/>
          </ac:spMkLst>
        </pc:spChg>
        <pc:spChg chg="mod ord">
          <ac:chgData name="Mudit Mittal" userId="d637d6ac-18a1-43da-8304-404a484cd065" providerId="ADAL" clId="{D8ED205C-7B0C-4345-89E7-EDFADEA0222C}" dt="2024-10-15T10:39:03.432" v="381" actId="700"/>
          <ac:spMkLst>
            <pc:docMk/>
            <pc:sldMk cId="4043292057" sldId="836"/>
            <ac:spMk id="4" creationId="{062FFB0B-1298-6FE7-A394-2CB817BE4586}"/>
          </ac:spMkLst>
        </pc:spChg>
        <pc:spChg chg="add del mod">
          <ac:chgData name="Mudit Mittal" userId="d637d6ac-18a1-43da-8304-404a484cd065" providerId="ADAL" clId="{D8ED205C-7B0C-4345-89E7-EDFADEA0222C}" dt="2024-10-15T10:39:01.350" v="380" actId="6264"/>
          <ac:spMkLst>
            <pc:docMk/>
            <pc:sldMk cId="4043292057" sldId="836"/>
            <ac:spMk id="5" creationId="{08F076D3-DEFB-752B-6337-EB5CCBA37E58}"/>
          </ac:spMkLst>
        </pc:spChg>
        <pc:spChg chg="add del mod ord">
          <ac:chgData name="Mudit Mittal" userId="d637d6ac-18a1-43da-8304-404a484cd065" providerId="ADAL" clId="{D8ED205C-7B0C-4345-89E7-EDFADEA0222C}" dt="2024-10-15T10:39:03.432" v="381" actId="700"/>
          <ac:spMkLst>
            <pc:docMk/>
            <pc:sldMk cId="4043292057" sldId="836"/>
            <ac:spMk id="6" creationId="{4D9B483F-15A4-BB42-D0E9-A125E01ADC46}"/>
          </ac:spMkLst>
        </pc:spChg>
        <pc:spChg chg="add del mod ord">
          <ac:chgData name="Mudit Mittal" userId="d637d6ac-18a1-43da-8304-404a484cd065" providerId="ADAL" clId="{D8ED205C-7B0C-4345-89E7-EDFADEA0222C}" dt="2024-10-15T10:39:03.432" v="381" actId="700"/>
          <ac:spMkLst>
            <pc:docMk/>
            <pc:sldMk cId="4043292057" sldId="836"/>
            <ac:spMk id="7" creationId="{B360262A-9197-F9B2-B4E1-BE4901C444A9}"/>
          </ac:spMkLst>
        </pc:spChg>
        <pc:spChg chg="add mod ord">
          <ac:chgData name="Mudit Mittal" userId="d637d6ac-18a1-43da-8304-404a484cd065" providerId="ADAL" clId="{D8ED205C-7B0C-4345-89E7-EDFADEA0222C}" dt="2024-10-15T10:39:07.910" v="403" actId="20577"/>
          <ac:spMkLst>
            <pc:docMk/>
            <pc:sldMk cId="4043292057" sldId="836"/>
            <ac:spMk id="8" creationId="{967726CD-D9C2-B02D-C6B1-EAF544E23F9E}"/>
          </ac:spMkLst>
        </pc:spChg>
        <pc:spChg chg="add mod ord">
          <ac:chgData name="Mudit Mittal" userId="d637d6ac-18a1-43da-8304-404a484cd065" providerId="ADAL" clId="{D8ED205C-7B0C-4345-89E7-EDFADEA0222C}" dt="2024-10-15T10:41:16.870" v="418" actId="1076"/>
          <ac:spMkLst>
            <pc:docMk/>
            <pc:sldMk cId="4043292057" sldId="836"/>
            <ac:spMk id="9" creationId="{59783A42-04DE-B92E-B988-C7245697EE0F}"/>
          </ac:spMkLst>
        </pc:spChg>
        <pc:picChg chg="add mod">
          <ac:chgData name="Mudit Mittal" userId="d637d6ac-18a1-43da-8304-404a484cd065" providerId="ADAL" clId="{D8ED205C-7B0C-4345-89E7-EDFADEA0222C}" dt="2024-10-15T10:40:46.656" v="408" actId="1076"/>
          <ac:picMkLst>
            <pc:docMk/>
            <pc:sldMk cId="4043292057" sldId="836"/>
            <ac:picMk id="11" creationId="{D5B30782-4E5A-7B9D-8C6B-E042FAFA10C6}"/>
          </ac:picMkLst>
        </pc:picChg>
      </pc:sldChg>
      <pc:sldChg chg="modSp add mod chgLayout">
        <pc:chgData name="Mudit Mittal" userId="d637d6ac-18a1-43da-8304-404a484cd065" providerId="ADAL" clId="{D8ED205C-7B0C-4345-89E7-EDFADEA0222C}" dt="2024-10-16T05:19:02.299" v="1297" actId="700"/>
        <pc:sldMkLst>
          <pc:docMk/>
          <pc:sldMk cId="2699889399" sldId="837"/>
        </pc:sldMkLst>
        <pc:spChg chg="mod ord">
          <ac:chgData name="Mudit Mittal" userId="d637d6ac-18a1-43da-8304-404a484cd065" providerId="ADAL" clId="{D8ED205C-7B0C-4345-89E7-EDFADEA0222C}" dt="2024-10-16T05:19:02.299" v="1297" actId="700"/>
          <ac:spMkLst>
            <pc:docMk/>
            <pc:sldMk cId="2699889399" sldId="837"/>
            <ac:spMk id="2" creationId="{2860020C-3FE3-22A2-935D-14E55C930FDF}"/>
          </ac:spMkLst>
        </pc:spChg>
        <pc:spChg chg="mod ord">
          <ac:chgData name="Mudit Mittal" userId="d637d6ac-18a1-43da-8304-404a484cd065" providerId="ADAL" clId="{D8ED205C-7B0C-4345-89E7-EDFADEA0222C}" dt="2024-10-16T05:19:02.299" v="1297" actId="700"/>
          <ac:spMkLst>
            <pc:docMk/>
            <pc:sldMk cId="2699889399" sldId="837"/>
            <ac:spMk id="3" creationId="{EEBCCE1B-D2A0-1913-4F93-A6CC24DA1E05}"/>
          </ac:spMkLst>
        </pc:spChg>
        <pc:spChg chg="mod ord">
          <ac:chgData name="Mudit Mittal" userId="d637d6ac-18a1-43da-8304-404a484cd065" providerId="ADAL" clId="{D8ED205C-7B0C-4345-89E7-EDFADEA0222C}" dt="2024-10-16T05:19:02.299" v="1297" actId="700"/>
          <ac:spMkLst>
            <pc:docMk/>
            <pc:sldMk cId="2699889399" sldId="837"/>
            <ac:spMk id="4" creationId="{D783765B-A8D1-3009-48E4-D66A93AC367E}"/>
          </ac:spMkLst>
        </pc:spChg>
      </pc:sldChg>
      <pc:sldChg chg="addSp modSp new del mod">
        <pc:chgData name="Mudit Mittal" userId="d637d6ac-18a1-43da-8304-404a484cd065" providerId="ADAL" clId="{D8ED205C-7B0C-4345-89E7-EDFADEA0222C}" dt="2024-10-16T05:18:50.168" v="1295" actId="2696"/>
        <pc:sldMkLst>
          <pc:docMk/>
          <pc:sldMk cId="3398463999" sldId="837"/>
        </pc:sldMkLst>
        <pc:spChg chg="mod">
          <ac:chgData name="Mudit Mittal" userId="d637d6ac-18a1-43da-8304-404a484cd065" providerId="ADAL" clId="{D8ED205C-7B0C-4345-89E7-EDFADEA0222C}" dt="2024-10-15T10:41:50.970" v="475" actId="20577"/>
          <ac:spMkLst>
            <pc:docMk/>
            <pc:sldMk cId="3398463999" sldId="837"/>
            <ac:spMk id="2" creationId="{2860020C-3FE3-22A2-935D-14E55C930FDF}"/>
          </ac:spMkLst>
        </pc:spChg>
        <pc:spChg chg="mod">
          <ac:chgData name="Mudit Mittal" userId="d637d6ac-18a1-43da-8304-404a484cd065" providerId="ADAL" clId="{D8ED205C-7B0C-4345-89E7-EDFADEA0222C}" dt="2024-10-15T10:42:45.375" v="485" actId="403"/>
          <ac:spMkLst>
            <pc:docMk/>
            <pc:sldMk cId="3398463999" sldId="837"/>
            <ac:spMk id="3" creationId="{EEBCCE1B-D2A0-1913-4F93-A6CC24DA1E05}"/>
          </ac:spMkLst>
        </pc:spChg>
        <pc:spChg chg="add mod">
          <ac:chgData name="Mudit Mittal" userId="d637d6ac-18a1-43da-8304-404a484cd065" providerId="ADAL" clId="{D8ED205C-7B0C-4345-89E7-EDFADEA0222C}" dt="2024-10-16T02:37:50.016" v="649"/>
          <ac:spMkLst>
            <pc:docMk/>
            <pc:sldMk cId="3398463999" sldId="837"/>
            <ac:spMk id="5" creationId="{6C2C695D-9B30-7F88-2959-240357AAA729}"/>
          </ac:spMkLst>
        </pc:spChg>
      </pc:sldChg>
      <pc:sldChg chg="modSp add mod chgLayout">
        <pc:chgData name="Mudit Mittal" userId="d637d6ac-18a1-43da-8304-404a484cd065" providerId="ADAL" clId="{D8ED205C-7B0C-4345-89E7-EDFADEA0222C}" dt="2024-10-16T05:19:02.299" v="1297" actId="700"/>
        <pc:sldMkLst>
          <pc:docMk/>
          <pc:sldMk cId="1287749486" sldId="838"/>
        </pc:sldMkLst>
        <pc:spChg chg="mod ord">
          <ac:chgData name="Mudit Mittal" userId="d637d6ac-18a1-43da-8304-404a484cd065" providerId="ADAL" clId="{D8ED205C-7B0C-4345-89E7-EDFADEA0222C}" dt="2024-10-16T05:19:02.299" v="1297" actId="700"/>
          <ac:spMkLst>
            <pc:docMk/>
            <pc:sldMk cId="1287749486" sldId="838"/>
            <ac:spMk id="2" creationId="{CFED5552-126E-9E67-6668-15540063E3BF}"/>
          </ac:spMkLst>
        </pc:spChg>
        <pc:spChg chg="mod ord">
          <ac:chgData name="Mudit Mittal" userId="d637d6ac-18a1-43da-8304-404a484cd065" providerId="ADAL" clId="{D8ED205C-7B0C-4345-89E7-EDFADEA0222C}" dt="2024-10-16T05:19:02.299" v="1297" actId="700"/>
          <ac:spMkLst>
            <pc:docMk/>
            <pc:sldMk cId="1287749486" sldId="838"/>
            <ac:spMk id="4" creationId="{F2536E7A-2FBB-133A-CD36-4B1DEDA41D41}"/>
          </ac:spMkLst>
        </pc:spChg>
        <pc:spChg chg="mod ord">
          <ac:chgData name="Mudit Mittal" userId="d637d6ac-18a1-43da-8304-404a484cd065" providerId="ADAL" clId="{D8ED205C-7B0C-4345-89E7-EDFADEA0222C}" dt="2024-10-16T05:19:02.299" v="1297" actId="700"/>
          <ac:spMkLst>
            <pc:docMk/>
            <pc:sldMk cId="1287749486" sldId="838"/>
            <ac:spMk id="11" creationId="{7051FEBB-AD3F-8C68-30CB-7D120E0EA5E7}"/>
          </ac:spMkLst>
        </pc:spChg>
      </pc:sldChg>
      <pc:sldChg chg="addSp delSp modSp new del mod modClrScheme chgLayout">
        <pc:chgData name="Mudit Mittal" userId="d637d6ac-18a1-43da-8304-404a484cd065" providerId="ADAL" clId="{D8ED205C-7B0C-4345-89E7-EDFADEA0222C}" dt="2024-10-16T05:18:50.168" v="1295" actId="2696"/>
        <pc:sldMkLst>
          <pc:docMk/>
          <pc:sldMk cId="2958628621" sldId="838"/>
        </pc:sldMkLst>
        <pc:spChg chg="mod ord">
          <ac:chgData name="Mudit Mittal" userId="d637d6ac-18a1-43da-8304-404a484cd065" providerId="ADAL" clId="{D8ED205C-7B0C-4345-89E7-EDFADEA0222C}" dt="2024-10-15T10:45:50.587" v="565" actId="20577"/>
          <ac:spMkLst>
            <pc:docMk/>
            <pc:sldMk cId="2958628621" sldId="838"/>
            <ac:spMk id="2" creationId="{CFED5552-126E-9E67-6668-15540063E3BF}"/>
          </ac:spMkLst>
        </pc:spChg>
        <pc:spChg chg="del mod">
          <ac:chgData name="Mudit Mittal" userId="d637d6ac-18a1-43da-8304-404a484cd065" providerId="ADAL" clId="{D8ED205C-7B0C-4345-89E7-EDFADEA0222C}" dt="2024-10-15T10:43:47.474" v="500" actId="478"/>
          <ac:spMkLst>
            <pc:docMk/>
            <pc:sldMk cId="2958628621" sldId="838"/>
            <ac:spMk id="3" creationId="{5C5CBAB0-D435-0314-EED2-224A5FCB0B52}"/>
          </ac:spMkLst>
        </pc:spChg>
        <pc:spChg chg="add mod">
          <ac:chgData name="Mudit Mittal" userId="d637d6ac-18a1-43da-8304-404a484cd065" providerId="ADAL" clId="{D8ED205C-7B0C-4345-89E7-EDFADEA0222C}" dt="2024-10-16T02:37:54.794" v="650"/>
          <ac:spMkLst>
            <pc:docMk/>
            <pc:sldMk cId="2958628621" sldId="838"/>
            <ac:spMk id="3" creationId="{7722C966-688B-90A3-F254-4C5DC11F1DD9}"/>
          </ac:spMkLst>
        </pc:spChg>
        <pc:spChg chg="mod ord modVis">
          <ac:chgData name="Mudit Mittal" userId="d637d6ac-18a1-43da-8304-404a484cd065" providerId="ADAL" clId="{D8ED205C-7B0C-4345-89E7-EDFADEA0222C}" dt="2024-10-15T10:45:12.217" v="511" actId="26606"/>
          <ac:spMkLst>
            <pc:docMk/>
            <pc:sldMk cId="2958628621" sldId="838"/>
            <ac:spMk id="4" creationId="{F2536E7A-2FBB-133A-CD36-4B1DEDA41D41}"/>
          </ac:spMkLst>
        </pc:spChg>
        <pc:spChg chg="add del mod">
          <ac:chgData name="Mudit Mittal" userId="d637d6ac-18a1-43da-8304-404a484cd065" providerId="ADAL" clId="{D8ED205C-7B0C-4345-89E7-EDFADEA0222C}" dt="2024-10-15T10:44:06.891" v="504" actId="478"/>
          <ac:spMkLst>
            <pc:docMk/>
            <pc:sldMk cId="2958628621" sldId="838"/>
            <ac:spMk id="6" creationId="{13B96223-89A4-0866-F53E-C5193AFCA687}"/>
          </ac:spMkLst>
        </pc:spChg>
        <pc:spChg chg="add del mod">
          <ac:chgData name="Mudit Mittal" userId="d637d6ac-18a1-43da-8304-404a484cd065" providerId="ADAL" clId="{D8ED205C-7B0C-4345-89E7-EDFADEA0222C}" dt="2024-10-15T10:45:17.552" v="513" actId="478"/>
          <ac:spMkLst>
            <pc:docMk/>
            <pc:sldMk cId="2958628621" sldId="838"/>
            <ac:spMk id="10" creationId="{2B267452-569B-09A5-FE50-5C5E224CDFA7}"/>
          </ac:spMkLst>
        </pc:spChg>
        <pc:spChg chg="add del mod ord">
          <ac:chgData name="Mudit Mittal" userId="d637d6ac-18a1-43da-8304-404a484cd065" providerId="ADAL" clId="{D8ED205C-7B0C-4345-89E7-EDFADEA0222C}" dt="2024-10-15T10:45:39.750" v="520" actId="113"/>
          <ac:spMkLst>
            <pc:docMk/>
            <pc:sldMk cId="2958628621" sldId="838"/>
            <ac:spMk id="11" creationId="{7051FEBB-AD3F-8C68-30CB-7D120E0EA5E7}"/>
          </ac:spMkLst>
        </pc:spChg>
        <pc:spChg chg="add del mod ord">
          <ac:chgData name="Mudit Mittal" userId="d637d6ac-18a1-43da-8304-404a484cd065" providerId="ADAL" clId="{D8ED205C-7B0C-4345-89E7-EDFADEA0222C}" dt="2024-10-15T10:45:11.943" v="510" actId="700"/>
          <ac:spMkLst>
            <pc:docMk/>
            <pc:sldMk cId="2958628621" sldId="838"/>
            <ac:spMk id="12" creationId="{E4DF8411-CC49-11A1-62F4-9B5B73EED425}"/>
          </ac:spMkLst>
        </pc:spChg>
        <pc:picChg chg="add del mod">
          <ac:chgData name="Mudit Mittal" userId="d637d6ac-18a1-43da-8304-404a484cd065" providerId="ADAL" clId="{D8ED205C-7B0C-4345-89E7-EDFADEA0222C}" dt="2024-10-15T10:44:26.989" v="505" actId="478"/>
          <ac:picMkLst>
            <pc:docMk/>
            <pc:sldMk cId="2958628621" sldId="838"/>
            <ac:picMk id="8" creationId="{54CBD5F3-022E-AC73-F43F-77B49857862D}"/>
          </ac:picMkLst>
        </pc:picChg>
      </pc:sldChg>
      <pc:sldChg chg="addSp delSp modSp new del mod">
        <pc:chgData name="Mudit Mittal" userId="d637d6ac-18a1-43da-8304-404a484cd065" providerId="ADAL" clId="{D8ED205C-7B0C-4345-89E7-EDFADEA0222C}" dt="2024-10-16T05:18:50.168" v="1295" actId="2696"/>
        <pc:sldMkLst>
          <pc:docMk/>
          <pc:sldMk cId="2239602183" sldId="839"/>
        </pc:sldMkLst>
        <pc:spChg chg="mod">
          <ac:chgData name="Mudit Mittal" userId="d637d6ac-18a1-43da-8304-404a484cd065" providerId="ADAL" clId="{D8ED205C-7B0C-4345-89E7-EDFADEA0222C}" dt="2024-10-15T10:49:11.543" v="622" actId="1076"/>
          <ac:spMkLst>
            <pc:docMk/>
            <pc:sldMk cId="2239602183" sldId="839"/>
            <ac:spMk id="2" creationId="{B2771A4F-C6B5-96D0-D9A5-E9E77CD18127}"/>
          </ac:spMkLst>
        </pc:spChg>
        <pc:spChg chg="del">
          <ac:chgData name="Mudit Mittal" userId="d637d6ac-18a1-43da-8304-404a484cd065" providerId="ADAL" clId="{D8ED205C-7B0C-4345-89E7-EDFADEA0222C}" dt="2024-10-15T10:48:50.114" v="618" actId="478"/>
          <ac:spMkLst>
            <pc:docMk/>
            <pc:sldMk cId="2239602183" sldId="839"/>
            <ac:spMk id="3" creationId="{76BCBFA7-0CC5-578C-6A6D-55D8251AC85E}"/>
          </ac:spMkLst>
        </pc:spChg>
        <pc:graphicFrameChg chg="add mod">
          <ac:chgData name="Mudit Mittal" userId="d637d6ac-18a1-43da-8304-404a484cd065" providerId="ADAL" clId="{D8ED205C-7B0C-4345-89E7-EDFADEA0222C}" dt="2024-10-15T10:48:46.351" v="617"/>
          <ac:graphicFrameMkLst>
            <pc:docMk/>
            <pc:sldMk cId="2239602183" sldId="839"/>
            <ac:graphicFrameMk id="5" creationId="{EAC70FBA-0A96-13EB-35D9-728F0A4B3980}"/>
          </ac:graphicFrameMkLst>
        </pc:graphicFrameChg>
        <pc:graphicFrameChg chg="add mod">
          <ac:chgData name="Mudit Mittal" userId="d637d6ac-18a1-43da-8304-404a484cd065" providerId="ADAL" clId="{D8ED205C-7B0C-4345-89E7-EDFADEA0222C}" dt="2024-10-15T10:48:46.351" v="617"/>
          <ac:graphicFrameMkLst>
            <pc:docMk/>
            <pc:sldMk cId="2239602183" sldId="839"/>
            <ac:graphicFrameMk id="6" creationId="{F26A1BCF-062C-37EB-0C18-198D66C24E85}"/>
          </ac:graphicFrameMkLst>
        </pc:graphicFrameChg>
        <pc:graphicFrameChg chg="add mod">
          <ac:chgData name="Mudit Mittal" userId="d637d6ac-18a1-43da-8304-404a484cd065" providerId="ADAL" clId="{D8ED205C-7B0C-4345-89E7-EDFADEA0222C}" dt="2024-10-15T10:48:46.351" v="617"/>
          <ac:graphicFrameMkLst>
            <pc:docMk/>
            <pc:sldMk cId="2239602183" sldId="839"/>
            <ac:graphicFrameMk id="7" creationId="{942A20C3-C02D-35AB-8E90-7DA7DA3A7FF4}"/>
          </ac:graphicFrameMkLst>
        </pc:graphicFrameChg>
        <pc:graphicFrameChg chg="add mod">
          <ac:chgData name="Mudit Mittal" userId="d637d6ac-18a1-43da-8304-404a484cd065" providerId="ADAL" clId="{D8ED205C-7B0C-4345-89E7-EDFADEA0222C}" dt="2024-10-15T10:48:46.351" v="617"/>
          <ac:graphicFrameMkLst>
            <pc:docMk/>
            <pc:sldMk cId="2239602183" sldId="839"/>
            <ac:graphicFrameMk id="8" creationId="{6F9EBE4B-19CC-FD87-2295-963FD8E6ED70}"/>
          </ac:graphicFrameMkLst>
        </pc:graphicFrameChg>
        <pc:graphicFrameChg chg="add mod">
          <ac:chgData name="Mudit Mittal" userId="d637d6ac-18a1-43da-8304-404a484cd065" providerId="ADAL" clId="{D8ED205C-7B0C-4345-89E7-EDFADEA0222C}" dt="2024-10-15T10:48:46.351" v="617"/>
          <ac:graphicFrameMkLst>
            <pc:docMk/>
            <pc:sldMk cId="2239602183" sldId="839"/>
            <ac:graphicFrameMk id="9" creationId="{7D585713-FA85-4E0A-7712-4C3DCAB265AB}"/>
          </ac:graphicFrameMkLst>
        </pc:graphicFrameChg>
        <pc:graphicFrameChg chg="add mod">
          <ac:chgData name="Mudit Mittal" userId="d637d6ac-18a1-43da-8304-404a484cd065" providerId="ADAL" clId="{D8ED205C-7B0C-4345-89E7-EDFADEA0222C}" dt="2024-10-15T10:48:46.351" v="617"/>
          <ac:graphicFrameMkLst>
            <pc:docMk/>
            <pc:sldMk cId="2239602183" sldId="839"/>
            <ac:graphicFrameMk id="10" creationId="{7AF46D53-FDF7-82EA-8E99-7D1AE2F8D08C}"/>
          </ac:graphicFrameMkLst>
        </pc:graphicFrameChg>
        <pc:graphicFrameChg chg="add mod modGraphic">
          <ac:chgData name="Mudit Mittal" userId="d637d6ac-18a1-43da-8304-404a484cd065" providerId="ADAL" clId="{D8ED205C-7B0C-4345-89E7-EDFADEA0222C}" dt="2024-10-15T10:54:24.307" v="634" actId="14100"/>
          <ac:graphicFrameMkLst>
            <pc:docMk/>
            <pc:sldMk cId="2239602183" sldId="839"/>
            <ac:graphicFrameMk id="13" creationId="{49C1045F-BD4E-BDEF-6B85-0311443334A9}"/>
          </ac:graphicFrameMkLst>
        </pc:graphicFrameChg>
        <pc:picChg chg="add del mod">
          <ac:chgData name="Mudit Mittal" userId="d637d6ac-18a1-43da-8304-404a484cd065" providerId="ADAL" clId="{D8ED205C-7B0C-4345-89E7-EDFADEA0222C}" dt="2024-10-15T10:53:38.387" v="624" actId="478"/>
          <ac:picMkLst>
            <pc:docMk/>
            <pc:sldMk cId="2239602183" sldId="839"/>
            <ac:picMk id="12" creationId="{B90852DB-70C7-B4D6-03EA-B4140EA790B7}"/>
          </ac:picMkLst>
        </pc:picChg>
      </pc:sldChg>
      <pc:sldChg chg="addSp modSp add mod chgLayout">
        <pc:chgData name="Mudit Mittal" userId="d637d6ac-18a1-43da-8304-404a484cd065" providerId="ADAL" clId="{D8ED205C-7B0C-4345-89E7-EDFADEA0222C}" dt="2024-10-16T05:19:02.299" v="1297" actId="700"/>
        <pc:sldMkLst>
          <pc:docMk/>
          <pc:sldMk cId="3776975953" sldId="839"/>
        </pc:sldMkLst>
        <pc:spChg chg="mod ord">
          <ac:chgData name="Mudit Mittal" userId="d637d6ac-18a1-43da-8304-404a484cd065" providerId="ADAL" clId="{D8ED205C-7B0C-4345-89E7-EDFADEA0222C}" dt="2024-10-16T05:19:02.299" v="1297" actId="700"/>
          <ac:spMkLst>
            <pc:docMk/>
            <pc:sldMk cId="3776975953" sldId="839"/>
            <ac:spMk id="2" creationId="{B2771A4F-C6B5-96D0-D9A5-E9E77CD18127}"/>
          </ac:spMkLst>
        </pc:spChg>
        <pc:spChg chg="add mod ord">
          <ac:chgData name="Mudit Mittal" userId="d637d6ac-18a1-43da-8304-404a484cd065" providerId="ADAL" clId="{D8ED205C-7B0C-4345-89E7-EDFADEA0222C}" dt="2024-10-16T05:19:02.299" v="1297" actId="700"/>
          <ac:spMkLst>
            <pc:docMk/>
            <pc:sldMk cId="3776975953" sldId="839"/>
            <ac:spMk id="3" creationId="{9B8D3E17-9AB1-CF3C-5132-CC9825599A52}"/>
          </ac:spMkLst>
        </pc:spChg>
        <pc:spChg chg="mod ord">
          <ac:chgData name="Mudit Mittal" userId="d637d6ac-18a1-43da-8304-404a484cd065" providerId="ADAL" clId="{D8ED205C-7B0C-4345-89E7-EDFADEA0222C}" dt="2024-10-16T05:19:02.299" v="1297" actId="700"/>
          <ac:spMkLst>
            <pc:docMk/>
            <pc:sldMk cId="3776975953" sldId="839"/>
            <ac:spMk id="4" creationId="{E9F5EE8C-C45E-F48B-A740-430D70C48777}"/>
          </ac:spMkLst>
        </pc:spChg>
      </pc:sldChg>
      <pc:sldChg chg="addSp delSp modSp new mod modClrScheme chgLayout modNotesTx">
        <pc:chgData name="Mudit Mittal" userId="d637d6ac-18a1-43da-8304-404a484cd065" providerId="ADAL" clId="{D8ED205C-7B0C-4345-89E7-EDFADEA0222C}" dt="2024-10-16T05:17:57.141" v="1179" actId="20577"/>
        <pc:sldMkLst>
          <pc:docMk/>
          <pc:sldMk cId="2826959601" sldId="840"/>
        </pc:sldMkLst>
        <pc:spChg chg="mod ord modVis">
          <ac:chgData name="Mudit Mittal" userId="d637d6ac-18a1-43da-8304-404a484cd065" providerId="ADAL" clId="{D8ED205C-7B0C-4345-89E7-EDFADEA0222C}" dt="2024-10-16T02:41:32.914" v="659" actId="700"/>
          <ac:spMkLst>
            <pc:docMk/>
            <pc:sldMk cId="2826959601" sldId="840"/>
            <ac:spMk id="2" creationId="{019E5446-CF47-EE65-527E-D06C943457EB}"/>
          </ac:spMkLst>
        </pc:spChg>
        <pc:spChg chg="add del mod ord">
          <ac:chgData name="Mudit Mittal" userId="d637d6ac-18a1-43da-8304-404a484cd065" providerId="ADAL" clId="{D8ED205C-7B0C-4345-89E7-EDFADEA0222C}" dt="2024-10-16T02:41:04.935" v="655" actId="26606"/>
          <ac:spMkLst>
            <pc:docMk/>
            <pc:sldMk cId="2826959601" sldId="840"/>
            <ac:spMk id="3" creationId="{36FADEA3-C977-4614-9B59-84E4FC643865}"/>
          </ac:spMkLst>
        </pc:spChg>
        <pc:spChg chg="add del mod ord">
          <ac:chgData name="Mudit Mittal" userId="d637d6ac-18a1-43da-8304-404a484cd065" providerId="ADAL" clId="{D8ED205C-7B0C-4345-89E7-EDFADEA0222C}" dt="2024-10-16T02:41:04.935" v="655" actId="26606"/>
          <ac:spMkLst>
            <pc:docMk/>
            <pc:sldMk cId="2826959601" sldId="840"/>
            <ac:spMk id="4" creationId="{ACA725CE-4939-E68A-B48E-833602FB3F3D}"/>
          </ac:spMkLst>
        </pc:spChg>
        <pc:spChg chg="add mod">
          <ac:chgData name="Mudit Mittal" userId="d637d6ac-18a1-43da-8304-404a484cd065" providerId="ADAL" clId="{D8ED205C-7B0C-4345-89E7-EDFADEA0222C}" dt="2024-10-16T02:41:12.390" v="656"/>
          <ac:spMkLst>
            <pc:docMk/>
            <pc:sldMk cId="2826959601" sldId="840"/>
            <ac:spMk id="7" creationId="{E9E47F47-D3FA-E600-7333-4D3EE80136C2}"/>
          </ac:spMkLst>
        </pc:spChg>
        <pc:spChg chg="add mod ord">
          <ac:chgData name="Mudit Mittal" userId="d637d6ac-18a1-43da-8304-404a484cd065" providerId="ADAL" clId="{D8ED205C-7B0C-4345-89E7-EDFADEA0222C}" dt="2024-10-16T02:42:36.747" v="746" actId="20577"/>
          <ac:spMkLst>
            <pc:docMk/>
            <pc:sldMk cId="2826959601" sldId="840"/>
            <ac:spMk id="8" creationId="{2BC1DF5B-4917-9F95-34F7-D43C3C8C3435}"/>
          </ac:spMkLst>
        </pc:spChg>
        <pc:spChg chg="add del mod ord">
          <ac:chgData name="Mudit Mittal" userId="d637d6ac-18a1-43da-8304-404a484cd065" providerId="ADAL" clId="{D8ED205C-7B0C-4345-89E7-EDFADEA0222C}" dt="2024-10-16T02:41:49.570" v="716" actId="478"/>
          <ac:spMkLst>
            <pc:docMk/>
            <pc:sldMk cId="2826959601" sldId="840"/>
            <ac:spMk id="9" creationId="{95FF1318-2C99-074C-AF8B-A9A119386FBB}"/>
          </ac:spMkLst>
        </pc:spChg>
        <pc:picChg chg="add mod modCrop">
          <ac:chgData name="Mudit Mittal" userId="d637d6ac-18a1-43da-8304-404a484cd065" providerId="ADAL" clId="{D8ED205C-7B0C-4345-89E7-EDFADEA0222C}" dt="2024-10-16T02:41:53.522" v="717" actId="14100"/>
          <ac:picMkLst>
            <pc:docMk/>
            <pc:sldMk cId="2826959601" sldId="840"/>
            <ac:picMk id="6" creationId="{038EE503-7C70-F406-3698-537C8A07DD18}"/>
          </ac:picMkLst>
        </pc:picChg>
      </pc:sldChg>
      <pc:sldChg chg="addSp modSp new mod chgLayout">
        <pc:chgData name="Mudit Mittal" userId="d637d6ac-18a1-43da-8304-404a484cd065" providerId="ADAL" clId="{D8ED205C-7B0C-4345-89E7-EDFADEA0222C}" dt="2024-10-16T02:43:24.014" v="790" actId="20577"/>
        <pc:sldMkLst>
          <pc:docMk/>
          <pc:sldMk cId="3959149131" sldId="841"/>
        </pc:sldMkLst>
        <pc:spChg chg="mod ord">
          <ac:chgData name="Mudit Mittal" userId="d637d6ac-18a1-43da-8304-404a484cd065" providerId="ADAL" clId="{D8ED205C-7B0C-4345-89E7-EDFADEA0222C}" dt="2024-10-16T02:43:14.487" v="749" actId="700"/>
          <ac:spMkLst>
            <pc:docMk/>
            <pc:sldMk cId="3959149131" sldId="841"/>
            <ac:spMk id="2" creationId="{28057A23-07F0-332D-47E4-F1BC01E7B999}"/>
          </ac:spMkLst>
        </pc:spChg>
        <pc:spChg chg="add mod ord">
          <ac:chgData name="Mudit Mittal" userId="d637d6ac-18a1-43da-8304-404a484cd065" providerId="ADAL" clId="{D8ED205C-7B0C-4345-89E7-EDFADEA0222C}" dt="2024-10-16T02:43:24.014" v="790" actId="20577"/>
          <ac:spMkLst>
            <pc:docMk/>
            <pc:sldMk cId="3959149131" sldId="841"/>
            <ac:spMk id="3" creationId="{DB207178-4C93-9564-C49F-DD9567ACA6CE}"/>
          </ac:spMkLst>
        </pc:spChg>
      </pc:sldChg>
      <pc:sldChg chg="addSp delSp modSp new mod chgLayout">
        <pc:chgData name="Mudit Mittal" userId="d637d6ac-18a1-43da-8304-404a484cd065" providerId="ADAL" clId="{D8ED205C-7B0C-4345-89E7-EDFADEA0222C}" dt="2024-10-16T02:47:49.022" v="1017" actId="404"/>
        <pc:sldMkLst>
          <pc:docMk/>
          <pc:sldMk cId="827524600" sldId="842"/>
        </pc:sldMkLst>
        <pc:spChg chg="mod ord">
          <ac:chgData name="Mudit Mittal" userId="d637d6ac-18a1-43da-8304-404a484cd065" providerId="ADAL" clId="{D8ED205C-7B0C-4345-89E7-EDFADEA0222C}" dt="2024-10-16T02:45:56.576" v="826" actId="700"/>
          <ac:spMkLst>
            <pc:docMk/>
            <pc:sldMk cId="827524600" sldId="842"/>
            <ac:spMk id="2" creationId="{809659C2-B725-391B-8383-50A63A1EF22A}"/>
          </ac:spMkLst>
        </pc:spChg>
        <pc:spChg chg="del mod ord">
          <ac:chgData name="Mudit Mittal" userId="d637d6ac-18a1-43da-8304-404a484cd065" providerId="ADAL" clId="{D8ED205C-7B0C-4345-89E7-EDFADEA0222C}" dt="2024-10-16T02:45:56.576" v="826" actId="700"/>
          <ac:spMkLst>
            <pc:docMk/>
            <pc:sldMk cId="827524600" sldId="842"/>
            <ac:spMk id="3" creationId="{8EBBF13C-B35D-1446-45AE-18E496638E08}"/>
          </ac:spMkLst>
        </pc:spChg>
        <pc:spChg chg="mod ord">
          <ac:chgData name="Mudit Mittal" userId="d637d6ac-18a1-43da-8304-404a484cd065" providerId="ADAL" clId="{D8ED205C-7B0C-4345-89E7-EDFADEA0222C}" dt="2024-10-16T02:45:56.576" v="826" actId="700"/>
          <ac:spMkLst>
            <pc:docMk/>
            <pc:sldMk cId="827524600" sldId="842"/>
            <ac:spMk id="4" creationId="{25A6ED16-9287-B5D3-E7D4-8F99DC30D75A}"/>
          </ac:spMkLst>
        </pc:spChg>
        <pc:spChg chg="add mod ord">
          <ac:chgData name="Mudit Mittal" userId="d637d6ac-18a1-43da-8304-404a484cd065" providerId="ADAL" clId="{D8ED205C-7B0C-4345-89E7-EDFADEA0222C}" dt="2024-10-16T02:47:49.022" v="1017" actId="404"/>
          <ac:spMkLst>
            <pc:docMk/>
            <pc:sldMk cId="827524600" sldId="842"/>
            <ac:spMk id="5" creationId="{D36416E7-C44A-7EED-BB17-D1E8317674E2}"/>
          </ac:spMkLst>
        </pc:spChg>
      </pc:sldChg>
      <pc:sldMasterChg chg="modSp mod">
        <pc:chgData name="Mudit Mittal" userId="d637d6ac-18a1-43da-8304-404a484cd065" providerId="ADAL" clId="{D8ED205C-7B0C-4345-89E7-EDFADEA0222C}" dt="2024-10-13T22:01:06.208" v="0"/>
        <pc:sldMasterMkLst>
          <pc:docMk/>
          <pc:sldMasterMk cId="2405772710" sldId="2147483677"/>
        </pc:sldMasterMkLst>
        <pc:spChg chg="mod">
          <ac:chgData name="Mudit Mittal" userId="d637d6ac-18a1-43da-8304-404a484cd065" providerId="ADAL" clId="{D8ED205C-7B0C-4345-89E7-EDFADEA0222C}" dt="2024-10-13T22:01:06.208" v="0"/>
          <ac:spMkLst>
            <pc:docMk/>
            <pc:sldMasterMk cId="2405772710" sldId="2147483677"/>
            <ac:spMk id="10" creationId="{00000000-0000-0000-0000-000000000000}"/>
          </ac:spMkLst>
        </pc:spChg>
      </pc:sldMasterChg>
    </pc:docChg>
  </pc:docChgLst>
  <pc:docChgLst>
    <pc:chgData name="Ketaki Patwardhan" userId="S::ketakipatwardhan@blue-kei.com::a1c5eb7b-a851-48ad-8a31-4cb397a9519e" providerId="AD" clId="Web-{D5F56D66-CC63-6CAE-E196-B81038995047}"/>
    <pc:docChg chg="addSld delSld modSld sldOrd">
      <pc:chgData name="Ketaki Patwardhan" userId="S::ketakipatwardhan@blue-kei.com::a1c5eb7b-a851-48ad-8a31-4cb397a9519e" providerId="AD" clId="Web-{D5F56D66-CC63-6CAE-E196-B81038995047}" dt="2024-08-29T11:24:34.301" v="137"/>
      <pc:docMkLst>
        <pc:docMk/>
      </pc:docMkLst>
      <pc:sldChg chg="del">
        <pc:chgData name="Ketaki Patwardhan" userId="S::ketakipatwardhan@blue-kei.com::a1c5eb7b-a851-48ad-8a31-4cb397a9519e" providerId="AD" clId="Web-{D5F56D66-CC63-6CAE-E196-B81038995047}" dt="2024-08-29T11:12:47.653" v="0"/>
        <pc:sldMkLst>
          <pc:docMk/>
          <pc:sldMk cId="0" sldId="277"/>
        </pc:sldMkLst>
      </pc:sldChg>
      <pc:sldChg chg="add">
        <pc:chgData name="Ketaki Patwardhan" userId="S::ketakipatwardhan@blue-kei.com::a1c5eb7b-a851-48ad-8a31-4cb397a9519e" providerId="AD" clId="Web-{D5F56D66-CC63-6CAE-E196-B81038995047}" dt="2024-08-29T11:14:57.281" v="6"/>
        <pc:sldMkLst>
          <pc:docMk/>
          <pc:sldMk cId="3867093122" sldId="321"/>
        </pc:sldMkLst>
      </pc:sldChg>
      <pc:sldChg chg="modSp">
        <pc:chgData name="Ketaki Patwardhan" userId="S::ketakipatwardhan@blue-kei.com::a1c5eb7b-a851-48ad-8a31-4cb397a9519e" providerId="AD" clId="Web-{D5F56D66-CC63-6CAE-E196-B81038995047}" dt="2024-08-29T11:13:01.075" v="3" actId="20577"/>
        <pc:sldMkLst>
          <pc:docMk/>
          <pc:sldMk cId="3254655797" sldId="333"/>
        </pc:sldMkLst>
        <pc:spChg chg="mod">
          <ac:chgData name="Ketaki Patwardhan" userId="S::ketakipatwardhan@blue-kei.com::a1c5eb7b-a851-48ad-8a31-4cb397a9519e" providerId="AD" clId="Web-{D5F56D66-CC63-6CAE-E196-B81038995047}" dt="2024-08-29T11:13:01.075" v="3" actId="20577"/>
          <ac:spMkLst>
            <pc:docMk/>
            <pc:sldMk cId="3254655797" sldId="333"/>
            <ac:spMk id="75" creationId="{00000000-0000-0000-0000-000000000000}"/>
          </ac:spMkLst>
        </pc:spChg>
      </pc:sldChg>
      <pc:sldChg chg="mod ord modShow">
        <pc:chgData name="Ketaki Patwardhan" userId="S::ketakipatwardhan@blue-kei.com::a1c5eb7b-a851-48ad-8a31-4cb397a9519e" providerId="AD" clId="Web-{D5F56D66-CC63-6CAE-E196-B81038995047}" dt="2024-08-29T11:15:48.297" v="14"/>
        <pc:sldMkLst>
          <pc:docMk/>
          <pc:sldMk cId="4259449071" sldId="662"/>
        </pc:sldMkLst>
      </pc:sldChg>
      <pc:sldChg chg="del">
        <pc:chgData name="Ketaki Patwardhan" userId="S::ketakipatwardhan@blue-kei.com::a1c5eb7b-a851-48ad-8a31-4cb397a9519e" providerId="AD" clId="Web-{D5F56D66-CC63-6CAE-E196-B81038995047}" dt="2024-08-29T11:15:04.921" v="11"/>
        <pc:sldMkLst>
          <pc:docMk/>
          <pc:sldMk cId="3515112518" sldId="707"/>
        </pc:sldMkLst>
      </pc:sldChg>
      <pc:sldChg chg="add">
        <pc:chgData name="Ketaki Patwardhan" userId="S::ketakipatwardhan@blue-kei.com::a1c5eb7b-a851-48ad-8a31-4cb397a9519e" providerId="AD" clId="Web-{D5F56D66-CC63-6CAE-E196-B81038995047}" dt="2024-08-29T11:14:57.312" v="8"/>
        <pc:sldMkLst>
          <pc:docMk/>
          <pc:sldMk cId="607804262" sldId="737"/>
        </pc:sldMkLst>
      </pc:sldChg>
      <pc:sldChg chg="add">
        <pc:chgData name="Ketaki Patwardhan" userId="S::ketakipatwardhan@blue-kei.com::a1c5eb7b-a851-48ad-8a31-4cb397a9519e" providerId="AD" clId="Web-{D5F56D66-CC63-6CAE-E196-B81038995047}" dt="2024-08-29T11:14:57.328" v="9"/>
        <pc:sldMkLst>
          <pc:docMk/>
          <pc:sldMk cId="3749453613" sldId="738"/>
        </pc:sldMkLst>
      </pc:sldChg>
      <pc:sldChg chg="add">
        <pc:chgData name="Ketaki Patwardhan" userId="S::ketakipatwardhan@blue-kei.com::a1c5eb7b-a851-48ad-8a31-4cb397a9519e" providerId="AD" clId="Web-{D5F56D66-CC63-6CAE-E196-B81038995047}" dt="2024-08-29T11:14:57.328" v="10"/>
        <pc:sldMkLst>
          <pc:docMk/>
          <pc:sldMk cId="140941099" sldId="739"/>
        </pc:sldMkLst>
      </pc:sldChg>
      <pc:sldChg chg="del">
        <pc:chgData name="Ketaki Patwardhan" userId="S::ketakipatwardhan@blue-kei.com::a1c5eb7b-a851-48ad-8a31-4cb397a9519e" providerId="AD" clId="Web-{D5F56D66-CC63-6CAE-E196-B81038995047}" dt="2024-08-29T11:14:02.686" v="5"/>
        <pc:sldMkLst>
          <pc:docMk/>
          <pc:sldMk cId="3195029937" sldId="791"/>
        </pc:sldMkLst>
      </pc:sldChg>
      <pc:sldChg chg="modSp">
        <pc:chgData name="Ketaki Patwardhan" userId="S::ketakipatwardhan@blue-kei.com::a1c5eb7b-a851-48ad-8a31-4cb397a9519e" providerId="AD" clId="Web-{D5F56D66-CC63-6CAE-E196-B81038995047}" dt="2024-08-29T11:16:35.689" v="16" actId="20577"/>
        <pc:sldMkLst>
          <pc:docMk/>
          <pc:sldMk cId="3531591863" sldId="796"/>
        </pc:sldMkLst>
        <pc:spChg chg="mod">
          <ac:chgData name="Ketaki Patwardhan" userId="S::ketakipatwardhan@blue-kei.com::a1c5eb7b-a851-48ad-8a31-4cb397a9519e" providerId="AD" clId="Web-{D5F56D66-CC63-6CAE-E196-B81038995047}" dt="2024-08-29T11:16:35.689" v="16" actId="20577"/>
          <ac:spMkLst>
            <pc:docMk/>
            <pc:sldMk cId="3531591863" sldId="796"/>
            <ac:spMk id="3" creationId="{B47E3E34-1171-ABEA-981E-94DE1A55ADA9}"/>
          </ac:spMkLst>
        </pc:spChg>
      </pc:sldChg>
      <pc:sldChg chg="delSp modSp add del">
        <pc:chgData name="Ketaki Patwardhan" userId="S::ketakipatwardhan@blue-kei.com::a1c5eb7b-a851-48ad-8a31-4cb397a9519e" providerId="AD" clId="Web-{D5F56D66-CC63-6CAE-E196-B81038995047}" dt="2024-08-29T11:24:34.301" v="137"/>
        <pc:sldMkLst>
          <pc:docMk/>
          <pc:sldMk cId="3516409706" sldId="799"/>
        </pc:sldMkLst>
        <pc:spChg chg="mod">
          <ac:chgData name="Ketaki Patwardhan" userId="S::ketakipatwardhan@blue-kei.com::a1c5eb7b-a851-48ad-8a31-4cb397a9519e" providerId="AD" clId="Web-{D5F56D66-CC63-6CAE-E196-B81038995047}" dt="2024-08-29T11:16:54.611" v="17" actId="20577"/>
          <ac:spMkLst>
            <pc:docMk/>
            <pc:sldMk cId="3516409706" sldId="799"/>
            <ac:spMk id="2" creationId="{41ADD202-F153-7F42-BF47-245EF77A69C5}"/>
          </ac:spMkLst>
        </pc:spChg>
        <pc:spChg chg="mod">
          <ac:chgData name="Ketaki Patwardhan" userId="S::ketakipatwardhan@blue-kei.com::a1c5eb7b-a851-48ad-8a31-4cb397a9519e" providerId="AD" clId="Web-{D5F56D66-CC63-6CAE-E196-B81038995047}" dt="2024-08-29T11:19:58.661" v="67" actId="14100"/>
          <ac:spMkLst>
            <pc:docMk/>
            <pc:sldMk cId="3516409706" sldId="799"/>
            <ac:spMk id="3" creationId="{AD7D509D-D252-8B44-BB3B-8EB5D1F30020}"/>
          </ac:spMkLst>
        </pc:spChg>
        <pc:picChg chg="del">
          <ac:chgData name="Ketaki Patwardhan" userId="S::ketakipatwardhan@blue-kei.com::a1c5eb7b-a851-48ad-8a31-4cb397a9519e" providerId="AD" clId="Web-{D5F56D66-CC63-6CAE-E196-B81038995047}" dt="2024-08-29T11:22:45.992" v="88"/>
          <ac:picMkLst>
            <pc:docMk/>
            <pc:sldMk cId="3516409706" sldId="799"/>
            <ac:picMk id="5" creationId="{B4B9F76F-34F1-CF85-518F-F2243233E1A6}"/>
          </ac:picMkLst>
        </pc:picChg>
      </pc:sldChg>
      <pc:sldChg chg="add">
        <pc:chgData name="Ketaki Patwardhan" userId="S::ketakipatwardhan@blue-kei.com::a1c5eb7b-a851-48ad-8a31-4cb397a9519e" providerId="AD" clId="Web-{D5F56D66-CC63-6CAE-E196-B81038995047}" dt="2024-08-29T11:13:48.935" v="4"/>
        <pc:sldMkLst>
          <pc:docMk/>
          <pc:sldMk cId="3616210746" sldId="800"/>
        </pc:sldMkLst>
      </pc:sldChg>
      <pc:sldChg chg="add">
        <pc:chgData name="Ketaki Patwardhan" userId="S::ketakipatwardhan@blue-kei.com::a1c5eb7b-a851-48ad-8a31-4cb397a9519e" providerId="AD" clId="Web-{D5F56D66-CC63-6CAE-E196-B81038995047}" dt="2024-08-29T11:14:57.296" v="7"/>
        <pc:sldMkLst>
          <pc:docMk/>
          <pc:sldMk cId="3549601965" sldId="801"/>
        </pc:sldMkLst>
      </pc:sldChg>
      <pc:sldChg chg="modSp add del replId">
        <pc:chgData name="Ketaki Patwardhan" userId="S::ketakipatwardhan@blue-kei.com::a1c5eb7b-a851-48ad-8a31-4cb397a9519e" providerId="AD" clId="Web-{D5F56D66-CC63-6CAE-E196-B81038995047}" dt="2024-08-29T11:19:06.129" v="22"/>
        <pc:sldMkLst>
          <pc:docMk/>
          <pc:sldMk cId="693781765" sldId="802"/>
        </pc:sldMkLst>
        <pc:spChg chg="mod">
          <ac:chgData name="Ketaki Patwardhan" userId="S::ketakipatwardhan@blue-kei.com::a1c5eb7b-a851-48ad-8a31-4cb397a9519e" providerId="AD" clId="Web-{D5F56D66-CC63-6CAE-E196-B81038995047}" dt="2024-08-29T11:17:24.721" v="19" actId="20577"/>
          <ac:spMkLst>
            <pc:docMk/>
            <pc:sldMk cId="693781765" sldId="802"/>
            <ac:spMk id="2" creationId="{41ADD202-F153-7F42-BF47-245EF77A69C5}"/>
          </ac:spMkLst>
        </pc:spChg>
        <pc:spChg chg="mod">
          <ac:chgData name="Ketaki Patwardhan" userId="S::ketakipatwardhan@blue-kei.com::a1c5eb7b-a851-48ad-8a31-4cb397a9519e" providerId="AD" clId="Web-{D5F56D66-CC63-6CAE-E196-B81038995047}" dt="2024-08-29T11:18:49.238" v="21" actId="20577"/>
          <ac:spMkLst>
            <pc:docMk/>
            <pc:sldMk cId="693781765" sldId="802"/>
            <ac:spMk id="3" creationId="{AD7D509D-D252-8B44-BB3B-8EB5D1F30020}"/>
          </ac:spMkLst>
        </pc:spChg>
      </pc:sldChg>
      <pc:sldChg chg="add del">
        <pc:chgData name="Ketaki Patwardhan" userId="S::ketakipatwardhan@blue-kei.com::a1c5eb7b-a851-48ad-8a31-4cb397a9519e" providerId="AD" clId="Web-{D5F56D66-CC63-6CAE-E196-B81038995047}" dt="2024-08-29T11:21:50.991" v="86"/>
        <pc:sldMkLst>
          <pc:docMk/>
          <pc:sldMk cId="1851921596" sldId="802"/>
        </pc:sldMkLst>
      </pc:sldChg>
      <pc:sldChg chg="add del">
        <pc:chgData name="Ketaki Patwardhan" userId="S::ketakipatwardhan@blue-kei.com::a1c5eb7b-a851-48ad-8a31-4cb397a9519e" providerId="AD" clId="Web-{D5F56D66-CC63-6CAE-E196-B81038995047}" dt="2024-08-29T11:21:38.444" v="81"/>
        <pc:sldMkLst>
          <pc:docMk/>
          <pc:sldMk cId="29234732" sldId="806"/>
        </pc:sldMkLst>
      </pc:sldChg>
      <pc:sldChg chg="add del">
        <pc:chgData name="Ketaki Patwardhan" userId="S::ketakipatwardhan@blue-kei.com::a1c5eb7b-a851-48ad-8a31-4cb397a9519e" providerId="AD" clId="Web-{D5F56D66-CC63-6CAE-E196-B81038995047}" dt="2024-08-29T11:21:38.569" v="82"/>
        <pc:sldMkLst>
          <pc:docMk/>
          <pc:sldMk cId="531471066" sldId="807"/>
        </pc:sldMkLst>
      </pc:sldChg>
      <pc:sldChg chg="add del">
        <pc:chgData name="Ketaki Patwardhan" userId="S::ketakipatwardhan@blue-kei.com::a1c5eb7b-a851-48ad-8a31-4cb397a9519e" providerId="AD" clId="Web-{D5F56D66-CC63-6CAE-E196-B81038995047}" dt="2024-08-29T11:21:38.725" v="83"/>
        <pc:sldMkLst>
          <pc:docMk/>
          <pc:sldMk cId="3672016772" sldId="808"/>
        </pc:sldMkLst>
      </pc:sldChg>
      <pc:sldChg chg="add del">
        <pc:chgData name="Ketaki Patwardhan" userId="S::ketakipatwardhan@blue-kei.com::a1c5eb7b-a851-48ad-8a31-4cb397a9519e" providerId="AD" clId="Web-{D5F56D66-CC63-6CAE-E196-B81038995047}" dt="2024-08-29T11:21:38.834" v="84"/>
        <pc:sldMkLst>
          <pc:docMk/>
          <pc:sldMk cId="3971132463" sldId="817"/>
        </pc:sldMkLst>
      </pc:sldChg>
      <pc:sldChg chg="add del">
        <pc:chgData name="Ketaki Patwardhan" userId="S::ketakipatwardhan@blue-kei.com::a1c5eb7b-a851-48ad-8a31-4cb397a9519e" providerId="AD" clId="Web-{D5F56D66-CC63-6CAE-E196-B81038995047}" dt="2024-08-29T11:21:38.975" v="85"/>
        <pc:sldMkLst>
          <pc:docMk/>
          <pc:sldMk cId="3438837156" sldId="818"/>
        </pc:sldMkLst>
      </pc:sldChg>
      <pc:sldChg chg="addSp modSp add">
        <pc:chgData name="Ketaki Patwardhan" userId="S::ketakipatwardhan@blue-kei.com::a1c5eb7b-a851-48ad-8a31-4cb397a9519e" providerId="AD" clId="Web-{D5F56D66-CC63-6CAE-E196-B81038995047}" dt="2024-08-29T11:23:47.831" v="134" actId="20577"/>
        <pc:sldMkLst>
          <pc:docMk/>
          <pc:sldMk cId="3423880158" sldId="819"/>
        </pc:sldMkLst>
        <pc:spChg chg="mod">
          <ac:chgData name="Ketaki Patwardhan" userId="S::ketakipatwardhan@blue-kei.com::a1c5eb7b-a851-48ad-8a31-4cb397a9519e" providerId="AD" clId="Web-{D5F56D66-CC63-6CAE-E196-B81038995047}" dt="2024-08-29T11:23:47.831" v="134" actId="20577"/>
          <ac:spMkLst>
            <pc:docMk/>
            <pc:sldMk cId="3423880158" sldId="819"/>
            <ac:spMk id="303" creationId="{00000000-0000-0000-0000-000000000000}"/>
          </ac:spMkLst>
        </pc:spChg>
        <pc:picChg chg="add mod">
          <ac:chgData name="Ketaki Patwardhan" userId="S::ketakipatwardhan@blue-kei.com::a1c5eb7b-a851-48ad-8a31-4cb397a9519e" providerId="AD" clId="Web-{D5F56D66-CC63-6CAE-E196-B81038995047}" dt="2024-08-29T11:22:57.002" v="92" actId="1076"/>
          <ac:picMkLst>
            <pc:docMk/>
            <pc:sldMk cId="3423880158" sldId="819"/>
            <ac:picMk id="2" creationId="{377D9C60-6F4D-7877-C34C-23FCE7F8A7E3}"/>
          </ac:picMkLst>
        </pc:picChg>
      </pc:sldChg>
      <pc:sldMasterChg chg="addSldLayout">
        <pc:chgData name="Ketaki Patwardhan" userId="S::ketakipatwardhan@blue-kei.com::a1c5eb7b-a851-48ad-8a31-4cb397a9519e" providerId="AD" clId="Web-{D5F56D66-CC63-6CAE-E196-B81038995047}" dt="2024-08-29T11:21:20.100" v="72"/>
        <pc:sldMasterMkLst>
          <pc:docMk/>
          <pc:sldMasterMk cId="2405772710" sldId="2147483677"/>
        </pc:sldMasterMkLst>
        <pc:sldLayoutChg chg="add">
          <pc:chgData name="Ketaki Patwardhan" userId="S::ketakipatwardhan@blue-kei.com::a1c5eb7b-a851-48ad-8a31-4cb397a9519e" providerId="AD" clId="Web-{D5F56D66-CC63-6CAE-E196-B81038995047}" dt="2024-08-29T11:21:20.100" v="72"/>
          <pc:sldLayoutMkLst>
            <pc:docMk/>
            <pc:sldMasterMk cId="2405772710" sldId="2147483677"/>
            <pc:sldLayoutMk cId="1110560746" sldId="2147483689"/>
          </pc:sldLayoutMkLst>
        </pc:sldLayoutChg>
      </pc:sldMasterChg>
    </pc:docChg>
  </pc:docChgLst>
  <pc:docChgLst>
    <pc:chgData name="kalepradeepp@outlook.com" userId="S::urn:spo:guest#kalepradeepp@outlook.com::" providerId="AD" clId="Web-{BFCDE7AF-BF1B-D335-C42B-74662E09828B}"/>
    <pc:docChg chg="addSld delSld modSld">
      <pc:chgData name="kalepradeepp@outlook.com" userId="S::urn:spo:guest#kalepradeepp@outlook.com::" providerId="AD" clId="Web-{BFCDE7AF-BF1B-D335-C42B-74662E09828B}" dt="2024-08-26T16:13:22.750" v="75" actId="14100"/>
      <pc:docMkLst>
        <pc:docMk/>
      </pc:docMkLst>
      <pc:sldChg chg="addSp delSp modSp">
        <pc:chgData name="kalepradeepp@outlook.com" userId="S::urn:spo:guest#kalepradeepp@outlook.com::" providerId="AD" clId="Web-{BFCDE7AF-BF1B-D335-C42B-74662E09828B}" dt="2024-08-26T16:07:18.761" v="1"/>
        <pc:sldMkLst>
          <pc:docMk/>
          <pc:sldMk cId="2718961795" sldId="792"/>
        </pc:sldMkLst>
        <pc:picChg chg="add del mod">
          <ac:chgData name="kalepradeepp@outlook.com" userId="S::urn:spo:guest#kalepradeepp@outlook.com::" providerId="AD" clId="Web-{BFCDE7AF-BF1B-D335-C42B-74662E09828B}" dt="2024-08-26T16:07:18.761" v="1"/>
          <ac:picMkLst>
            <pc:docMk/>
            <pc:sldMk cId="2718961795" sldId="792"/>
            <ac:picMk id="5" creationId="{0245A025-BADD-EF28-5898-173BAC1301C6}"/>
          </ac:picMkLst>
        </pc:picChg>
      </pc:sldChg>
      <pc:sldChg chg="modSp new del">
        <pc:chgData name="kalepradeepp@outlook.com" userId="S::urn:spo:guest#kalepradeepp@outlook.com::" providerId="AD" clId="Web-{BFCDE7AF-BF1B-D335-C42B-74662E09828B}" dt="2024-08-26T16:09:39.169" v="15"/>
        <pc:sldMkLst>
          <pc:docMk/>
          <pc:sldMk cId="3579941102" sldId="797"/>
        </pc:sldMkLst>
        <pc:spChg chg="mod">
          <ac:chgData name="kalepradeepp@outlook.com" userId="S::urn:spo:guest#kalepradeepp@outlook.com::" providerId="AD" clId="Web-{BFCDE7AF-BF1B-D335-C42B-74662E09828B}" dt="2024-08-26T16:08:22.590" v="6" actId="20577"/>
          <ac:spMkLst>
            <pc:docMk/>
            <pc:sldMk cId="3579941102" sldId="797"/>
            <ac:spMk id="2" creationId="{6C42AB7D-346E-17FF-03BF-B249F04C7C34}"/>
          </ac:spMkLst>
        </pc:spChg>
        <pc:spChg chg="mod">
          <ac:chgData name="kalepradeepp@outlook.com" userId="S::urn:spo:guest#kalepradeepp@outlook.com::" providerId="AD" clId="Web-{BFCDE7AF-BF1B-D335-C42B-74662E09828B}" dt="2024-08-26T16:09:26.403" v="13" actId="20577"/>
          <ac:spMkLst>
            <pc:docMk/>
            <pc:sldMk cId="3579941102" sldId="797"/>
            <ac:spMk id="3" creationId="{3BF0ABF9-BAF1-D44A-A0C6-B1B8DD0DE4D1}"/>
          </ac:spMkLst>
        </pc:spChg>
      </pc:sldChg>
      <pc:sldChg chg="new del">
        <pc:chgData name="kalepradeepp@outlook.com" userId="S::urn:spo:guest#kalepradeepp@outlook.com::" providerId="AD" clId="Web-{BFCDE7AF-BF1B-D335-C42B-74662E09828B}" dt="2024-08-26T16:09:40.216" v="16"/>
        <pc:sldMkLst>
          <pc:docMk/>
          <pc:sldMk cId="333578154" sldId="798"/>
        </pc:sldMkLst>
      </pc:sldChg>
      <pc:sldChg chg="addSp modSp add replId">
        <pc:chgData name="kalepradeepp@outlook.com" userId="S::urn:spo:guest#kalepradeepp@outlook.com::" providerId="AD" clId="Web-{BFCDE7AF-BF1B-D335-C42B-74662E09828B}" dt="2024-08-26T16:10:55.717" v="32" actId="1076"/>
        <pc:sldMkLst>
          <pc:docMk/>
          <pc:sldMk cId="3516409706" sldId="799"/>
        </pc:sldMkLst>
        <pc:spChg chg="mod">
          <ac:chgData name="kalepradeepp@outlook.com" userId="S::urn:spo:guest#kalepradeepp@outlook.com::" providerId="AD" clId="Web-{BFCDE7AF-BF1B-D335-C42B-74662E09828B}" dt="2024-08-26T16:10:42.842" v="29" actId="14100"/>
          <ac:spMkLst>
            <pc:docMk/>
            <pc:sldMk cId="3516409706" sldId="799"/>
            <ac:spMk id="3" creationId="{AD7D509D-D252-8B44-BB3B-8EB5D1F30020}"/>
          </ac:spMkLst>
        </pc:spChg>
        <pc:picChg chg="add mod">
          <ac:chgData name="kalepradeepp@outlook.com" userId="S::urn:spo:guest#kalepradeepp@outlook.com::" providerId="AD" clId="Web-{BFCDE7AF-BF1B-D335-C42B-74662E09828B}" dt="2024-08-26T16:10:55.717" v="32" actId="1076"/>
          <ac:picMkLst>
            <pc:docMk/>
            <pc:sldMk cId="3516409706" sldId="799"/>
            <ac:picMk id="5" creationId="{B4B9F76F-34F1-CF85-518F-F2243233E1A6}"/>
          </ac:picMkLst>
        </pc:picChg>
      </pc:sldChg>
      <pc:sldChg chg="addSp modSp add replId">
        <pc:chgData name="kalepradeepp@outlook.com" userId="S::urn:spo:guest#kalepradeepp@outlook.com::" providerId="AD" clId="Web-{BFCDE7AF-BF1B-D335-C42B-74662E09828B}" dt="2024-08-26T16:13:22.750" v="75" actId="14100"/>
        <pc:sldMkLst>
          <pc:docMk/>
          <pc:sldMk cId="594879274" sldId="800"/>
        </pc:sldMkLst>
        <pc:spChg chg="mod">
          <ac:chgData name="kalepradeepp@outlook.com" userId="S::urn:spo:guest#kalepradeepp@outlook.com::" providerId="AD" clId="Web-{BFCDE7AF-BF1B-D335-C42B-74662E09828B}" dt="2024-08-26T16:13:22.750" v="75" actId="14100"/>
          <ac:spMkLst>
            <pc:docMk/>
            <pc:sldMk cId="594879274" sldId="800"/>
            <ac:spMk id="3" creationId="{AD7D509D-D252-8B44-BB3B-8EB5D1F30020}"/>
          </ac:spMkLst>
        </pc:spChg>
        <pc:picChg chg="add mod">
          <ac:chgData name="kalepradeepp@outlook.com" userId="S::urn:spo:guest#kalepradeepp@outlook.com::" providerId="AD" clId="Web-{BFCDE7AF-BF1B-D335-C42B-74662E09828B}" dt="2024-08-26T16:13:18.266" v="74" actId="1076"/>
          <ac:picMkLst>
            <pc:docMk/>
            <pc:sldMk cId="594879274" sldId="800"/>
            <ac:picMk id="5" creationId="{2C34D906-F5E4-B250-8D51-892A672A666A}"/>
          </ac:picMkLst>
        </pc:picChg>
      </pc:sldChg>
    </pc:docChg>
  </pc:docChgLst>
  <pc:docChgLst>
    <pc:chgData name="Deva Henry" userId="c22ffb78-ab3a-457d-bb8d-79ae97251357" providerId="ADAL" clId="{84F1C175-7E3A-4CC8-8758-2E42FF1C08AE}"/>
    <pc:docChg chg="undo redo custSel addSld delSld modSld delMainMaster modMainMaster">
      <pc:chgData name="Deva Henry" userId="c22ffb78-ab3a-457d-bb8d-79ae97251357" providerId="ADAL" clId="{84F1C175-7E3A-4CC8-8758-2E42FF1C08AE}" dt="2022-12-22T15:37:22.016" v="7641" actId="20577"/>
      <pc:docMkLst>
        <pc:docMk/>
      </pc:docMkLst>
      <pc:sldChg chg="del mod modShow">
        <pc:chgData name="Deva Henry" userId="c22ffb78-ab3a-457d-bb8d-79ae97251357" providerId="ADAL" clId="{84F1C175-7E3A-4CC8-8758-2E42FF1C08AE}" dt="2022-12-21T22:33:13.753" v="6749" actId="2696"/>
        <pc:sldMkLst>
          <pc:docMk/>
          <pc:sldMk cId="2991260720" sldId="292"/>
        </pc:sldMkLst>
      </pc:sldChg>
      <pc:sldChg chg="del mod modShow">
        <pc:chgData name="Deva Henry" userId="c22ffb78-ab3a-457d-bb8d-79ae97251357" providerId="ADAL" clId="{84F1C175-7E3A-4CC8-8758-2E42FF1C08AE}" dt="2022-12-21T22:33:13.753" v="6749" actId="2696"/>
        <pc:sldMkLst>
          <pc:docMk/>
          <pc:sldMk cId="2904467582" sldId="305"/>
        </pc:sldMkLst>
      </pc:sldChg>
      <pc:sldChg chg="modSp mod">
        <pc:chgData name="Deva Henry" userId="c22ffb78-ab3a-457d-bb8d-79ae97251357" providerId="ADAL" clId="{84F1C175-7E3A-4CC8-8758-2E42FF1C08AE}" dt="2022-12-22T02:42:38.906" v="6873" actId="2710"/>
        <pc:sldMkLst>
          <pc:docMk/>
          <pc:sldMk cId="3254655797" sldId="333"/>
        </pc:sldMkLst>
        <pc:spChg chg="mod">
          <ac:chgData name="Deva Henry" userId="c22ffb78-ab3a-457d-bb8d-79ae97251357" providerId="ADAL" clId="{84F1C175-7E3A-4CC8-8758-2E42FF1C08AE}" dt="2022-12-22T02:42:38.906" v="6873" actId="2710"/>
          <ac:spMkLst>
            <pc:docMk/>
            <pc:sldMk cId="3254655797" sldId="333"/>
            <ac:spMk id="75" creationId="{00000000-0000-0000-0000-000000000000}"/>
          </ac:spMkLst>
        </pc:spChg>
      </pc:sldChg>
      <pc:sldChg chg="del">
        <pc:chgData name="Deva Henry" userId="c22ffb78-ab3a-457d-bb8d-79ae97251357" providerId="ADAL" clId="{84F1C175-7E3A-4CC8-8758-2E42FF1C08AE}" dt="2022-12-21T18:59:42.770" v="2627" actId="2696"/>
        <pc:sldMkLst>
          <pc:docMk/>
          <pc:sldMk cId="3215543963" sldId="335"/>
        </pc:sldMkLst>
      </pc:sldChg>
      <pc:sldChg chg="del mod modShow">
        <pc:chgData name="Deva Henry" userId="c22ffb78-ab3a-457d-bb8d-79ae97251357" providerId="ADAL" clId="{84F1C175-7E3A-4CC8-8758-2E42FF1C08AE}" dt="2022-12-21T22:33:16.330" v="6750" actId="2696"/>
        <pc:sldMkLst>
          <pc:docMk/>
          <pc:sldMk cId="2149175071" sldId="536"/>
        </pc:sldMkLst>
      </pc:sldChg>
      <pc:sldChg chg="del">
        <pc:chgData name="Deva Henry" userId="c22ffb78-ab3a-457d-bb8d-79ae97251357" providerId="ADAL" clId="{84F1C175-7E3A-4CC8-8758-2E42FF1C08AE}" dt="2022-12-21T18:59:42.770" v="2627" actId="2696"/>
        <pc:sldMkLst>
          <pc:docMk/>
          <pc:sldMk cId="3149488379" sldId="656"/>
        </pc:sldMkLst>
      </pc:sldChg>
      <pc:sldChg chg="del">
        <pc:chgData name="Deva Henry" userId="c22ffb78-ab3a-457d-bb8d-79ae97251357" providerId="ADAL" clId="{84F1C175-7E3A-4CC8-8758-2E42FF1C08AE}" dt="2022-12-21T17:03:19.133" v="33" actId="47"/>
        <pc:sldMkLst>
          <pc:docMk/>
          <pc:sldMk cId="2499995450" sldId="689"/>
        </pc:sldMkLst>
      </pc:sldChg>
      <pc:sldChg chg="del">
        <pc:chgData name="Deva Henry" userId="c22ffb78-ab3a-457d-bb8d-79ae97251357" providerId="ADAL" clId="{84F1C175-7E3A-4CC8-8758-2E42FF1C08AE}" dt="2022-12-21T17:03:19.133" v="33" actId="47"/>
        <pc:sldMkLst>
          <pc:docMk/>
          <pc:sldMk cId="4218340668" sldId="704"/>
        </pc:sldMkLst>
      </pc:sldChg>
      <pc:sldChg chg="del">
        <pc:chgData name="Deva Henry" userId="c22ffb78-ab3a-457d-bb8d-79ae97251357" providerId="ADAL" clId="{84F1C175-7E3A-4CC8-8758-2E42FF1C08AE}" dt="2022-12-21T17:03:19.133" v="33" actId="47"/>
        <pc:sldMkLst>
          <pc:docMk/>
          <pc:sldMk cId="1591615857" sldId="705"/>
        </pc:sldMkLst>
      </pc:sldChg>
      <pc:sldChg chg="del">
        <pc:chgData name="Deva Henry" userId="c22ffb78-ab3a-457d-bb8d-79ae97251357" providerId="ADAL" clId="{84F1C175-7E3A-4CC8-8758-2E42FF1C08AE}" dt="2022-12-21T17:03:19.133" v="33" actId="47"/>
        <pc:sldMkLst>
          <pc:docMk/>
          <pc:sldMk cId="1374094316" sldId="708"/>
        </pc:sldMkLst>
      </pc:sldChg>
      <pc:sldChg chg="del">
        <pc:chgData name="Deva Henry" userId="c22ffb78-ab3a-457d-bb8d-79ae97251357" providerId="ADAL" clId="{84F1C175-7E3A-4CC8-8758-2E42FF1C08AE}" dt="2022-12-21T17:03:19.133" v="33" actId="47"/>
        <pc:sldMkLst>
          <pc:docMk/>
          <pc:sldMk cId="818281758" sldId="709"/>
        </pc:sldMkLst>
      </pc:sldChg>
      <pc:sldChg chg="del">
        <pc:chgData name="Deva Henry" userId="c22ffb78-ab3a-457d-bb8d-79ae97251357" providerId="ADAL" clId="{84F1C175-7E3A-4CC8-8758-2E42FF1C08AE}" dt="2022-12-21T17:03:19.133" v="33" actId="47"/>
        <pc:sldMkLst>
          <pc:docMk/>
          <pc:sldMk cId="3555253148" sldId="732"/>
        </pc:sldMkLst>
      </pc:sldChg>
      <pc:sldChg chg="modSp mod">
        <pc:chgData name="Deva Henry" userId="c22ffb78-ab3a-457d-bb8d-79ae97251357" providerId="ADAL" clId="{84F1C175-7E3A-4CC8-8758-2E42FF1C08AE}" dt="2022-12-21T19:01:29.522" v="2628" actId="14100"/>
        <pc:sldMkLst>
          <pc:docMk/>
          <pc:sldMk cId="1678255236" sldId="734"/>
        </pc:sldMkLst>
        <pc:spChg chg="mod">
          <ac:chgData name="Deva Henry" userId="c22ffb78-ab3a-457d-bb8d-79ae97251357" providerId="ADAL" clId="{84F1C175-7E3A-4CC8-8758-2E42FF1C08AE}" dt="2022-12-21T19:01:29.522" v="2628" actId="14100"/>
          <ac:spMkLst>
            <pc:docMk/>
            <pc:sldMk cId="1678255236" sldId="734"/>
            <ac:spMk id="274" creationId="{00000000-0000-0000-0000-000000000000}"/>
          </ac:spMkLst>
        </pc:spChg>
      </pc:sldChg>
      <pc:sldChg chg="del">
        <pc:chgData name="Deva Henry" userId="c22ffb78-ab3a-457d-bb8d-79ae97251357" providerId="ADAL" clId="{84F1C175-7E3A-4CC8-8758-2E42FF1C08AE}" dt="2022-12-21T18:59:42.770" v="2627" actId="2696"/>
        <pc:sldMkLst>
          <pc:docMk/>
          <pc:sldMk cId="2375322138" sldId="735"/>
        </pc:sldMkLst>
      </pc:sldChg>
      <pc:sldChg chg="del">
        <pc:chgData name="Deva Henry" userId="c22ffb78-ab3a-457d-bb8d-79ae97251357" providerId="ADAL" clId="{84F1C175-7E3A-4CC8-8758-2E42FF1C08AE}" dt="2022-12-21T22:30:30.914" v="6558" actId="47"/>
        <pc:sldMkLst>
          <pc:docMk/>
          <pc:sldMk cId="1742204837" sldId="742"/>
        </pc:sldMkLst>
      </pc:sldChg>
      <pc:sldChg chg="del">
        <pc:chgData name="Deva Henry" userId="c22ffb78-ab3a-457d-bb8d-79ae97251357" providerId="ADAL" clId="{84F1C175-7E3A-4CC8-8758-2E42FF1C08AE}" dt="2022-12-21T16:59:24.590" v="31" actId="47"/>
        <pc:sldMkLst>
          <pc:docMk/>
          <pc:sldMk cId="1125071211" sldId="749"/>
        </pc:sldMkLst>
      </pc:sldChg>
      <pc:sldChg chg="del">
        <pc:chgData name="Deva Henry" userId="c22ffb78-ab3a-457d-bb8d-79ae97251357" providerId="ADAL" clId="{84F1C175-7E3A-4CC8-8758-2E42FF1C08AE}" dt="2022-12-21T18:59:42.770" v="2627" actId="2696"/>
        <pc:sldMkLst>
          <pc:docMk/>
          <pc:sldMk cId="336826836" sldId="750"/>
        </pc:sldMkLst>
      </pc:sldChg>
      <pc:sldChg chg="del">
        <pc:chgData name="Deva Henry" userId="c22ffb78-ab3a-457d-bb8d-79ae97251357" providerId="ADAL" clId="{84F1C175-7E3A-4CC8-8758-2E42FF1C08AE}" dt="2022-12-21T18:59:42.770" v="2627" actId="2696"/>
        <pc:sldMkLst>
          <pc:docMk/>
          <pc:sldMk cId="215576942" sldId="751"/>
        </pc:sldMkLst>
      </pc:sldChg>
      <pc:sldChg chg="del">
        <pc:chgData name="Deva Henry" userId="c22ffb78-ab3a-457d-bb8d-79ae97251357" providerId="ADAL" clId="{84F1C175-7E3A-4CC8-8758-2E42FF1C08AE}" dt="2022-12-21T18:59:42.770" v="2627" actId="2696"/>
        <pc:sldMkLst>
          <pc:docMk/>
          <pc:sldMk cId="1925142683" sldId="752"/>
        </pc:sldMkLst>
      </pc:sldChg>
      <pc:sldChg chg="modSp add mod">
        <pc:chgData name="Deva Henry" userId="c22ffb78-ab3a-457d-bb8d-79ae97251357" providerId="ADAL" clId="{84F1C175-7E3A-4CC8-8758-2E42FF1C08AE}" dt="2022-12-21T17:12:54.337" v="52" actId="20577"/>
        <pc:sldMkLst>
          <pc:docMk/>
          <pc:sldMk cId="1698268418" sldId="753"/>
        </pc:sldMkLst>
        <pc:spChg chg="mod">
          <ac:chgData name="Deva Henry" userId="c22ffb78-ab3a-457d-bb8d-79ae97251357" providerId="ADAL" clId="{84F1C175-7E3A-4CC8-8758-2E42FF1C08AE}" dt="2022-12-21T17:12:54.337" v="52" actId="20577"/>
          <ac:spMkLst>
            <pc:docMk/>
            <pc:sldMk cId="1698268418" sldId="753"/>
            <ac:spMk id="246" creationId="{00000000-0000-0000-0000-000000000000}"/>
          </ac:spMkLst>
        </pc:spChg>
      </pc:sldChg>
      <pc:sldChg chg="addSp delSp modSp new mod chgLayout">
        <pc:chgData name="Deva Henry" userId="c22ffb78-ab3a-457d-bb8d-79ae97251357" providerId="ADAL" clId="{84F1C175-7E3A-4CC8-8758-2E42FF1C08AE}" dt="2022-12-21T17:16:00.968" v="293" actId="20577"/>
        <pc:sldMkLst>
          <pc:docMk/>
          <pc:sldMk cId="4219138814" sldId="754"/>
        </pc:sldMkLst>
        <pc:spChg chg="del mod ord">
          <ac:chgData name="Deva Henry" userId="c22ffb78-ab3a-457d-bb8d-79ae97251357" providerId="ADAL" clId="{84F1C175-7E3A-4CC8-8758-2E42FF1C08AE}" dt="2022-12-21T17:13:31.508" v="54" actId="700"/>
          <ac:spMkLst>
            <pc:docMk/>
            <pc:sldMk cId="4219138814" sldId="754"/>
            <ac:spMk id="2" creationId="{B74EB8D3-8910-4DCF-B05A-5BD59F60ED65}"/>
          </ac:spMkLst>
        </pc:spChg>
        <pc:spChg chg="mod ord">
          <ac:chgData name="Deva Henry" userId="c22ffb78-ab3a-457d-bb8d-79ae97251357" providerId="ADAL" clId="{84F1C175-7E3A-4CC8-8758-2E42FF1C08AE}" dt="2022-12-21T17:13:31.508" v="54" actId="700"/>
          <ac:spMkLst>
            <pc:docMk/>
            <pc:sldMk cId="4219138814" sldId="754"/>
            <ac:spMk id="3" creationId="{2B70C2EC-3AF0-256C-898E-D95F309566EE}"/>
          </ac:spMkLst>
        </pc:spChg>
        <pc:spChg chg="add mod ord">
          <ac:chgData name="Deva Henry" userId="c22ffb78-ab3a-457d-bb8d-79ae97251357" providerId="ADAL" clId="{84F1C175-7E3A-4CC8-8758-2E42FF1C08AE}" dt="2022-12-21T17:14:06.349" v="119" actId="20577"/>
          <ac:spMkLst>
            <pc:docMk/>
            <pc:sldMk cId="4219138814" sldId="754"/>
            <ac:spMk id="4" creationId="{A02CB1D1-9891-CB5E-A308-08681B0FB707}"/>
          </ac:spMkLst>
        </pc:spChg>
        <pc:spChg chg="add mod ord">
          <ac:chgData name="Deva Henry" userId="c22ffb78-ab3a-457d-bb8d-79ae97251357" providerId="ADAL" clId="{84F1C175-7E3A-4CC8-8758-2E42FF1C08AE}" dt="2022-12-21T17:15:10.574" v="274" actId="20577"/>
          <ac:spMkLst>
            <pc:docMk/>
            <pc:sldMk cId="4219138814" sldId="754"/>
            <ac:spMk id="5" creationId="{214CB372-6FE8-4A9B-15ED-8AAFE9C74E83}"/>
          </ac:spMkLst>
        </pc:spChg>
        <pc:spChg chg="add mod">
          <ac:chgData name="Deva Henry" userId="c22ffb78-ab3a-457d-bb8d-79ae97251357" providerId="ADAL" clId="{84F1C175-7E3A-4CC8-8758-2E42FF1C08AE}" dt="2022-12-21T17:16:00.968" v="293" actId="20577"/>
          <ac:spMkLst>
            <pc:docMk/>
            <pc:sldMk cId="4219138814" sldId="754"/>
            <ac:spMk id="6" creationId="{25DD07DD-F610-ED6C-3698-E4582343FFA5}"/>
          </ac:spMkLst>
        </pc:spChg>
      </pc:sldChg>
      <pc:sldChg chg="modSp new mod">
        <pc:chgData name="Deva Henry" userId="c22ffb78-ab3a-457d-bb8d-79ae97251357" providerId="ADAL" clId="{84F1C175-7E3A-4CC8-8758-2E42FF1C08AE}" dt="2022-12-21T17:23:51.442" v="859" actId="20577"/>
        <pc:sldMkLst>
          <pc:docMk/>
          <pc:sldMk cId="2342980418" sldId="755"/>
        </pc:sldMkLst>
        <pc:spChg chg="mod">
          <ac:chgData name="Deva Henry" userId="c22ffb78-ab3a-457d-bb8d-79ae97251357" providerId="ADAL" clId="{84F1C175-7E3A-4CC8-8758-2E42FF1C08AE}" dt="2022-12-21T17:16:11.644" v="320" actId="5793"/>
          <ac:spMkLst>
            <pc:docMk/>
            <pc:sldMk cId="2342980418" sldId="755"/>
            <ac:spMk id="2" creationId="{EBFF4858-E2B0-F453-2297-00C4EF54D95B}"/>
          </ac:spMkLst>
        </pc:spChg>
        <pc:spChg chg="mod">
          <ac:chgData name="Deva Henry" userId="c22ffb78-ab3a-457d-bb8d-79ae97251357" providerId="ADAL" clId="{84F1C175-7E3A-4CC8-8758-2E42FF1C08AE}" dt="2022-12-21T17:23:51.442" v="859" actId="20577"/>
          <ac:spMkLst>
            <pc:docMk/>
            <pc:sldMk cId="2342980418" sldId="755"/>
            <ac:spMk id="3" creationId="{122AE3FB-CC81-FBA2-F7D6-D82931C33520}"/>
          </ac:spMkLst>
        </pc:spChg>
      </pc:sldChg>
      <pc:sldChg chg="modSp new mod">
        <pc:chgData name="Deva Henry" userId="c22ffb78-ab3a-457d-bb8d-79ae97251357" providerId="ADAL" clId="{84F1C175-7E3A-4CC8-8758-2E42FF1C08AE}" dt="2022-12-21T17:27:16.278" v="1289" actId="20577"/>
        <pc:sldMkLst>
          <pc:docMk/>
          <pc:sldMk cId="62219155" sldId="756"/>
        </pc:sldMkLst>
        <pc:spChg chg="mod">
          <ac:chgData name="Deva Henry" userId="c22ffb78-ab3a-457d-bb8d-79ae97251357" providerId="ADAL" clId="{84F1C175-7E3A-4CC8-8758-2E42FF1C08AE}" dt="2022-12-21T17:24:14.035" v="883" actId="20577"/>
          <ac:spMkLst>
            <pc:docMk/>
            <pc:sldMk cId="62219155" sldId="756"/>
            <ac:spMk id="2" creationId="{3C36A1DB-DB69-9996-1933-81C34669E8C4}"/>
          </ac:spMkLst>
        </pc:spChg>
        <pc:spChg chg="mod">
          <ac:chgData name="Deva Henry" userId="c22ffb78-ab3a-457d-bb8d-79ae97251357" providerId="ADAL" clId="{84F1C175-7E3A-4CC8-8758-2E42FF1C08AE}" dt="2022-12-21T17:27:16.278" v="1289" actId="20577"/>
          <ac:spMkLst>
            <pc:docMk/>
            <pc:sldMk cId="62219155" sldId="756"/>
            <ac:spMk id="3" creationId="{B3025D3F-C014-9422-4BA7-BBB3F4827BDC}"/>
          </ac:spMkLst>
        </pc:spChg>
      </pc:sldChg>
      <pc:sldChg chg="modSp new mod">
        <pc:chgData name="Deva Henry" userId="c22ffb78-ab3a-457d-bb8d-79ae97251357" providerId="ADAL" clId="{84F1C175-7E3A-4CC8-8758-2E42FF1C08AE}" dt="2022-12-21T17:31:34.936" v="1576" actId="20577"/>
        <pc:sldMkLst>
          <pc:docMk/>
          <pc:sldMk cId="2440537605" sldId="757"/>
        </pc:sldMkLst>
        <pc:spChg chg="mod">
          <ac:chgData name="Deva Henry" userId="c22ffb78-ab3a-457d-bb8d-79ae97251357" providerId="ADAL" clId="{84F1C175-7E3A-4CC8-8758-2E42FF1C08AE}" dt="2022-12-21T17:28:48.915" v="1316" actId="5793"/>
          <ac:spMkLst>
            <pc:docMk/>
            <pc:sldMk cId="2440537605" sldId="757"/>
            <ac:spMk id="2" creationId="{7C847F73-C70D-64CE-5234-E4CF8C7A60BA}"/>
          </ac:spMkLst>
        </pc:spChg>
        <pc:spChg chg="mod">
          <ac:chgData name="Deva Henry" userId="c22ffb78-ab3a-457d-bb8d-79ae97251357" providerId="ADAL" clId="{84F1C175-7E3A-4CC8-8758-2E42FF1C08AE}" dt="2022-12-21T17:31:34.936" v="1576" actId="20577"/>
          <ac:spMkLst>
            <pc:docMk/>
            <pc:sldMk cId="2440537605" sldId="757"/>
            <ac:spMk id="3" creationId="{15C842D4-777B-F642-8CCF-7A01DA1901ED}"/>
          </ac:spMkLst>
        </pc:spChg>
      </pc:sldChg>
      <pc:sldChg chg="modSp new mod">
        <pc:chgData name="Deva Henry" userId="c22ffb78-ab3a-457d-bb8d-79ae97251357" providerId="ADAL" clId="{84F1C175-7E3A-4CC8-8758-2E42FF1C08AE}" dt="2022-12-21T17:32:59.473" v="1618" actId="20577"/>
        <pc:sldMkLst>
          <pc:docMk/>
          <pc:sldMk cId="1805858357" sldId="758"/>
        </pc:sldMkLst>
        <pc:spChg chg="mod">
          <ac:chgData name="Deva Henry" userId="c22ffb78-ab3a-457d-bb8d-79ae97251357" providerId="ADAL" clId="{84F1C175-7E3A-4CC8-8758-2E42FF1C08AE}" dt="2022-12-21T17:31:51.411" v="1592" actId="5793"/>
          <ac:spMkLst>
            <pc:docMk/>
            <pc:sldMk cId="1805858357" sldId="758"/>
            <ac:spMk id="2" creationId="{532C494C-688B-D202-F7D7-566F2FCBEACD}"/>
          </ac:spMkLst>
        </pc:spChg>
        <pc:spChg chg="mod">
          <ac:chgData name="Deva Henry" userId="c22ffb78-ab3a-457d-bb8d-79ae97251357" providerId="ADAL" clId="{84F1C175-7E3A-4CC8-8758-2E42FF1C08AE}" dt="2022-12-21T17:32:59.473" v="1618" actId="20577"/>
          <ac:spMkLst>
            <pc:docMk/>
            <pc:sldMk cId="1805858357" sldId="758"/>
            <ac:spMk id="3" creationId="{3C1176E9-1E61-6C01-D561-F57086B717FA}"/>
          </ac:spMkLst>
        </pc:spChg>
      </pc:sldChg>
      <pc:sldChg chg="modSp new mod">
        <pc:chgData name="Deva Henry" userId="c22ffb78-ab3a-457d-bb8d-79ae97251357" providerId="ADAL" clId="{84F1C175-7E3A-4CC8-8758-2E42FF1C08AE}" dt="2022-12-22T15:36:47.078" v="7633" actId="20577"/>
        <pc:sldMkLst>
          <pc:docMk/>
          <pc:sldMk cId="3991462741" sldId="759"/>
        </pc:sldMkLst>
        <pc:spChg chg="mod">
          <ac:chgData name="Deva Henry" userId="c22ffb78-ab3a-457d-bb8d-79ae97251357" providerId="ADAL" clId="{84F1C175-7E3A-4CC8-8758-2E42FF1C08AE}" dt="2022-12-21T17:33:34.741" v="1636" actId="5793"/>
          <ac:spMkLst>
            <pc:docMk/>
            <pc:sldMk cId="3991462741" sldId="759"/>
            <ac:spMk id="2" creationId="{BA477F10-391A-81F5-1B0D-A50CC27900B0}"/>
          </ac:spMkLst>
        </pc:spChg>
        <pc:spChg chg="mod">
          <ac:chgData name="Deva Henry" userId="c22ffb78-ab3a-457d-bb8d-79ae97251357" providerId="ADAL" clId="{84F1C175-7E3A-4CC8-8758-2E42FF1C08AE}" dt="2022-12-22T15:36:47.078" v="7633" actId="20577"/>
          <ac:spMkLst>
            <pc:docMk/>
            <pc:sldMk cId="3991462741" sldId="759"/>
            <ac:spMk id="3" creationId="{AF1552CB-7598-3F1F-AEDE-4F09F64BB09A}"/>
          </ac:spMkLst>
        </pc:spChg>
      </pc:sldChg>
      <pc:sldChg chg="modSp new mod">
        <pc:chgData name="Deva Henry" userId="c22ffb78-ab3a-457d-bb8d-79ae97251357" providerId="ADAL" clId="{84F1C175-7E3A-4CC8-8758-2E42FF1C08AE}" dt="2022-12-21T17:36:29.926" v="1788" actId="20577"/>
        <pc:sldMkLst>
          <pc:docMk/>
          <pc:sldMk cId="1751285344" sldId="760"/>
        </pc:sldMkLst>
        <pc:spChg chg="mod">
          <ac:chgData name="Deva Henry" userId="c22ffb78-ab3a-457d-bb8d-79ae97251357" providerId="ADAL" clId="{84F1C175-7E3A-4CC8-8758-2E42FF1C08AE}" dt="2022-12-21T17:35:20.914" v="1735" actId="5793"/>
          <ac:spMkLst>
            <pc:docMk/>
            <pc:sldMk cId="1751285344" sldId="760"/>
            <ac:spMk id="2" creationId="{C82EE56F-52AE-3220-681B-8A7CC8DE2D9B}"/>
          </ac:spMkLst>
        </pc:spChg>
        <pc:spChg chg="mod">
          <ac:chgData name="Deva Henry" userId="c22ffb78-ab3a-457d-bb8d-79ae97251357" providerId="ADAL" clId="{84F1C175-7E3A-4CC8-8758-2E42FF1C08AE}" dt="2022-12-21T17:36:29.926" v="1788" actId="20577"/>
          <ac:spMkLst>
            <pc:docMk/>
            <pc:sldMk cId="1751285344" sldId="760"/>
            <ac:spMk id="3" creationId="{A060DDA3-5DE7-45FA-C2E9-4BF1E6D75CB0}"/>
          </ac:spMkLst>
        </pc:spChg>
      </pc:sldChg>
      <pc:sldChg chg="modSp new mod">
        <pc:chgData name="Deva Henry" userId="c22ffb78-ab3a-457d-bb8d-79ae97251357" providerId="ADAL" clId="{84F1C175-7E3A-4CC8-8758-2E42FF1C08AE}" dt="2022-12-21T17:41:31.391" v="1907" actId="20577"/>
        <pc:sldMkLst>
          <pc:docMk/>
          <pc:sldMk cId="3893388896" sldId="761"/>
        </pc:sldMkLst>
        <pc:spChg chg="mod">
          <ac:chgData name="Deva Henry" userId="c22ffb78-ab3a-457d-bb8d-79ae97251357" providerId="ADAL" clId="{84F1C175-7E3A-4CC8-8758-2E42FF1C08AE}" dt="2022-12-21T17:36:59.756" v="1806" actId="5793"/>
          <ac:spMkLst>
            <pc:docMk/>
            <pc:sldMk cId="3893388896" sldId="761"/>
            <ac:spMk id="2" creationId="{05403115-0755-36DB-5601-55104BC57FD6}"/>
          </ac:spMkLst>
        </pc:spChg>
        <pc:spChg chg="mod">
          <ac:chgData name="Deva Henry" userId="c22ffb78-ab3a-457d-bb8d-79ae97251357" providerId="ADAL" clId="{84F1C175-7E3A-4CC8-8758-2E42FF1C08AE}" dt="2022-12-21T17:41:31.391" v="1907" actId="20577"/>
          <ac:spMkLst>
            <pc:docMk/>
            <pc:sldMk cId="3893388896" sldId="761"/>
            <ac:spMk id="3" creationId="{59A4F781-1D84-D131-CDBD-EC815CD9B1DD}"/>
          </ac:spMkLst>
        </pc:spChg>
      </pc:sldChg>
      <pc:sldChg chg="modSp new mod">
        <pc:chgData name="Deva Henry" userId="c22ffb78-ab3a-457d-bb8d-79ae97251357" providerId="ADAL" clId="{84F1C175-7E3A-4CC8-8758-2E42FF1C08AE}" dt="2022-12-21T17:43:50.723" v="1957" actId="20577"/>
        <pc:sldMkLst>
          <pc:docMk/>
          <pc:sldMk cId="3874694346" sldId="762"/>
        </pc:sldMkLst>
        <pc:spChg chg="mod">
          <ac:chgData name="Deva Henry" userId="c22ffb78-ab3a-457d-bb8d-79ae97251357" providerId="ADAL" clId="{84F1C175-7E3A-4CC8-8758-2E42FF1C08AE}" dt="2022-12-21T17:42:24.530" v="1922" actId="5793"/>
          <ac:spMkLst>
            <pc:docMk/>
            <pc:sldMk cId="3874694346" sldId="762"/>
            <ac:spMk id="2" creationId="{17311D58-B24A-08EB-7B28-A704B3B48A46}"/>
          </ac:spMkLst>
        </pc:spChg>
        <pc:spChg chg="mod">
          <ac:chgData name="Deva Henry" userId="c22ffb78-ab3a-457d-bb8d-79ae97251357" providerId="ADAL" clId="{84F1C175-7E3A-4CC8-8758-2E42FF1C08AE}" dt="2022-12-21T17:43:50.723" v="1957" actId="20577"/>
          <ac:spMkLst>
            <pc:docMk/>
            <pc:sldMk cId="3874694346" sldId="762"/>
            <ac:spMk id="3" creationId="{F90727ED-D568-8805-8961-9071EE2CCE37}"/>
          </ac:spMkLst>
        </pc:spChg>
      </pc:sldChg>
      <pc:sldChg chg="modSp new mod">
        <pc:chgData name="Deva Henry" userId="c22ffb78-ab3a-457d-bb8d-79ae97251357" providerId="ADAL" clId="{84F1C175-7E3A-4CC8-8758-2E42FF1C08AE}" dt="2022-12-21T17:45:31.634" v="2000" actId="20577"/>
        <pc:sldMkLst>
          <pc:docMk/>
          <pc:sldMk cId="534564145" sldId="763"/>
        </pc:sldMkLst>
        <pc:spChg chg="mod">
          <ac:chgData name="Deva Henry" userId="c22ffb78-ab3a-457d-bb8d-79ae97251357" providerId="ADAL" clId="{84F1C175-7E3A-4CC8-8758-2E42FF1C08AE}" dt="2022-12-21T17:44:06.703" v="1980" actId="5793"/>
          <ac:spMkLst>
            <pc:docMk/>
            <pc:sldMk cId="534564145" sldId="763"/>
            <ac:spMk id="2" creationId="{28D87A69-D034-5165-2BD6-0740C5C833FF}"/>
          </ac:spMkLst>
        </pc:spChg>
        <pc:spChg chg="mod">
          <ac:chgData name="Deva Henry" userId="c22ffb78-ab3a-457d-bb8d-79ae97251357" providerId="ADAL" clId="{84F1C175-7E3A-4CC8-8758-2E42FF1C08AE}" dt="2022-12-21T17:45:31.634" v="2000" actId="20577"/>
          <ac:spMkLst>
            <pc:docMk/>
            <pc:sldMk cId="534564145" sldId="763"/>
            <ac:spMk id="3" creationId="{862C981B-20E9-41F4-9A75-07128B5A2F4C}"/>
          </ac:spMkLst>
        </pc:spChg>
      </pc:sldChg>
      <pc:sldChg chg="new del">
        <pc:chgData name="Deva Henry" userId="c22ffb78-ab3a-457d-bb8d-79ae97251357" providerId="ADAL" clId="{84F1C175-7E3A-4CC8-8758-2E42FF1C08AE}" dt="2022-12-21T17:46:12.888" v="2007" actId="47"/>
        <pc:sldMkLst>
          <pc:docMk/>
          <pc:sldMk cId="522339553" sldId="764"/>
        </pc:sldMkLst>
      </pc:sldChg>
      <pc:sldChg chg="add del">
        <pc:chgData name="Deva Henry" userId="c22ffb78-ab3a-457d-bb8d-79ae97251357" providerId="ADAL" clId="{84F1C175-7E3A-4CC8-8758-2E42FF1C08AE}" dt="2022-12-21T17:45:57.532" v="2002"/>
        <pc:sldMkLst>
          <pc:docMk/>
          <pc:sldMk cId="1515415970" sldId="764"/>
        </pc:sldMkLst>
      </pc:sldChg>
      <pc:sldChg chg="add del">
        <pc:chgData name="Deva Henry" userId="c22ffb78-ab3a-457d-bb8d-79ae97251357" providerId="ADAL" clId="{84F1C175-7E3A-4CC8-8758-2E42FF1C08AE}" dt="2022-12-21T17:46:12.888" v="2007" actId="47"/>
        <pc:sldMkLst>
          <pc:docMk/>
          <pc:sldMk cId="1178730774" sldId="765"/>
        </pc:sldMkLst>
      </pc:sldChg>
      <pc:sldChg chg="modSp add mod chgLayout">
        <pc:chgData name="Deva Henry" userId="c22ffb78-ab3a-457d-bb8d-79ae97251357" providerId="ADAL" clId="{84F1C175-7E3A-4CC8-8758-2E42FF1C08AE}" dt="2022-12-22T15:37:05.056" v="7634" actId="2710"/>
        <pc:sldMkLst>
          <pc:docMk/>
          <pc:sldMk cId="3585828515" sldId="766"/>
        </pc:sldMkLst>
        <pc:spChg chg="mod ord">
          <ac:chgData name="Deva Henry" userId="c22ffb78-ab3a-457d-bb8d-79ae97251357" providerId="ADAL" clId="{84F1C175-7E3A-4CC8-8758-2E42FF1C08AE}" dt="2022-12-21T17:46:08.884" v="2006" actId="700"/>
          <ac:spMkLst>
            <pc:docMk/>
            <pc:sldMk cId="3585828515" sldId="766"/>
            <ac:spMk id="3" creationId="{2B70C2EC-3AF0-256C-898E-D95F309566EE}"/>
          </ac:spMkLst>
        </pc:spChg>
        <pc:spChg chg="mod ord">
          <ac:chgData name="Deva Henry" userId="c22ffb78-ab3a-457d-bb8d-79ae97251357" providerId="ADAL" clId="{84F1C175-7E3A-4CC8-8758-2E42FF1C08AE}" dt="2022-12-21T17:46:20.179" v="2010" actId="20577"/>
          <ac:spMkLst>
            <pc:docMk/>
            <pc:sldMk cId="3585828515" sldId="766"/>
            <ac:spMk id="4" creationId="{A02CB1D1-9891-CB5E-A308-08681B0FB707}"/>
          </ac:spMkLst>
        </pc:spChg>
        <pc:spChg chg="mod ord">
          <ac:chgData name="Deva Henry" userId="c22ffb78-ab3a-457d-bb8d-79ae97251357" providerId="ADAL" clId="{84F1C175-7E3A-4CC8-8758-2E42FF1C08AE}" dt="2022-12-22T15:37:05.056" v="7634" actId="2710"/>
          <ac:spMkLst>
            <pc:docMk/>
            <pc:sldMk cId="3585828515" sldId="766"/>
            <ac:spMk id="5" creationId="{214CB372-6FE8-4A9B-15ED-8AAFE9C74E83}"/>
          </ac:spMkLst>
        </pc:spChg>
      </pc:sldChg>
      <pc:sldChg chg="modSp new mod">
        <pc:chgData name="Deva Henry" userId="c22ffb78-ab3a-457d-bb8d-79ae97251357" providerId="ADAL" clId="{84F1C175-7E3A-4CC8-8758-2E42FF1C08AE}" dt="2022-12-21T18:23:24.796" v="2200" actId="20577"/>
        <pc:sldMkLst>
          <pc:docMk/>
          <pc:sldMk cId="348184943" sldId="767"/>
        </pc:sldMkLst>
        <pc:spChg chg="mod">
          <ac:chgData name="Deva Henry" userId="c22ffb78-ab3a-457d-bb8d-79ae97251357" providerId="ADAL" clId="{84F1C175-7E3A-4CC8-8758-2E42FF1C08AE}" dt="2022-12-21T18:16:39.732" v="2150" actId="5793"/>
          <ac:spMkLst>
            <pc:docMk/>
            <pc:sldMk cId="348184943" sldId="767"/>
            <ac:spMk id="2" creationId="{D7722E18-256C-6301-1D49-D802ADEFCCC1}"/>
          </ac:spMkLst>
        </pc:spChg>
        <pc:spChg chg="mod">
          <ac:chgData name="Deva Henry" userId="c22ffb78-ab3a-457d-bb8d-79ae97251357" providerId="ADAL" clId="{84F1C175-7E3A-4CC8-8758-2E42FF1C08AE}" dt="2022-12-21T18:23:24.796" v="2200" actId="20577"/>
          <ac:spMkLst>
            <pc:docMk/>
            <pc:sldMk cId="348184943" sldId="767"/>
            <ac:spMk id="3" creationId="{A0295315-59D6-4026-F2A5-4CAA6F2320A8}"/>
          </ac:spMkLst>
        </pc:spChg>
      </pc:sldChg>
      <pc:sldChg chg="addSp delSp modSp new mod">
        <pc:chgData name="Deva Henry" userId="c22ffb78-ab3a-457d-bb8d-79ae97251357" providerId="ADAL" clId="{84F1C175-7E3A-4CC8-8758-2E42FF1C08AE}" dt="2022-12-22T15:37:22.016" v="7641" actId="20577"/>
        <pc:sldMkLst>
          <pc:docMk/>
          <pc:sldMk cId="708236507" sldId="768"/>
        </pc:sldMkLst>
        <pc:spChg chg="mod">
          <ac:chgData name="Deva Henry" userId="c22ffb78-ab3a-457d-bb8d-79ae97251357" providerId="ADAL" clId="{84F1C175-7E3A-4CC8-8758-2E42FF1C08AE}" dt="2022-12-21T18:25:10.715" v="2244"/>
          <ac:spMkLst>
            <pc:docMk/>
            <pc:sldMk cId="708236507" sldId="768"/>
            <ac:spMk id="2" creationId="{66A13ADE-954F-E619-7C82-3A6773F2982C}"/>
          </ac:spMkLst>
        </pc:spChg>
        <pc:spChg chg="mod">
          <ac:chgData name="Deva Henry" userId="c22ffb78-ab3a-457d-bb8d-79ae97251357" providerId="ADAL" clId="{84F1C175-7E3A-4CC8-8758-2E42FF1C08AE}" dt="2022-12-22T15:37:22.016" v="7641" actId="20577"/>
          <ac:spMkLst>
            <pc:docMk/>
            <pc:sldMk cId="708236507" sldId="768"/>
            <ac:spMk id="3" creationId="{378AB915-71F9-1971-06AB-F9C5BCAF33ED}"/>
          </ac:spMkLst>
        </pc:spChg>
        <pc:spChg chg="mod">
          <ac:chgData name="Deva Henry" userId="c22ffb78-ab3a-457d-bb8d-79ae97251357" providerId="ADAL" clId="{84F1C175-7E3A-4CC8-8758-2E42FF1C08AE}" dt="2022-12-21T18:25:10.715" v="2244"/>
          <ac:spMkLst>
            <pc:docMk/>
            <pc:sldMk cId="708236507" sldId="768"/>
            <ac:spMk id="4" creationId="{468624CD-1C02-AD46-1E1F-1DE10ED886AA}"/>
          </ac:spMkLst>
        </pc:spChg>
        <pc:spChg chg="add del mod">
          <ac:chgData name="Deva Henry" userId="c22ffb78-ab3a-457d-bb8d-79ae97251357" providerId="ADAL" clId="{84F1C175-7E3A-4CC8-8758-2E42FF1C08AE}" dt="2022-12-21T18:25:10.715" v="2244"/>
          <ac:spMkLst>
            <pc:docMk/>
            <pc:sldMk cId="708236507" sldId="768"/>
            <ac:spMk id="5" creationId="{6B41ED1E-B811-1B22-6AED-035BA761E5E5}"/>
          </ac:spMkLst>
        </pc:spChg>
        <pc:spChg chg="add del mod">
          <ac:chgData name="Deva Henry" userId="c22ffb78-ab3a-457d-bb8d-79ae97251357" providerId="ADAL" clId="{84F1C175-7E3A-4CC8-8758-2E42FF1C08AE}" dt="2022-12-21T18:25:10.715" v="2244"/>
          <ac:spMkLst>
            <pc:docMk/>
            <pc:sldMk cId="708236507" sldId="768"/>
            <ac:spMk id="6" creationId="{F3F9EAA5-0268-4DA7-C037-2BB819A27D1B}"/>
          </ac:spMkLst>
        </pc:spChg>
        <pc:spChg chg="add del mod">
          <ac:chgData name="Deva Henry" userId="c22ffb78-ab3a-457d-bb8d-79ae97251357" providerId="ADAL" clId="{84F1C175-7E3A-4CC8-8758-2E42FF1C08AE}" dt="2022-12-21T18:25:10.715" v="2244"/>
          <ac:spMkLst>
            <pc:docMk/>
            <pc:sldMk cId="708236507" sldId="768"/>
            <ac:spMk id="7" creationId="{6C2DBE12-6378-BF9C-8EB5-E39DA15AF486}"/>
          </ac:spMkLst>
        </pc:spChg>
      </pc:sldChg>
      <pc:sldChg chg="modSp new mod">
        <pc:chgData name="Deva Henry" userId="c22ffb78-ab3a-457d-bb8d-79ae97251357" providerId="ADAL" clId="{84F1C175-7E3A-4CC8-8758-2E42FF1C08AE}" dt="2022-12-21T18:31:13.106" v="2337" actId="20577"/>
        <pc:sldMkLst>
          <pc:docMk/>
          <pc:sldMk cId="3559086672" sldId="769"/>
        </pc:sldMkLst>
        <pc:spChg chg="mod">
          <ac:chgData name="Deva Henry" userId="c22ffb78-ab3a-457d-bb8d-79ae97251357" providerId="ADAL" clId="{84F1C175-7E3A-4CC8-8758-2E42FF1C08AE}" dt="2022-12-21T18:28:23.051" v="2280" actId="5793"/>
          <ac:spMkLst>
            <pc:docMk/>
            <pc:sldMk cId="3559086672" sldId="769"/>
            <ac:spMk id="2" creationId="{838D9677-799D-544B-94AC-1DD2CF7822DC}"/>
          </ac:spMkLst>
        </pc:spChg>
        <pc:spChg chg="mod">
          <ac:chgData name="Deva Henry" userId="c22ffb78-ab3a-457d-bb8d-79ae97251357" providerId="ADAL" clId="{84F1C175-7E3A-4CC8-8758-2E42FF1C08AE}" dt="2022-12-21T18:31:13.106" v="2337" actId="20577"/>
          <ac:spMkLst>
            <pc:docMk/>
            <pc:sldMk cId="3559086672" sldId="769"/>
            <ac:spMk id="3" creationId="{F8DFFAD1-0EF4-7D19-5E14-A47E5C8A8A99}"/>
          </ac:spMkLst>
        </pc:spChg>
      </pc:sldChg>
      <pc:sldChg chg="modSp new mod">
        <pc:chgData name="Deva Henry" userId="c22ffb78-ab3a-457d-bb8d-79ae97251357" providerId="ADAL" clId="{84F1C175-7E3A-4CC8-8758-2E42FF1C08AE}" dt="2022-12-21T18:34:39.902" v="2395" actId="20577"/>
        <pc:sldMkLst>
          <pc:docMk/>
          <pc:sldMk cId="3904785229" sldId="770"/>
        </pc:sldMkLst>
        <pc:spChg chg="mod">
          <ac:chgData name="Deva Henry" userId="c22ffb78-ab3a-457d-bb8d-79ae97251357" providerId="ADAL" clId="{84F1C175-7E3A-4CC8-8758-2E42FF1C08AE}" dt="2022-12-21T18:32:01.786" v="2364" actId="5793"/>
          <ac:spMkLst>
            <pc:docMk/>
            <pc:sldMk cId="3904785229" sldId="770"/>
            <ac:spMk id="2" creationId="{1CAEA37E-E5C4-D67E-6BB6-27B4B349B86C}"/>
          </ac:spMkLst>
        </pc:spChg>
        <pc:spChg chg="mod">
          <ac:chgData name="Deva Henry" userId="c22ffb78-ab3a-457d-bb8d-79ae97251357" providerId="ADAL" clId="{84F1C175-7E3A-4CC8-8758-2E42FF1C08AE}" dt="2022-12-21T18:34:39.902" v="2395" actId="20577"/>
          <ac:spMkLst>
            <pc:docMk/>
            <pc:sldMk cId="3904785229" sldId="770"/>
            <ac:spMk id="3" creationId="{4781339F-A274-47DB-0D9D-2FA41B4FBDF0}"/>
          </ac:spMkLst>
        </pc:spChg>
      </pc:sldChg>
      <pc:sldChg chg="modSp new mod">
        <pc:chgData name="Deva Henry" userId="c22ffb78-ab3a-457d-bb8d-79ae97251357" providerId="ADAL" clId="{84F1C175-7E3A-4CC8-8758-2E42FF1C08AE}" dt="2022-12-21T18:38:09.649" v="2471" actId="20577"/>
        <pc:sldMkLst>
          <pc:docMk/>
          <pc:sldMk cId="4283994146" sldId="771"/>
        </pc:sldMkLst>
        <pc:spChg chg="mod">
          <ac:chgData name="Deva Henry" userId="c22ffb78-ab3a-457d-bb8d-79ae97251357" providerId="ADAL" clId="{84F1C175-7E3A-4CC8-8758-2E42FF1C08AE}" dt="2022-12-21T18:35:58.608" v="2431" actId="20577"/>
          <ac:spMkLst>
            <pc:docMk/>
            <pc:sldMk cId="4283994146" sldId="771"/>
            <ac:spMk id="2" creationId="{2A07E317-32E7-A5D3-A47C-3702EA59726A}"/>
          </ac:spMkLst>
        </pc:spChg>
        <pc:spChg chg="mod">
          <ac:chgData name="Deva Henry" userId="c22ffb78-ab3a-457d-bb8d-79ae97251357" providerId="ADAL" clId="{84F1C175-7E3A-4CC8-8758-2E42FF1C08AE}" dt="2022-12-21T18:38:09.649" v="2471" actId="20577"/>
          <ac:spMkLst>
            <pc:docMk/>
            <pc:sldMk cId="4283994146" sldId="771"/>
            <ac:spMk id="3" creationId="{FE622894-6664-8411-8AE0-C621506D3A45}"/>
          </ac:spMkLst>
        </pc:spChg>
      </pc:sldChg>
      <pc:sldChg chg="addSp delSp modSp new mod chgLayout">
        <pc:chgData name="Deva Henry" userId="c22ffb78-ab3a-457d-bb8d-79ae97251357" providerId="ADAL" clId="{84F1C175-7E3A-4CC8-8758-2E42FF1C08AE}" dt="2022-12-22T02:42:27.855" v="6872" actId="20577"/>
        <pc:sldMkLst>
          <pc:docMk/>
          <pc:sldMk cId="4189574978" sldId="772"/>
        </pc:sldMkLst>
        <pc:spChg chg="del mod ord">
          <ac:chgData name="Deva Henry" userId="c22ffb78-ab3a-457d-bb8d-79ae97251357" providerId="ADAL" clId="{84F1C175-7E3A-4CC8-8758-2E42FF1C08AE}" dt="2022-12-21T18:39:10.211" v="2474" actId="700"/>
          <ac:spMkLst>
            <pc:docMk/>
            <pc:sldMk cId="4189574978" sldId="772"/>
            <ac:spMk id="2" creationId="{B9DDA0A3-3F30-3B7C-242D-E66D2816539A}"/>
          </ac:spMkLst>
        </pc:spChg>
        <pc:spChg chg="del">
          <ac:chgData name="Deva Henry" userId="c22ffb78-ab3a-457d-bb8d-79ae97251357" providerId="ADAL" clId="{84F1C175-7E3A-4CC8-8758-2E42FF1C08AE}" dt="2022-12-21T18:39:10.211" v="2474" actId="700"/>
          <ac:spMkLst>
            <pc:docMk/>
            <pc:sldMk cId="4189574978" sldId="772"/>
            <ac:spMk id="3" creationId="{7C1223C2-8CD9-03A6-2AA9-3ED28CA87746}"/>
          </ac:spMkLst>
        </pc:spChg>
        <pc:spChg chg="mod ord">
          <ac:chgData name="Deva Henry" userId="c22ffb78-ab3a-457d-bb8d-79ae97251357" providerId="ADAL" clId="{84F1C175-7E3A-4CC8-8758-2E42FF1C08AE}" dt="2022-12-21T18:39:10.211" v="2474" actId="700"/>
          <ac:spMkLst>
            <pc:docMk/>
            <pc:sldMk cId="4189574978" sldId="772"/>
            <ac:spMk id="4" creationId="{DEB5FBD7-B8BC-D5E3-627B-5129B4D271E2}"/>
          </ac:spMkLst>
        </pc:spChg>
        <pc:spChg chg="add mod ord">
          <ac:chgData name="Deva Henry" userId="c22ffb78-ab3a-457d-bb8d-79ae97251357" providerId="ADAL" clId="{84F1C175-7E3A-4CC8-8758-2E42FF1C08AE}" dt="2022-12-22T02:42:27.855" v="6872" actId="20577"/>
          <ac:spMkLst>
            <pc:docMk/>
            <pc:sldMk cId="4189574978" sldId="772"/>
            <ac:spMk id="5" creationId="{99C9C5CB-5754-3EF9-7C54-7E82C07F75C9}"/>
          </ac:spMkLst>
        </pc:spChg>
      </pc:sldChg>
      <pc:sldChg chg="addSp modSp new mod">
        <pc:chgData name="Deva Henry" userId="c22ffb78-ab3a-457d-bb8d-79ae97251357" providerId="ADAL" clId="{84F1C175-7E3A-4CC8-8758-2E42FF1C08AE}" dt="2022-12-21T18:50:48.491" v="2626" actId="6549"/>
        <pc:sldMkLst>
          <pc:docMk/>
          <pc:sldMk cId="2084555466" sldId="773"/>
        </pc:sldMkLst>
        <pc:spChg chg="mod">
          <ac:chgData name="Deva Henry" userId="c22ffb78-ab3a-457d-bb8d-79ae97251357" providerId="ADAL" clId="{84F1C175-7E3A-4CC8-8758-2E42FF1C08AE}" dt="2022-12-21T18:47:32.798" v="2561" actId="20577"/>
          <ac:spMkLst>
            <pc:docMk/>
            <pc:sldMk cId="2084555466" sldId="773"/>
            <ac:spMk id="2" creationId="{F1714F3E-F591-667E-AF2B-2FB1AA91497F}"/>
          </ac:spMkLst>
        </pc:spChg>
        <pc:spChg chg="mod">
          <ac:chgData name="Deva Henry" userId="c22ffb78-ab3a-457d-bb8d-79ae97251357" providerId="ADAL" clId="{84F1C175-7E3A-4CC8-8758-2E42FF1C08AE}" dt="2022-12-21T18:50:41.602" v="2625" actId="20577"/>
          <ac:spMkLst>
            <pc:docMk/>
            <pc:sldMk cId="2084555466" sldId="773"/>
            <ac:spMk id="3" creationId="{F3F2C37E-2E60-D660-F411-778DA24DF500}"/>
          </ac:spMkLst>
        </pc:spChg>
        <pc:spChg chg="add mod">
          <ac:chgData name="Deva Henry" userId="c22ffb78-ab3a-457d-bb8d-79ae97251357" providerId="ADAL" clId="{84F1C175-7E3A-4CC8-8758-2E42FF1C08AE}" dt="2022-12-21T18:50:48.491" v="2626" actId="6549"/>
          <ac:spMkLst>
            <pc:docMk/>
            <pc:sldMk cId="2084555466" sldId="773"/>
            <ac:spMk id="5" creationId="{A8A1F207-974F-138E-FDA6-00555EDAEF35}"/>
          </ac:spMkLst>
        </pc:spChg>
      </pc:sldChg>
      <pc:sldChg chg="add del">
        <pc:chgData name="Deva Henry" userId="c22ffb78-ab3a-457d-bb8d-79ae97251357" providerId="ADAL" clId="{84F1C175-7E3A-4CC8-8758-2E42FF1C08AE}" dt="2022-12-21T18:47:54.838" v="2564" actId="47"/>
        <pc:sldMkLst>
          <pc:docMk/>
          <pc:sldMk cId="1356537555" sldId="774"/>
        </pc:sldMkLst>
      </pc:sldChg>
      <pc:sldChg chg="modSp add mod">
        <pc:chgData name="Deva Henry" userId="c22ffb78-ab3a-457d-bb8d-79ae97251357" providerId="ADAL" clId="{84F1C175-7E3A-4CC8-8758-2E42FF1C08AE}" dt="2022-12-21T18:50:30.383" v="2624" actId="20577"/>
        <pc:sldMkLst>
          <pc:docMk/>
          <pc:sldMk cId="1708534531" sldId="775"/>
        </pc:sldMkLst>
        <pc:spChg chg="mod">
          <ac:chgData name="Deva Henry" userId="c22ffb78-ab3a-457d-bb8d-79ae97251357" providerId="ADAL" clId="{84F1C175-7E3A-4CC8-8758-2E42FF1C08AE}" dt="2022-12-21T18:47:58.553" v="2566" actId="20577"/>
          <ac:spMkLst>
            <pc:docMk/>
            <pc:sldMk cId="1708534531" sldId="775"/>
            <ac:spMk id="2" creationId="{F1714F3E-F591-667E-AF2B-2FB1AA91497F}"/>
          </ac:spMkLst>
        </pc:spChg>
        <pc:spChg chg="mod">
          <ac:chgData name="Deva Henry" userId="c22ffb78-ab3a-457d-bb8d-79ae97251357" providerId="ADAL" clId="{84F1C175-7E3A-4CC8-8758-2E42FF1C08AE}" dt="2022-12-21T18:50:30.383" v="2624" actId="20577"/>
          <ac:spMkLst>
            <pc:docMk/>
            <pc:sldMk cId="1708534531" sldId="775"/>
            <ac:spMk id="3" creationId="{F3F2C37E-2E60-D660-F411-778DA24DF500}"/>
          </ac:spMkLst>
        </pc:spChg>
        <pc:spChg chg="mod">
          <ac:chgData name="Deva Henry" userId="c22ffb78-ab3a-457d-bb8d-79ae97251357" providerId="ADAL" clId="{84F1C175-7E3A-4CC8-8758-2E42FF1C08AE}" dt="2022-12-21T18:50:12.113" v="2619" actId="255"/>
          <ac:spMkLst>
            <pc:docMk/>
            <pc:sldMk cId="1708534531" sldId="775"/>
            <ac:spMk id="5" creationId="{A8A1F207-974F-138E-FDA6-00555EDAEF35}"/>
          </ac:spMkLst>
        </pc:spChg>
      </pc:sldChg>
      <pc:sldChg chg="modSp new mod">
        <pc:chgData name="Deva Henry" userId="c22ffb78-ab3a-457d-bb8d-79ae97251357" providerId="ADAL" clId="{84F1C175-7E3A-4CC8-8758-2E42FF1C08AE}" dt="2022-12-21T19:54:13.079" v="2969" actId="20577"/>
        <pc:sldMkLst>
          <pc:docMk/>
          <pc:sldMk cId="1056681444" sldId="776"/>
        </pc:sldMkLst>
        <pc:spChg chg="mod">
          <ac:chgData name="Deva Henry" userId="c22ffb78-ab3a-457d-bb8d-79ae97251357" providerId="ADAL" clId="{84F1C175-7E3A-4CC8-8758-2E42FF1C08AE}" dt="2022-12-21T19:54:13.079" v="2969" actId="20577"/>
          <ac:spMkLst>
            <pc:docMk/>
            <pc:sldMk cId="1056681444" sldId="776"/>
            <ac:spMk id="2" creationId="{62E60476-826B-DC8C-FEB6-ABF5C7D5E629}"/>
          </ac:spMkLst>
        </pc:spChg>
        <pc:spChg chg="mod">
          <ac:chgData name="Deva Henry" userId="c22ffb78-ab3a-457d-bb8d-79ae97251357" providerId="ADAL" clId="{84F1C175-7E3A-4CC8-8758-2E42FF1C08AE}" dt="2022-12-21T19:54:04.288" v="2964" actId="115"/>
          <ac:spMkLst>
            <pc:docMk/>
            <pc:sldMk cId="1056681444" sldId="776"/>
            <ac:spMk id="3" creationId="{6F5953C8-F748-D96E-A758-95C39C6BD453}"/>
          </ac:spMkLst>
        </pc:spChg>
      </pc:sldChg>
      <pc:sldChg chg="modSp new mod">
        <pc:chgData name="Deva Henry" userId="c22ffb78-ab3a-457d-bb8d-79ae97251357" providerId="ADAL" clId="{84F1C175-7E3A-4CC8-8758-2E42FF1C08AE}" dt="2022-12-21T19:59:42.311" v="3223" actId="115"/>
        <pc:sldMkLst>
          <pc:docMk/>
          <pc:sldMk cId="2222851517" sldId="777"/>
        </pc:sldMkLst>
        <pc:spChg chg="mod">
          <ac:chgData name="Deva Henry" userId="c22ffb78-ab3a-457d-bb8d-79ae97251357" providerId="ADAL" clId="{84F1C175-7E3A-4CC8-8758-2E42FF1C08AE}" dt="2022-12-21T19:54:21.692" v="2993" actId="20577"/>
          <ac:spMkLst>
            <pc:docMk/>
            <pc:sldMk cId="2222851517" sldId="777"/>
            <ac:spMk id="2" creationId="{1618C9F6-17E5-713A-D0CF-BA05BC7107B2}"/>
          </ac:spMkLst>
        </pc:spChg>
        <pc:spChg chg="mod">
          <ac:chgData name="Deva Henry" userId="c22ffb78-ab3a-457d-bb8d-79ae97251357" providerId="ADAL" clId="{84F1C175-7E3A-4CC8-8758-2E42FF1C08AE}" dt="2022-12-21T19:59:42.311" v="3223" actId="115"/>
          <ac:spMkLst>
            <pc:docMk/>
            <pc:sldMk cId="2222851517" sldId="777"/>
            <ac:spMk id="3" creationId="{CB636882-ECCE-FCC2-A07F-6367D8965599}"/>
          </ac:spMkLst>
        </pc:spChg>
      </pc:sldChg>
      <pc:sldChg chg="modSp new mod">
        <pc:chgData name="Deva Henry" userId="c22ffb78-ab3a-457d-bb8d-79ae97251357" providerId="ADAL" clId="{84F1C175-7E3A-4CC8-8758-2E42FF1C08AE}" dt="2022-12-21T20:04:33.683" v="3572" actId="20577"/>
        <pc:sldMkLst>
          <pc:docMk/>
          <pc:sldMk cId="69959035" sldId="778"/>
        </pc:sldMkLst>
        <pc:spChg chg="mod">
          <ac:chgData name="Deva Henry" userId="c22ffb78-ab3a-457d-bb8d-79ae97251357" providerId="ADAL" clId="{84F1C175-7E3A-4CC8-8758-2E42FF1C08AE}" dt="2022-12-21T20:01:05.685" v="3249" actId="20577"/>
          <ac:spMkLst>
            <pc:docMk/>
            <pc:sldMk cId="69959035" sldId="778"/>
            <ac:spMk id="2" creationId="{18F3E616-A199-732C-4F99-C2336F7C2C85}"/>
          </ac:spMkLst>
        </pc:spChg>
        <pc:spChg chg="mod">
          <ac:chgData name="Deva Henry" userId="c22ffb78-ab3a-457d-bb8d-79ae97251357" providerId="ADAL" clId="{84F1C175-7E3A-4CC8-8758-2E42FF1C08AE}" dt="2022-12-21T20:04:33.683" v="3572" actId="20577"/>
          <ac:spMkLst>
            <pc:docMk/>
            <pc:sldMk cId="69959035" sldId="778"/>
            <ac:spMk id="3" creationId="{243754BE-EE77-60CD-6772-67EF6B8A594A}"/>
          </ac:spMkLst>
        </pc:spChg>
      </pc:sldChg>
      <pc:sldChg chg="modSp new mod">
        <pc:chgData name="Deva Henry" userId="c22ffb78-ab3a-457d-bb8d-79ae97251357" providerId="ADAL" clId="{84F1C175-7E3A-4CC8-8758-2E42FF1C08AE}" dt="2022-12-21T20:11:21.053" v="4135" actId="20577"/>
        <pc:sldMkLst>
          <pc:docMk/>
          <pc:sldMk cId="1265531083" sldId="779"/>
        </pc:sldMkLst>
        <pc:spChg chg="mod">
          <ac:chgData name="Deva Henry" userId="c22ffb78-ab3a-457d-bb8d-79ae97251357" providerId="ADAL" clId="{84F1C175-7E3A-4CC8-8758-2E42FF1C08AE}" dt="2022-12-21T20:04:41.009" v="3596" actId="20577"/>
          <ac:spMkLst>
            <pc:docMk/>
            <pc:sldMk cId="1265531083" sldId="779"/>
            <ac:spMk id="2" creationId="{7487ED02-3901-674D-D8AA-6B481681A1D7}"/>
          </ac:spMkLst>
        </pc:spChg>
        <pc:spChg chg="mod">
          <ac:chgData name="Deva Henry" userId="c22ffb78-ab3a-457d-bb8d-79ae97251357" providerId="ADAL" clId="{84F1C175-7E3A-4CC8-8758-2E42FF1C08AE}" dt="2022-12-21T20:11:21.053" v="4135" actId="20577"/>
          <ac:spMkLst>
            <pc:docMk/>
            <pc:sldMk cId="1265531083" sldId="779"/>
            <ac:spMk id="3" creationId="{C265482A-DD8B-1109-6DDC-E0776BAC3244}"/>
          </ac:spMkLst>
        </pc:spChg>
      </pc:sldChg>
      <pc:sldChg chg="modSp new mod">
        <pc:chgData name="Deva Henry" userId="c22ffb78-ab3a-457d-bb8d-79ae97251357" providerId="ADAL" clId="{84F1C175-7E3A-4CC8-8758-2E42FF1C08AE}" dt="2022-12-21T20:16:21.522" v="4563" actId="20577"/>
        <pc:sldMkLst>
          <pc:docMk/>
          <pc:sldMk cId="2949629439" sldId="780"/>
        </pc:sldMkLst>
        <pc:spChg chg="mod">
          <ac:chgData name="Deva Henry" userId="c22ffb78-ab3a-457d-bb8d-79ae97251357" providerId="ADAL" clId="{84F1C175-7E3A-4CC8-8758-2E42FF1C08AE}" dt="2022-12-21T20:11:57.255" v="4157" actId="20577"/>
          <ac:spMkLst>
            <pc:docMk/>
            <pc:sldMk cId="2949629439" sldId="780"/>
            <ac:spMk id="2" creationId="{FDC1A509-EFFD-A517-6086-761E5198495A}"/>
          </ac:spMkLst>
        </pc:spChg>
        <pc:spChg chg="mod">
          <ac:chgData name="Deva Henry" userId="c22ffb78-ab3a-457d-bb8d-79ae97251357" providerId="ADAL" clId="{84F1C175-7E3A-4CC8-8758-2E42FF1C08AE}" dt="2022-12-21T20:16:21.522" v="4563" actId="20577"/>
          <ac:spMkLst>
            <pc:docMk/>
            <pc:sldMk cId="2949629439" sldId="780"/>
            <ac:spMk id="3" creationId="{B4F9988E-ADD0-387F-8C20-FCAD3F7A620F}"/>
          </ac:spMkLst>
        </pc:spChg>
      </pc:sldChg>
      <pc:sldChg chg="modSp new mod">
        <pc:chgData name="Deva Henry" userId="c22ffb78-ab3a-457d-bb8d-79ae97251357" providerId="ADAL" clId="{84F1C175-7E3A-4CC8-8758-2E42FF1C08AE}" dt="2022-12-21T20:18:06.760" v="4687" actId="115"/>
        <pc:sldMkLst>
          <pc:docMk/>
          <pc:sldMk cId="515843284" sldId="781"/>
        </pc:sldMkLst>
        <pc:spChg chg="mod">
          <ac:chgData name="Deva Henry" userId="c22ffb78-ab3a-457d-bb8d-79ae97251357" providerId="ADAL" clId="{84F1C175-7E3A-4CC8-8758-2E42FF1C08AE}" dt="2022-12-21T20:16:39.826" v="4581" actId="20577"/>
          <ac:spMkLst>
            <pc:docMk/>
            <pc:sldMk cId="515843284" sldId="781"/>
            <ac:spMk id="2" creationId="{EF773C0B-EA61-56DD-B79C-8A094847588C}"/>
          </ac:spMkLst>
        </pc:spChg>
        <pc:spChg chg="mod">
          <ac:chgData name="Deva Henry" userId="c22ffb78-ab3a-457d-bb8d-79ae97251357" providerId="ADAL" clId="{84F1C175-7E3A-4CC8-8758-2E42FF1C08AE}" dt="2022-12-21T20:18:06.760" v="4687" actId="115"/>
          <ac:spMkLst>
            <pc:docMk/>
            <pc:sldMk cId="515843284" sldId="781"/>
            <ac:spMk id="3" creationId="{56A2A08A-E0C3-8D65-3CC1-92BC0CFAFDF2}"/>
          </ac:spMkLst>
        </pc:spChg>
      </pc:sldChg>
      <pc:sldChg chg="modSp new mod">
        <pc:chgData name="Deva Henry" userId="c22ffb78-ab3a-457d-bb8d-79ae97251357" providerId="ADAL" clId="{84F1C175-7E3A-4CC8-8758-2E42FF1C08AE}" dt="2022-12-21T20:21:24.570" v="4817" actId="20577"/>
        <pc:sldMkLst>
          <pc:docMk/>
          <pc:sldMk cId="411845256" sldId="782"/>
        </pc:sldMkLst>
        <pc:spChg chg="mod">
          <ac:chgData name="Deva Henry" userId="c22ffb78-ab3a-457d-bb8d-79ae97251357" providerId="ADAL" clId="{84F1C175-7E3A-4CC8-8758-2E42FF1C08AE}" dt="2022-12-21T20:21:24.570" v="4817" actId="20577"/>
          <ac:spMkLst>
            <pc:docMk/>
            <pc:sldMk cId="411845256" sldId="782"/>
            <ac:spMk id="2" creationId="{F134A66B-57B9-DF74-A777-17EBC7FC0EAB}"/>
          </ac:spMkLst>
        </pc:spChg>
        <pc:spChg chg="mod">
          <ac:chgData name="Deva Henry" userId="c22ffb78-ab3a-457d-bb8d-79ae97251357" providerId="ADAL" clId="{84F1C175-7E3A-4CC8-8758-2E42FF1C08AE}" dt="2022-12-21T20:20:58.879" v="4812" actId="20577"/>
          <ac:spMkLst>
            <pc:docMk/>
            <pc:sldMk cId="411845256" sldId="782"/>
            <ac:spMk id="3" creationId="{F464943E-E015-5DE1-0E3E-47CCA6535B88}"/>
          </ac:spMkLst>
        </pc:spChg>
      </pc:sldChg>
      <pc:sldChg chg="modSp new mod">
        <pc:chgData name="Deva Henry" userId="c22ffb78-ab3a-457d-bb8d-79ae97251357" providerId="ADAL" clId="{84F1C175-7E3A-4CC8-8758-2E42FF1C08AE}" dt="2022-12-21T20:23:00.978" v="4940" actId="115"/>
        <pc:sldMkLst>
          <pc:docMk/>
          <pc:sldMk cId="104100575" sldId="783"/>
        </pc:sldMkLst>
        <pc:spChg chg="mod">
          <ac:chgData name="Deva Henry" userId="c22ffb78-ab3a-457d-bb8d-79ae97251357" providerId="ADAL" clId="{84F1C175-7E3A-4CC8-8758-2E42FF1C08AE}" dt="2022-12-21T20:21:32.097" v="4820" actId="20577"/>
          <ac:spMkLst>
            <pc:docMk/>
            <pc:sldMk cId="104100575" sldId="783"/>
            <ac:spMk id="2" creationId="{D95C0DD6-5135-9C8C-B764-D6E169D40971}"/>
          </ac:spMkLst>
        </pc:spChg>
        <pc:spChg chg="mod">
          <ac:chgData name="Deva Henry" userId="c22ffb78-ab3a-457d-bb8d-79ae97251357" providerId="ADAL" clId="{84F1C175-7E3A-4CC8-8758-2E42FF1C08AE}" dt="2022-12-21T20:23:00.978" v="4940" actId="115"/>
          <ac:spMkLst>
            <pc:docMk/>
            <pc:sldMk cId="104100575" sldId="783"/>
            <ac:spMk id="3" creationId="{C982A98A-CB0B-6121-D60E-4FB53C4A00A0}"/>
          </ac:spMkLst>
        </pc:spChg>
      </pc:sldChg>
      <pc:sldChg chg="modSp new mod">
        <pc:chgData name="Deva Henry" userId="c22ffb78-ab3a-457d-bb8d-79ae97251357" providerId="ADAL" clId="{84F1C175-7E3A-4CC8-8758-2E42FF1C08AE}" dt="2022-12-21T20:30:46.072" v="5331" actId="20577"/>
        <pc:sldMkLst>
          <pc:docMk/>
          <pc:sldMk cId="3439030504" sldId="784"/>
        </pc:sldMkLst>
        <pc:spChg chg="mod">
          <ac:chgData name="Deva Henry" userId="c22ffb78-ab3a-457d-bb8d-79ae97251357" providerId="ADAL" clId="{84F1C175-7E3A-4CC8-8758-2E42FF1C08AE}" dt="2022-12-21T20:25:57.608" v="5094" actId="1035"/>
          <ac:spMkLst>
            <pc:docMk/>
            <pc:sldMk cId="3439030504" sldId="784"/>
            <ac:spMk id="2" creationId="{1FABBAE7-21D7-A868-47EB-D0F458B51725}"/>
          </ac:spMkLst>
        </pc:spChg>
        <pc:spChg chg="mod">
          <ac:chgData name="Deva Henry" userId="c22ffb78-ab3a-457d-bb8d-79ae97251357" providerId="ADAL" clId="{84F1C175-7E3A-4CC8-8758-2E42FF1C08AE}" dt="2022-12-21T20:30:46.072" v="5331" actId="20577"/>
          <ac:spMkLst>
            <pc:docMk/>
            <pc:sldMk cId="3439030504" sldId="784"/>
            <ac:spMk id="3" creationId="{5EA1B861-8642-60DC-51CD-7AF261848B97}"/>
          </ac:spMkLst>
        </pc:spChg>
      </pc:sldChg>
      <pc:sldChg chg="modSp new mod">
        <pc:chgData name="Deva Henry" userId="c22ffb78-ab3a-457d-bb8d-79ae97251357" providerId="ADAL" clId="{84F1C175-7E3A-4CC8-8758-2E42FF1C08AE}" dt="2022-12-21T20:31:40.858" v="5459" actId="20577"/>
        <pc:sldMkLst>
          <pc:docMk/>
          <pc:sldMk cId="2011809051" sldId="785"/>
        </pc:sldMkLst>
        <pc:spChg chg="mod">
          <ac:chgData name="Deva Henry" userId="c22ffb78-ab3a-457d-bb8d-79ae97251357" providerId="ADAL" clId="{84F1C175-7E3A-4CC8-8758-2E42FF1C08AE}" dt="2022-12-21T20:26:01.088" v="5097" actId="20577"/>
          <ac:spMkLst>
            <pc:docMk/>
            <pc:sldMk cId="2011809051" sldId="785"/>
            <ac:spMk id="2" creationId="{E78CD964-9230-5A15-225B-E7D93EFA574E}"/>
          </ac:spMkLst>
        </pc:spChg>
        <pc:spChg chg="mod">
          <ac:chgData name="Deva Henry" userId="c22ffb78-ab3a-457d-bb8d-79ae97251357" providerId="ADAL" clId="{84F1C175-7E3A-4CC8-8758-2E42FF1C08AE}" dt="2022-12-21T20:31:40.858" v="5459" actId="20577"/>
          <ac:spMkLst>
            <pc:docMk/>
            <pc:sldMk cId="2011809051" sldId="785"/>
            <ac:spMk id="3" creationId="{F71856DD-45E8-4814-A6E1-F906305E0823}"/>
          </ac:spMkLst>
        </pc:spChg>
      </pc:sldChg>
      <pc:sldChg chg="modSp new mod">
        <pc:chgData name="Deva Henry" userId="c22ffb78-ab3a-457d-bb8d-79ae97251357" providerId="ADAL" clId="{84F1C175-7E3A-4CC8-8758-2E42FF1C08AE}" dt="2022-12-21T20:36:02.813" v="5990" actId="20577"/>
        <pc:sldMkLst>
          <pc:docMk/>
          <pc:sldMk cId="3568179430" sldId="786"/>
        </pc:sldMkLst>
        <pc:spChg chg="mod">
          <ac:chgData name="Deva Henry" userId="c22ffb78-ab3a-457d-bb8d-79ae97251357" providerId="ADAL" clId="{84F1C175-7E3A-4CC8-8758-2E42FF1C08AE}" dt="2022-12-21T20:31:58.877" v="5499" actId="20577"/>
          <ac:spMkLst>
            <pc:docMk/>
            <pc:sldMk cId="3568179430" sldId="786"/>
            <ac:spMk id="2" creationId="{1C32D1E8-5A1F-57BA-F205-B70C444551D8}"/>
          </ac:spMkLst>
        </pc:spChg>
        <pc:spChg chg="mod">
          <ac:chgData name="Deva Henry" userId="c22ffb78-ab3a-457d-bb8d-79ae97251357" providerId="ADAL" clId="{84F1C175-7E3A-4CC8-8758-2E42FF1C08AE}" dt="2022-12-21T20:36:02.813" v="5990" actId="20577"/>
          <ac:spMkLst>
            <pc:docMk/>
            <pc:sldMk cId="3568179430" sldId="786"/>
            <ac:spMk id="3" creationId="{A8786F9E-8BB6-93E2-505D-71E45CB19A70}"/>
          </ac:spMkLst>
        </pc:spChg>
      </pc:sldChg>
      <pc:sldChg chg="modSp new mod">
        <pc:chgData name="Deva Henry" userId="c22ffb78-ab3a-457d-bb8d-79ae97251357" providerId="ADAL" clId="{84F1C175-7E3A-4CC8-8758-2E42FF1C08AE}" dt="2022-12-22T04:29:26.087" v="7255" actId="115"/>
        <pc:sldMkLst>
          <pc:docMk/>
          <pc:sldMk cId="2535239172" sldId="787"/>
        </pc:sldMkLst>
        <pc:spChg chg="mod">
          <ac:chgData name="Deva Henry" userId="c22ffb78-ab3a-457d-bb8d-79ae97251357" providerId="ADAL" clId="{84F1C175-7E3A-4CC8-8758-2E42FF1C08AE}" dt="2022-12-21T20:36:57.441" v="6024" actId="20577"/>
          <ac:spMkLst>
            <pc:docMk/>
            <pc:sldMk cId="2535239172" sldId="787"/>
            <ac:spMk id="2" creationId="{F0886A94-2E32-689E-E441-B15815EF175F}"/>
          </ac:spMkLst>
        </pc:spChg>
        <pc:spChg chg="mod">
          <ac:chgData name="Deva Henry" userId="c22ffb78-ab3a-457d-bb8d-79ae97251357" providerId="ADAL" clId="{84F1C175-7E3A-4CC8-8758-2E42FF1C08AE}" dt="2022-12-22T04:29:26.087" v="7255" actId="115"/>
          <ac:spMkLst>
            <pc:docMk/>
            <pc:sldMk cId="2535239172" sldId="787"/>
            <ac:spMk id="3" creationId="{709567DC-7271-3011-624C-66A7BF22DF70}"/>
          </ac:spMkLst>
        </pc:spChg>
      </pc:sldChg>
      <pc:sldChg chg="modSp new mod">
        <pc:chgData name="Deva Henry" userId="c22ffb78-ab3a-457d-bb8d-79ae97251357" providerId="ADAL" clId="{84F1C175-7E3A-4CC8-8758-2E42FF1C08AE}" dt="2022-12-22T04:29:17.581" v="7253" actId="115"/>
        <pc:sldMkLst>
          <pc:docMk/>
          <pc:sldMk cId="3228042953" sldId="788"/>
        </pc:sldMkLst>
        <pc:spChg chg="mod">
          <ac:chgData name="Deva Henry" userId="c22ffb78-ab3a-457d-bb8d-79ae97251357" providerId="ADAL" clId="{84F1C175-7E3A-4CC8-8758-2E42FF1C08AE}" dt="2022-12-21T20:41:33.671" v="6382" actId="20577"/>
          <ac:spMkLst>
            <pc:docMk/>
            <pc:sldMk cId="3228042953" sldId="788"/>
            <ac:spMk id="2" creationId="{AEAEC077-DF7D-4BE2-CCAB-059D4EF252AA}"/>
          </ac:spMkLst>
        </pc:spChg>
        <pc:spChg chg="mod">
          <ac:chgData name="Deva Henry" userId="c22ffb78-ab3a-457d-bb8d-79ae97251357" providerId="ADAL" clId="{84F1C175-7E3A-4CC8-8758-2E42FF1C08AE}" dt="2022-12-22T04:29:17.581" v="7253" actId="115"/>
          <ac:spMkLst>
            <pc:docMk/>
            <pc:sldMk cId="3228042953" sldId="788"/>
            <ac:spMk id="3" creationId="{5B4DE806-13A6-2098-144E-8DDA89BCDF69}"/>
          </ac:spMkLst>
        </pc:spChg>
      </pc:sldChg>
      <pc:sldChg chg="new del">
        <pc:chgData name="Deva Henry" userId="c22ffb78-ab3a-457d-bb8d-79ae97251357" providerId="ADAL" clId="{84F1C175-7E3A-4CC8-8758-2E42FF1C08AE}" dt="2022-12-22T02:59:54.431" v="6880" actId="47"/>
        <pc:sldMkLst>
          <pc:docMk/>
          <pc:sldMk cId="2129653324" sldId="789"/>
        </pc:sldMkLst>
      </pc:sldChg>
      <pc:sldChg chg="addSp delSp modSp add del mod delAnim modAnim">
        <pc:chgData name="Deva Henry" userId="c22ffb78-ab3a-457d-bb8d-79ae97251357" providerId="ADAL" clId="{84F1C175-7E3A-4CC8-8758-2E42FF1C08AE}" dt="2022-12-22T02:41:32.994" v="6789" actId="2696"/>
        <pc:sldMkLst>
          <pc:docMk/>
          <pc:sldMk cId="2224455524" sldId="790"/>
        </pc:sldMkLst>
        <pc:spChg chg="mod topLvl">
          <ac:chgData name="Deva Henry" userId="c22ffb78-ab3a-457d-bb8d-79ae97251357" providerId="ADAL" clId="{84F1C175-7E3A-4CC8-8758-2E42FF1C08AE}" dt="2022-12-21T22:11:23.352" v="6480" actId="338"/>
          <ac:spMkLst>
            <pc:docMk/>
            <pc:sldMk cId="2224455524" sldId="790"/>
            <ac:spMk id="6" creationId="{BCBA7BFB-B81E-1AFB-8F5B-E98AD8F6344D}"/>
          </ac:spMkLst>
        </pc:spChg>
        <pc:spChg chg="mod topLvl">
          <ac:chgData name="Deva Henry" userId="c22ffb78-ab3a-457d-bb8d-79ae97251357" providerId="ADAL" clId="{84F1C175-7E3A-4CC8-8758-2E42FF1C08AE}" dt="2022-12-21T22:11:39.717" v="6496" actId="1037"/>
          <ac:spMkLst>
            <pc:docMk/>
            <pc:sldMk cId="2224455524" sldId="790"/>
            <ac:spMk id="9" creationId="{4EB272D9-25B2-42E7-0CC0-D28327EA1762}"/>
          </ac:spMkLst>
        </pc:spChg>
        <pc:spChg chg="mod topLvl">
          <ac:chgData name="Deva Henry" userId="c22ffb78-ab3a-457d-bb8d-79ae97251357" providerId="ADAL" clId="{84F1C175-7E3A-4CC8-8758-2E42FF1C08AE}" dt="2022-12-21T22:11:23.352" v="6480" actId="338"/>
          <ac:spMkLst>
            <pc:docMk/>
            <pc:sldMk cId="2224455524" sldId="790"/>
            <ac:spMk id="10" creationId="{5CEB06A6-B246-4F16-D761-66A0B6B0044D}"/>
          </ac:spMkLst>
        </pc:spChg>
        <pc:spChg chg="mod topLvl">
          <ac:chgData name="Deva Henry" userId="c22ffb78-ab3a-457d-bb8d-79ae97251357" providerId="ADAL" clId="{84F1C175-7E3A-4CC8-8758-2E42FF1C08AE}" dt="2022-12-21T22:12:19.859" v="6507" actId="338"/>
          <ac:spMkLst>
            <pc:docMk/>
            <pc:sldMk cId="2224455524" sldId="790"/>
            <ac:spMk id="13" creationId="{8EA7B1D0-094D-0A4E-E3C5-A20249C69102}"/>
          </ac:spMkLst>
        </pc:spChg>
        <pc:spChg chg="mod topLvl">
          <ac:chgData name="Deva Henry" userId="c22ffb78-ab3a-457d-bb8d-79ae97251357" providerId="ADAL" clId="{84F1C175-7E3A-4CC8-8758-2E42FF1C08AE}" dt="2022-12-21T22:12:19.859" v="6507" actId="338"/>
          <ac:spMkLst>
            <pc:docMk/>
            <pc:sldMk cId="2224455524" sldId="790"/>
            <ac:spMk id="14" creationId="{FAA70C9F-D2B9-2A25-8A04-F27E0D9745ED}"/>
          </ac:spMkLst>
        </pc:spChg>
        <pc:spChg chg="mod topLvl">
          <ac:chgData name="Deva Henry" userId="c22ffb78-ab3a-457d-bb8d-79ae97251357" providerId="ADAL" clId="{84F1C175-7E3A-4CC8-8758-2E42FF1C08AE}" dt="2022-12-21T22:12:19.859" v="6507" actId="338"/>
          <ac:spMkLst>
            <pc:docMk/>
            <pc:sldMk cId="2224455524" sldId="790"/>
            <ac:spMk id="15" creationId="{27875BC8-96DA-3D1F-8847-3655BE3351D8}"/>
          </ac:spMkLst>
        </pc:spChg>
        <pc:spChg chg="mod topLvl">
          <ac:chgData name="Deva Henry" userId="c22ffb78-ab3a-457d-bb8d-79ae97251357" providerId="ADAL" clId="{84F1C175-7E3A-4CC8-8758-2E42FF1C08AE}" dt="2022-12-21T22:10:33.477" v="6443" actId="164"/>
          <ac:spMkLst>
            <pc:docMk/>
            <pc:sldMk cId="2224455524" sldId="790"/>
            <ac:spMk id="39" creationId="{8876C0FC-40A5-5CE3-7C5F-7D60690826D2}"/>
          </ac:spMkLst>
        </pc:spChg>
        <pc:spChg chg="mod topLvl">
          <ac:chgData name="Deva Henry" userId="c22ffb78-ab3a-457d-bb8d-79ae97251357" providerId="ADAL" clId="{84F1C175-7E3A-4CC8-8758-2E42FF1C08AE}" dt="2022-12-21T22:10:33.477" v="6443" actId="164"/>
          <ac:spMkLst>
            <pc:docMk/>
            <pc:sldMk cId="2224455524" sldId="790"/>
            <ac:spMk id="40" creationId="{A2273391-876D-2BA6-5D94-7172D2563512}"/>
          </ac:spMkLst>
        </pc:spChg>
        <pc:spChg chg="del mod">
          <ac:chgData name="Deva Henry" userId="c22ffb78-ab3a-457d-bb8d-79ae97251357" providerId="ADAL" clId="{84F1C175-7E3A-4CC8-8758-2E42FF1C08AE}" dt="2022-12-21T21:54:55.271" v="6391" actId="478"/>
          <ac:spMkLst>
            <pc:docMk/>
            <pc:sldMk cId="2224455524" sldId="790"/>
            <ac:spMk id="41" creationId="{D1F0768B-00FD-1241-29E8-EB8FA85C86F4}"/>
          </ac:spMkLst>
        </pc:spChg>
        <pc:spChg chg="del">
          <ac:chgData name="Deva Henry" userId="c22ffb78-ab3a-457d-bb8d-79ae97251357" providerId="ADAL" clId="{84F1C175-7E3A-4CC8-8758-2E42FF1C08AE}" dt="2022-12-21T21:54:52.424" v="6389" actId="478"/>
          <ac:spMkLst>
            <pc:docMk/>
            <pc:sldMk cId="2224455524" sldId="790"/>
            <ac:spMk id="42" creationId="{DDDF9013-4D24-40A5-9BF5-A8CEA6E2EF7E}"/>
          </ac:spMkLst>
        </pc:spChg>
        <pc:spChg chg="mod topLvl">
          <ac:chgData name="Deva Henry" userId="c22ffb78-ab3a-457d-bb8d-79ae97251357" providerId="ADAL" clId="{84F1C175-7E3A-4CC8-8758-2E42FF1C08AE}" dt="2022-12-21T22:10:33.477" v="6443" actId="164"/>
          <ac:spMkLst>
            <pc:docMk/>
            <pc:sldMk cId="2224455524" sldId="790"/>
            <ac:spMk id="43" creationId="{086F3044-EF11-01B8-0CE8-B69F6BD5D1CD}"/>
          </ac:spMkLst>
        </pc:spChg>
        <pc:grpChg chg="add mod">
          <ac:chgData name="Deva Henry" userId="c22ffb78-ab3a-457d-bb8d-79ae97251357" providerId="ADAL" clId="{84F1C175-7E3A-4CC8-8758-2E42FF1C08AE}" dt="2022-12-21T22:12:30.827" v="6524" actId="1037"/>
          <ac:grpSpMkLst>
            <pc:docMk/>
            <pc:sldMk cId="2224455524" sldId="790"/>
            <ac:grpSpMk id="3" creationId="{F5A29FED-BD7F-7D9B-3B9D-C00DA7D290A6}"/>
          </ac:grpSpMkLst>
        </pc:grpChg>
        <pc:grpChg chg="add del mod">
          <ac:chgData name="Deva Henry" userId="c22ffb78-ab3a-457d-bb8d-79ae97251357" providerId="ADAL" clId="{84F1C175-7E3A-4CC8-8758-2E42FF1C08AE}" dt="2022-12-21T22:11:06.546" v="6478" actId="165"/>
          <ac:grpSpMkLst>
            <pc:docMk/>
            <pc:sldMk cId="2224455524" sldId="790"/>
            <ac:grpSpMk id="5" creationId="{401C3DE4-027C-1FD5-B2BE-9A59B9C8EA68}"/>
          </ac:grpSpMkLst>
        </pc:grpChg>
        <pc:grpChg chg="add mod">
          <ac:chgData name="Deva Henry" userId="c22ffb78-ab3a-457d-bb8d-79ae97251357" providerId="ADAL" clId="{84F1C175-7E3A-4CC8-8758-2E42FF1C08AE}" dt="2022-12-21T22:12:30.827" v="6524" actId="1037"/>
          <ac:grpSpMkLst>
            <pc:docMk/>
            <pc:sldMk cId="2224455524" sldId="790"/>
            <ac:grpSpMk id="11" creationId="{7FE550EE-9E95-B8D9-4826-8A20B48DFD50}"/>
          </ac:grpSpMkLst>
        </pc:grpChg>
        <pc:grpChg chg="add del mod">
          <ac:chgData name="Deva Henry" userId="c22ffb78-ab3a-457d-bb8d-79ae97251357" providerId="ADAL" clId="{84F1C175-7E3A-4CC8-8758-2E42FF1C08AE}" dt="2022-12-21T22:11:55.402" v="6505" actId="165"/>
          <ac:grpSpMkLst>
            <pc:docMk/>
            <pc:sldMk cId="2224455524" sldId="790"/>
            <ac:grpSpMk id="12" creationId="{120096BC-8FF0-364F-83E4-EE3852CC93A9}"/>
          </ac:grpSpMkLst>
        </pc:grpChg>
        <pc:grpChg chg="add mod">
          <ac:chgData name="Deva Henry" userId="c22ffb78-ab3a-457d-bb8d-79ae97251357" providerId="ADAL" clId="{84F1C175-7E3A-4CC8-8758-2E42FF1C08AE}" dt="2022-12-21T22:12:30.827" v="6524" actId="1037"/>
          <ac:grpSpMkLst>
            <pc:docMk/>
            <pc:sldMk cId="2224455524" sldId="790"/>
            <ac:grpSpMk id="16" creationId="{4870E619-19BB-0647-50EA-47F885CC9E55}"/>
          </ac:grpSpMkLst>
        </pc:grpChg>
        <pc:grpChg chg="del mod">
          <ac:chgData name="Deva Henry" userId="c22ffb78-ab3a-457d-bb8d-79ae97251357" providerId="ADAL" clId="{84F1C175-7E3A-4CC8-8758-2E42FF1C08AE}" dt="2022-12-21T22:09:43.103" v="6419" actId="165"/>
          <ac:grpSpMkLst>
            <pc:docMk/>
            <pc:sldMk cId="2224455524" sldId="790"/>
            <ac:grpSpMk id="38" creationId="{20C2CE08-3176-36E8-DF76-995194E492C7}"/>
          </ac:grpSpMkLst>
        </pc:grpChg>
        <pc:grpChg chg="del mod">
          <ac:chgData name="Deva Henry" userId="c22ffb78-ab3a-457d-bb8d-79ae97251357" providerId="ADAL" clId="{84F1C175-7E3A-4CC8-8758-2E42FF1C08AE}" dt="2022-12-21T22:12:22.565" v="6508" actId="478"/>
          <ac:grpSpMkLst>
            <pc:docMk/>
            <pc:sldMk cId="2224455524" sldId="790"/>
            <ac:grpSpMk id="44" creationId="{B085BBEF-4268-7C47-3CB3-F6C1738846BB}"/>
          </ac:grpSpMkLst>
        </pc:grpChg>
        <pc:grpChg chg="del mod">
          <ac:chgData name="Deva Henry" userId="c22ffb78-ab3a-457d-bb8d-79ae97251357" providerId="ADAL" clId="{84F1C175-7E3A-4CC8-8758-2E42FF1C08AE}" dt="2022-12-21T22:12:22.565" v="6508" actId="478"/>
          <ac:grpSpMkLst>
            <pc:docMk/>
            <pc:sldMk cId="2224455524" sldId="790"/>
            <ac:grpSpMk id="45" creationId="{A71DFC79-6DE6-E22B-4B8B-E0F82F7717C1}"/>
          </ac:grpSpMkLst>
        </pc:grpChg>
        <pc:picChg chg="mod">
          <ac:chgData name="Deva Henry" userId="c22ffb78-ab3a-457d-bb8d-79ae97251357" providerId="ADAL" clId="{84F1C175-7E3A-4CC8-8758-2E42FF1C08AE}" dt="2022-12-21T22:12:30.827" v="6524" actId="1037"/>
          <ac:picMkLst>
            <pc:docMk/>
            <pc:sldMk cId="2224455524" sldId="790"/>
            <ac:picMk id="7" creationId="{EB454F93-36E3-6A4A-B823-CE70C722F586}"/>
          </ac:picMkLst>
        </pc:picChg>
      </pc:sldChg>
      <pc:sldChg chg="add">
        <pc:chgData name="Deva Henry" userId="c22ffb78-ab3a-457d-bb8d-79ae97251357" providerId="ADAL" clId="{84F1C175-7E3A-4CC8-8758-2E42FF1C08AE}" dt="2022-12-22T02:41:41.857" v="6790"/>
        <pc:sldMkLst>
          <pc:docMk/>
          <pc:sldMk cId="3892256009" sldId="790"/>
        </pc:sldMkLst>
      </pc:sldChg>
      <pc:sldChg chg="addSp delSp modSp add del mod addAnim delAnim">
        <pc:chgData name="Deva Henry" userId="c22ffb78-ab3a-457d-bb8d-79ae97251357" providerId="ADAL" clId="{84F1C175-7E3A-4CC8-8758-2E42FF1C08AE}" dt="2022-12-22T02:41:32.994" v="6789" actId="2696"/>
        <pc:sldMkLst>
          <pc:docMk/>
          <pc:sldMk cId="527393581" sldId="791"/>
        </pc:sldMkLst>
        <pc:spChg chg="mod">
          <ac:chgData name="Deva Henry" userId="c22ffb78-ab3a-457d-bb8d-79ae97251357" providerId="ADAL" clId="{84F1C175-7E3A-4CC8-8758-2E42FF1C08AE}" dt="2022-12-21T22:13:09.796" v="6530"/>
          <ac:spMkLst>
            <pc:docMk/>
            <pc:sldMk cId="527393581" sldId="791"/>
            <ac:spMk id="5" creationId="{4D252A2A-375E-964B-D7C4-AC1BADE5C498}"/>
          </ac:spMkLst>
        </pc:spChg>
        <pc:spChg chg="mod">
          <ac:chgData name="Deva Henry" userId="c22ffb78-ab3a-457d-bb8d-79ae97251357" providerId="ADAL" clId="{84F1C175-7E3A-4CC8-8758-2E42FF1C08AE}" dt="2022-12-21T22:13:09.796" v="6530"/>
          <ac:spMkLst>
            <pc:docMk/>
            <pc:sldMk cId="527393581" sldId="791"/>
            <ac:spMk id="6" creationId="{86FC32B6-2C27-9461-F3F5-79FD6723F9E9}"/>
          </ac:spMkLst>
        </pc:spChg>
        <pc:spChg chg="mod">
          <ac:chgData name="Deva Henry" userId="c22ffb78-ab3a-457d-bb8d-79ae97251357" providerId="ADAL" clId="{84F1C175-7E3A-4CC8-8758-2E42FF1C08AE}" dt="2022-12-21T22:13:09.796" v="6530"/>
          <ac:spMkLst>
            <pc:docMk/>
            <pc:sldMk cId="527393581" sldId="791"/>
            <ac:spMk id="7" creationId="{5A410DF1-2309-A7CD-B4EA-257B6907733B}"/>
          </ac:spMkLst>
        </pc:spChg>
        <pc:spChg chg="mod">
          <ac:chgData name="Deva Henry" userId="c22ffb78-ab3a-457d-bb8d-79ae97251357" providerId="ADAL" clId="{84F1C175-7E3A-4CC8-8758-2E42FF1C08AE}" dt="2022-12-21T22:13:09.796" v="6530"/>
          <ac:spMkLst>
            <pc:docMk/>
            <pc:sldMk cId="527393581" sldId="791"/>
            <ac:spMk id="11" creationId="{D39C23B0-AB98-FBB7-9257-321E863C52A9}"/>
          </ac:spMkLst>
        </pc:spChg>
        <pc:spChg chg="mod">
          <ac:chgData name="Deva Henry" userId="c22ffb78-ab3a-457d-bb8d-79ae97251357" providerId="ADAL" clId="{84F1C175-7E3A-4CC8-8758-2E42FF1C08AE}" dt="2022-12-21T22:13:09.796" v="6530"/>
          <ac:spMkLst>
            <pc:docMk/>
            <pc:sldMk cId="527393581" sldId="791"/>
            <ac:spMk id="32" creationId="{D5CE5131-8637-5707-7132-8FA1339F561A}"/>
          </ac:spMkLst>
        </pc:spChg>
        <pc:spChg chg="mod">
          <ac:chgData name="Deva Henry" userId="c22ffb78-ab3a-457d-bb8d-79ae97251357" providerId="ADAL" clId="{84F1C175-7E3A-4CC8-8758-2E42FF1C08AE}" dt="2022-12-21T22:13:09.796" v="6530"/>
          <ac:spMkLst>
            <pc:docMk/>
            <pc:sldMk cId="527393581" sldId="791"/>
            <ac:spMk id="35" creationId="{85A14EE4-E50D-DBCE-A38D-558C9887F7C8}"/>
          </ac:spMkLst>
        </pc:spChg>
        <pc:spChg chg="mod">
          <ac:chgData name="Deva Henry" userId="c22ffb78-ab3a-457d-bb8d-79ae97251357" providerId="ADAL" clId="{84F1C175-7E3A-4CC8-8758-2E42FF1C08AE}" dt="2022-12-21T22:13:09.796" v="6530"/>
          <ac:spMkLst>
            <pc:docMk/>
            <pc:sldMk cId="527393581" sldId="791"/>
            <ac:spMk id="37" creationId="{B80875CF-23D4-5040-2A98-5FCC770B43F3}"/>
          </ac:spMkLst>
        </pc:spChg>
        <pc:spChg chg="mod">
          <ac:chgData name="Deva Henry" userId="c22ffb78-ab3a-457d-bb8d-79ae97251357" providerId="ADAL" clId="{84F1C175-7E3A-4CC8-8758-2E42FF1C08AE}" dt="2022-12-21T22:13:09.796" v="6530"/>
          <ac:spMkLst>
            <pc:docMk/>
            <pc:sldMk cId="527393581" sldId="791"/>
            <ac:spMk id="38" creationId="{014C4C44-C096-2A60-FA72-1115C595997F}"/>
          </ac:spMkLst>
        </pc:spChg>
        <pc:spChg chg="mod">
          <ac:chgData name="Deva Henry" userId="c22ffb78-ab3a-457d-bb8d-79ae97251357" providerId="ADAL" clId="{84F1C175-7E3A-4CC8-8758-2E42FF1C08AE}" dt="2022-12-21T22:13:09.796" v="6530"/>
          <ac:spMkLst>
            <pc:docMk/>
            <pc:sldMk cId="527393581" sldId="791"/>
            <ac:spMk id="39" creationId="{476EC5CE-89E1-4EFD-F625-6F95BA0457DA}"/>
          </ac:spMkLst>
        </pc:spChg>
        <pc:grpChg chg="add del mod">
          <ac:chgData name="Deva Henry" userId="c22ffb78-ab3a-457d-bb8d-79ae97251357" providerId="ADAL" clId="{84F1C175-7E3A-4CC8-8758-2E42FF1C08AE}" dt="2022-12-21T22:13:57.423" v="6556" actId="1037"/>
          <ac:grpSpMkLst>
            <pc:docMk/>
            <pc:sldMk cId="527393581" sldId="791"/>
            <ac:grpSpMk id="2" creationId="{09C1656A-05CA-24C0-72FE-2ECA9ED0A639}"/>
          </ac:grpSpMkLst>
        </pc:grpChg>
        <pc:grpChg chg="add del mod">
          <ac:chgData name="Deva Henry" userId="c22ffb78-ab3a-457d-bb8d-79ae97251357" providerId="ADAL" clId="{84F1C175-7E3A-4CC8-8758-2E42FF1C08AE}" dt="2022-12-21T22:13:57.423" v="6556" actId="1037"/>
          <ac:grpSpMkLst>
            <pc:docMk/>
            <pc:sldMk cId="527393581" sldId="791"/>
            <ac:grpSpMk id="8" creationId="{D926CA7B-7FDA-058A-D98B-745EBCFF4E5A}"/>
          </ac:grpSpMkLst>
        </pc:grpChg>
        <pc:grpChg chg="del">
          <ac:chgData name="Deva Henry" userId="c22ffb78-ab3a-457d-bb8d-79ae97251357" providerId="ADAL" clId="{84F1C175-7E3A-4CC8-8758-2E42FF1C08AE}" dt="2022-12-21T22:12:58.996" v="6527" actId="478"/>
          <ac:grpSpMkLst>
            <pc:docMk/>
            <pc:sldMk cId="527393581" sldId="791"/>
            <ac:grpSpMk id="12" creationId="{EE7B9E86-E27F-E12F-352D-40B4BFD2D1AE}"/>
          </ac:grpSpMkLst>
        </pc:grpChg>
        <pc:grpChg chg="del">
          <ac:chgData name="Deva Henry" userId="c22ffb78-ab3a-457d-bb8d-79ae97251357" providerId="ADAL" clId="{84F1C175-7E3A-4CC8-8758-2E42FF1C08AE}" dt="2022-12-21T22:12:58.996" v="6527" actId="478"/>
          <ac:grpSpMkLst>
            <pc:docMk/>
            <pc:sldMk cId="527393581" sldId="791"/>
            <ac:grpSpMk id="18" creationId="{A7C26CDB-05C3-7521-C195-592E8CBB7B64}"/>
          </ac:grpSpMkLst>
        </pc:grpChg>
        <pc:grpChg chg="add del">
          <ac:chgData name="Deva Henry" userId="c22ffb78-ab3a-457d-bb8d-79ae97251357" providerId="ADAL" clId="{84F1C175-7E3A-4CC8-8758-2E42FF1C08AE}" dt="2022-12-21T22:12:58.996" v="6527" actId="478"/>
          <ac:grpSpMkLst>
            <pc:docMk/>
            <pc:sldMk cId="527393581" sldId="791"/>
            <ac:grpSpMk id="24" creationId="{5CDEE5B9-C0EE-7B21-D5A9-FCF1EF3538CC}"/>
          </ac:grpSpMkLst>
        </pc:grpChg>
        <pc:grpChg chg="add del mod">
          <ac:chgData name="Deva Henry" userId="c22ffb78-ab3a-457d-bb8d-79ae97251357" providerId="ADAL" clId="{84F1C175-7E3A-4CC8-8758-2E42FF1C08AE}" dt="2022-12-21T22:13:28.253" v="6537" actId="1076"/>
          <ac:grpSpMkLst>
            <pc:docMk/>
            <pc:sldMk cId="527393581" sldId="791"/>
            <ac:grpSpMk id="34" creationId="{8BA1EF51-6724-AD68-D0B1-01B21E92DC67}"/>
          </ac:grpSpMkLst>
        </pc:grpChg>
        <pc:grpChg chg="add del mod">
          <ac:chgData name="Deva Henry" userId="c22ffb78-ab3a-457d-bb8d-79ae97251357" providerId="ADAL" clId="{84F1C175-7E3A-4CC8-8758-2E42FF1C08AE}" dt="2022-12-21T22:13:57.423" v="6556" actId="1037"/>
          <ac:grpSpMkLst>
            <pc:docMk/>
            <pc:sldMk cId="527393581" sldId="791"/>
            <ac:grpSpMk id="36" creationId="{F197A931-9A38-C997-CC3B-93CAA29D436A}"/>
          </ac:grpSpMkLst>
        </pc:grpChg>
      </pc:sldChg>
      <pc:sldChg chg="add">
        <pc:chgData name="Deva Henry" userId="c22ffb78-ab3a-457d-bb8d-79ae97251357" providerId="ADAL" clId="{84F1C175-7E3A-4CC8-8758-2E42FF1C08AE}" dt="2022-12-22T02:41:41.857" v="6790"/>
        <pc:sldMkLst>
          <pc:docMk/>
          <pc:sldMk cId="3195029937" sldId="791"/>
        </pc:sldMkLst>
      </pc:sldChg>
      <pc:sldChg chg="modSp add del mod">
        <pc:chgData name="Deva Henry" userId="c22ffb78-ab3a-457d-bb8d-79ae97251357" providerId="ADAL" clId="{84F1C175-7E3A-4CC8-8758-2E42FF1C08AE}" dt="2022-12-22T07:16:28.479" v="7625" actId="20577"/>
        <pc:sldMkLst>
          <pc:docMk/>
          <pc:sldMk cId="2718961795" sldId="792"/>
        </pc:sldMkLst>
        <pc:spChg chg="mod">
          <ac:chgData name="Deva Henry" userId="c22ffb78-ab3a-457d-bb8d-79ae97251357" providerId="ADAL" clId="{84F1C175-7E3A-4CC8-8758-2E42FF1C08AE}" dt="2022-12-22T07:16:28.479" v="7625" actId="20577"/>
          <ac:spMkLst>
            <pc:docMk/>
            <pc:sldMk cId="2718961795" sldId="792"/>
            <ac:spMk id="3" creationId="{AD7D509D-D252-8B44-BB3B-8EB5D1F30020}"/>
          </ac:spMkLst>
        </pc:spChg>
        <pc:picChg chg="del">
          <ac:chgData name="Deva Henry" userId="c22ffb78-ab3a-457d-bb8d-79ae97251357" providerId="ADAL" clId="{84F1C175-7E3A-4CC8-8758-2E42FF1C08AE}" dt="2022-12-21T22:32:12.527" v="6747" actId="478"/>
          <ac:picMkLst>
            <pc:docMk/>
            <pc:sldMk cId="2718961795" sldId="792"/>
            <ac:picMk id="7" creationId="{3B093BBA-8819-A8FC-6257-5BB765BE0795}"/>
          </ac:picMkLst>
        </pc:picChg>
      </pc:sldChg>
      <pc:sldChg chg="modSp new mod">
        <pc:chgData name="Deva Henry" userId="c22ffb78-ab3a-457d-bb8d-79ae97251357" providerId="ADAL" clId="{84F1C175-7E3A-4CC8-8758-2E42FF1C08AE}" dt="2022-12-22T04:29:12.706" v="7252" actId="115"/>
        <pc:sldMkLst>
          <pc:docMk/>
          <pc:sldMk cId="1863174172" sldId="793"/>
        </pc:sldMkLst>
        <pc:spChg chg="mod">
          <ac:chgData name="Deva Henry" userId="c22ffb78-ab3a-457d-bb8d-79ae97251357" providerId="ADAL" clId="{84F1C175-7E3A-4CC8-8758-2E42FF1C08AE}" dt="2022-12-22T03:00:30.779" v="6934" actId="20577"/>
          <ac:spMkLst>
            <pc:docMk/>
            <pc:sldMk cId="1863174172" sldId="793"/>
            <ac:spMk id="2" creationId="{7D148B73-5A69-2ACF-8752-CB8050D39411}"/>
          </ac:spMkLst>
        </pc:spChg>
        <pc:spChg chg="mod">
          <ac:chgData name="Deva Henry" userId="c22ffb78-ab3a-457d-bb8d-79ae97251357" providerId="ADAL" clId="{84F1C175-7E3A-4CC8-8758-2E42FF1C08AE}" dt="2022-12-22T04:29:12.706" v="7252" actId="115"/>
          <ac:spMkLst>
            <pc:docMk/>
            <pc:sldMk cId="1863174172" sldId="793"/>
            <ac:spMk id="3" creationId="{20B1238B-F960-4BB1-E896-298EA9E00E16}"/>
          </ac:spMkLst>
        </pc:spChg>
      </pc:sldChg>
      <pc:sldChg chg="modSp new mod">
        <pc:chgData name="Deva Henry" userId="c22ffb78-ab3a-457d-bb8d-79ae97251357" providerId="ADAL" clId="{84F1C175-7E3A-4CC8-8758-2E42FF1C08AE}" dt="2022-12-22T05:40:51.478" v="7568" actId="20577"/>
        <pc:sldMkLst>
          <pc:docMk/>
          <pc:sldMk cId="1464472499" sldId="794"/>
        </pc:sldMkLst>
        <pc:spChg chg="mod">
          <ac:chgData name="Deva Henry" userId="c22ffb78-ab3a-457d-bb8d-79ae97251357" providerId="ADAL" clId="{84F1C175-7E3A-4CC8-8758-2E42FF1C08AE}" dt="2022-12-22T03:00:53.243" v="6977" actId="5793"/>
          <ac:spMkLst>
            <pc:docMk/>
            <pc:sldMk cId="1464472499" sldId="794"/>
            <ac:spMk id="2" creationId="{3F9D8168-2239-1706-D86B-B8B0B03E4A8A}"/>
          </ac:spMkLst>
        </pc:spChg>
        <pc:spChg chg="mod">
          <ac:chgData name="Deva Henry" userId="c22ffb78-ab3a-457d-bb8d-79ae97251357" providerId="ADAL" clId="{84F1C175-7E3A-4CC8-8758-2E42FF1C08AE}" dt="2022-12-22T05:40:51.478" v="7568" actId="20577"/>
          <ac:spMkLst>
            <pc:docMk/>
            <pc:sldMk cId="1464472499" sldId="794"/>
            <ac:spMk id="3" creationId="{316F3228-9321-AF26-FF3A-03A21FC81F1B}"/>
          </ac:spMkLst>
        </pc:spChg>
      </pc:sldChg>
      <pc:sldChg chg="modSp new mod">
        <pc:chgData name="Deva Henry" userId="c22ffb78-ab3a-457d-bb8d-79ae97251357" providerId="ADAL" clId="{84F1C175-7E3A-4CC8-8758-2E42FF1C08AE}" dt="2022-12-22T05:41:42.951" v="7571" actId="20577"/>
        <pc:sldMkLst>
          <pc:docMk/>
          <pc:sldMk cId="2633253131" sldId="795"/>
        </pc:sldMkLst>
        <pc:spChg chg="mod">
          <ac:chgData name="Deva Henry" userId="c22ffb78-ab3a-457d-bb8d-79ae97251357" providerId="ADAL" clId="{84F1C175-7E3A-4CC8-8758-2E42FF1C08AE}" dt="2022-12-22T03:01:20.056" v="7015" actId="20577"/>
          <ac:spMkLst>
            <pc:docMk/>
            <pc:sldMk cId="2633253131" sldId="795"/>
            <ac:spMk id="2" creationId="{1C70DC14-D758-EF06-3FA6-355FD52E8D21}"/>
          </ac:spMkLst>
        </pc:spChg>
        <pc:spChg chg="mod">
          <ac:chgData name="Deva Henry" userId="c22ffb78-ab3a-457d-bb8d-79ae97251357" providerId="ADAL" clId="{84F1C175-7E3A-4CC8-8758-2E42FF1C08AE}" dt="2022-12-22T05:41:42.951" v="7571" actId="20577"/>
          <ac:spMkLst>
            <pc:docMk/>
            <pc:sldMk cId="2633253131" sldId="795"/>
            <ac:spMk id="3" creationId="{4ABC89CB-3208-2AD9-09DD-8EE55DC8D326}"/>
          </ac:spMkLst>
        </pc:spChg>
      </pc:sldChg>
      <pc:sldChg chg="modSp new mod">
        <pc:chgData name="Deva Henry" userId="c22ffb78-ab3a-457d-bb8d-79ae97251357" providerId="ADAL" clId="{84F1C175-7E3A-4CC8-8758-2E42FF1C08AE}" dt="2022-12-22T05:42:35.830" v="7576" actId="20577"/>
        <pc:sldMkLst>
          <pc:docMk/>
          <pc:sldMk cId="3531591863" sldId="796"/>
        </pc:sldMkLst>
        <pc:spChg chg="mod">
          <ac:chgData name="Deva Henry" userId="c22ffb78-ab3a-457d-bb8d-79ae97251357" providerId="ADAL" clId="{84F1C175-7E3A-4CC8-8758-2E42FF1C08AE}" dt="2022-12-22T03:01:33.448" v="7036" actId="20577"/>
          <ac:spMkLst>
            <pc:docMk/>
            <pc:sldMk cId="3531591863" sldId="796"/>
            <ac:spMk id="2" creationId="{204F54D4-EE42-DB38-914E-CDC73FAC312E}"/>
          </ac:spMkLst>
        </pc:spChg>
        <pc:spChg chg="mod">
          <ac:chgData name="Deva Henry" userId="c22ffb78-ab3a-457d-bb8d-79ae97251357" providerId="ADAL" clId="{84F1C175-7E3A-4CC8-8758-2E42FF1C08AE}" dt="2022-12-22T05:42:35.830" v="7576" actId="20577"/>
          <ac:spMkLst>
            <pc:docMk/>
            <pc:sldMk cId="3531591863" sldId="796"/>
            <ac:spMk id="3" creationId="{B47E3E34-1171-ABEA-981E-94DE1A55ADA9}"/>
          </ac:spMkLst>
        </pc:spChg>
      </pc:sldChg>
      <pc:sldMasterChg chg="del delSldLayout">
        <pc:chgData name="Deva Henry" userId="c22ffb78-ab3a-457d-bb8d-79ae97251357" providerId="ADAL" clId="{84F1C175-7E3A-4CC8-8758-2E42FF1C08AE}" dt="2022-12-20T12:08:41.729" v="11" actId="2696"/>
        <pc:sldMasterMkLst>
          <pc:docMk/>
          <pc:sldMasterMk cId="1210961071" sldId="2147483661"/>
        </pc:sldMasterMkLst>
        <pc:sldLayoutChg chg="del">
          <pc:chgData name="Deva Henry" userId="c22ffb78-ab3a-457d-bb8d-79ae97251357" providerId="ADAL" clId="{84F1C175-7E3A-4CC8-8758-2E42FF1C08AE}" dt="2022-12-20T12:08:41.688" v="0" actId="2696"/>
          <pc:sldLayoutMkLst>
            <pc:docMk/>
            <pc:sldMasterMk cId="1210961071" sldId="2147483661"/>
            <pc:sldLayoutMk cId="2311627006" sldId="2147483662"/>
          </pc:sldLayoutMkLst>
        </pc:sldLayoutChg>
        <pc:sldLayoutChg chg="del">
          <pc:chgData name="Deva Henry" userId="c22ffb78-ab3a-457d-bb8d-79ae97251357" providerId="ADAL" clId="{84F1C175-7E3A-4CC8-8758-2E42FF1C08AE}" dt="2022-12-20T12:08:41.692" v="1" actId="2696"/>
          <pc:sldLayoutMkLst>
            <pc:docMk/>
            <pc:sldMasterMk cId="1210961071" sldId="2147483661"/>
            <pc:sldLayoutMk cId="2715268076" sldId="2147483663"/>
          </pc:sldLayoutMkLst>
        </pc:sldLayoutChg>
        <pc:sldLayoutChg chg="del">
          <pc:chgData name="Deva Henry" userId="c22ffb78-ab3a-457d-bb8d-79ae97251357" providerId="ADAL" clId="{84F1C175-7E3A-4CC8-8758-2E42FF1C08AE}" dt="2022-12-20T12:08:41.696" v="2" actId="2696"/>
          <pc:sldLayoutMkLst>
            <pc:docMk/>
            <pc:sldMasterMk cId="1210961071" sldId="2147483661"/>
            <pc:sldLayoutMk cId="430091850" sldId="2147483666"/>
          </pc:sldLayoutMkLst>
        </pc:sldLayoutChg>
        <pc:sldLayoutChg chg="del">
          <pc:chgData name="Deva Henry" userId="c22ffb78-ab3a-457d-bb8d-79ae97251357" providerId="ADAL" clId="{84F1C175-7E3A-4CC8-8758-2E42FF1C08AE}" dt="2022-12-20T12:08:41.700" v="3" actId="2696"/>
          <pc:sldLayoutMkLst>
            <pc:docMk/>
            <pc:sldMasterMk cId="1210961071" sldId="2147483661"/>
            <pc:sldLayoutMk cId="3260091135" sldId="2147483667"/>
          </pc:sldLayoutMkLst>
        </pc:sldLayoutChg>
        <pc:sldLayoutChg chg="del">
          <pc:chgData name="Deva Henry" userId="c22ffb78-ab3a-457d-bb8d-79ae97251357" providerId="ADAL" clId="{84F1C175-7E3A-4CC8-8758-2E42FF1C08AE}" dt="2022-12-20T12:08:41.704" v="4" actId="2696"/>
          <pc:sldLayoutMkLst>
            <pc:docMk/>
            <pc:sldMasterMk cId="1210961071" sldId="2147483661"/>
            <pc:sldLayoutMk cId="283714816" sldId="2147483669"/>
          </pc:sldLayoutMkLst>
        </pc:sldLayoutChg>
        <pc:sldLayoutChg chg="del">
          <pc:chgData name="Deva Henry" userId="c22ffb78-ab3a-457d-bb8d-79ae97251357" providerId="ADAL" clId="{84F1C175-7E3A-4CC8-8758-2E42FF1C08AE}" dt="2022-12-20T12:08:41.707" v="5" actId="2696"/>
          <pc:sldLayoutMkLst>
            <pc:docMk/>
            <pc:sldMasterMk cId="1210961071" sldId="2147483661"/>
            <pc:sldLayoutMk cId="3604896543" sldId="2147483670"/>
          </pc:sldLayoutMkLst>
        </pc:sldLayoutChg>
        <pc:sldLayoutChg chg="del">
          <pc:chgData name="Deva Henry" userId="c22ffb78-ab3a-457d-bb8d-79ae97251357" providerId="ADAL" clId="{84F1C175-7E3A-4CC8-8758-2E42FF1C08AE}" dt="2022-12-20T12:08:41.710" v="6" actId="2696"/>
          <pc:sldLayoutMkLst>
            <pc:docMk/>
            <pc:sldMasterMk cId="1210961071" sldId="2147483661"/>
            <pc:sldLayoutMk cId="1794288678" sldId="2147483672"/>
          </pc:sldLayoutMkLst>
        </pc:sldLayoutChg>
        <pc:sldLayoutChg chg="del">
          <pc:chgData name="Deva Henry" userId="c22ffb78-ab3a-457d-bb8d-79ae97251357" providerId="ADAL" clId="{84F1C175-7E3A-4CC8-8758-2E42FF1C08AE}" dt="2022-12-20T12:08:41.717" v="8" actId="2696"/>
          <pc:sldLayoutMkLst>
            <pc:docMk/>
            <pc:sldMasterMk cId="1210961071" sldId="2147483661"/>
            <pc:sldLayoutMk cId="3146245742" sldId="2147483673"/>
          </pc:sldLayoutMkLst>
        </pc:sldLayoutChg>
        <pc:sldLayoutChg chg="del">
          <pc:chgData name="Deva Henry" userId="c22ffb78-ab3a-457d-bb8d-79ae97251357" providerId="ADAL" clId="{84F1C175-7E3A-4CC8-8758-2E42FF1C08AE}" dt="2022-12-20T12:08:41.719" v="9" actId="2696"/>
          <pc:sldLayoutMkLst>
            <pc:docMk/>
            <pc:sldMasterMk cId="1210961071" sldId="2147483661"/>
            <pc:sldLayoutMk cId="1341091645" sldId="2147483674"/>
          </pc:sldLayoutMkLst>
        </pc:sldLayoutChg>
        <pc:sldLayoutChg chg="del">
          <pc:chgData name="Deva Henry" userId="c22ffb78-ab3a-457d-bb8d-79ae97251357" providerId="ADAL" clId="{84F1C175-7E3A-4CC8-8758-2E42FF1C08AE}" dt="2022-12-20T12:08:41.714" v="7" actId="2696"/>
          <pc:sldLayoutMkLst>
            <pc:docMk/>
            <pc:sldMasterMk cId="1210961071" sldId="2147483661"/>
            <pc:sldLayoutMk cId="1037746142" sldId="2147483675"/>
          </pc:sldLayoutMkLst>
        </pc:sldLayoutChg>
        <pc:sldLayoutChg chg="del">
          <pc:chgData name="Deva Henry" userId="c22ffb78-ab3a-457d-bb8d-79ae97251357" providerId="ADAL" clId="{84F1C175-7E3A-4CC8-8758-2E42FF1C08AE}" dt="2022-12-20T12:08:41.721" v="10" actId="2696"/>
          <pc:sldLayoutMkLst>
            <pc:docMk/>
            <pc:sldMasterMk cId="1210961071" sldId="2147483661"/>
            <pc:sldLayoutMk cId="2485228908" sldId="2147483676"/>
          </pc:sldLayoutMkLst>
        </pc:sldLayoutChg>
      </pc:sldMasterChg>
      <pc:sldMasterChg chg="modSp mod">
        <pc:chgData name="Deva Henry" userId="c22ffb78-ab3a-457d-bb8d-79ae97251357" providerId="ADAL" clId="{84F1C175-7E3A-4CC8-8758-2E42FF1C08AE}" dt="2022-12-20T12:08:51.982" v="30" actId="20577"/>
        <pc:sldMasterMkLst>
          <pc:docMk/>
          <pc:sldMasterMk cId="2405772710" sldId="2147483677"/>
        </pc:sldMasterMkLst>
        <pc:spChg chg="mod">
          <ac:chgData name="Deva Henry" userId="c22ffb78-ab3a-457d-bb8d-79ae97251357" providerId="ADAL" clId="{84F1C175-7E3A-4CC8-8758-2E42FF1C08AE}" dt="2022-12-20T12:08:51.982" v="30" actId="20577"/>
          <ac:spMkLst>
            <pc:docMk/>
            <pc:sldMasterMk cId="2405772710" sldId="2147483677"/>
            <ac:spMk id="10" creationId="{00000000-0000-0000-0000-000000000000}"/>
          </ac:spMkLst>
        </pc:spChg>
      </pc:sldMasterChg>
      <pc:sldMasterChg chg="del delSldLayout">
        <pc:chgData name="Deva Henry" userId="c22ffb78-ab3a-457d-bb8d-79ae97251357" providerId="ADAL" clId="{84F1C175-7E3A-4CC8-8758-2E42FF1C08AE}" dt="2022-12-21T17:13:46.671" v="66" actId="2696"/>
        <pc:sldMasterMkLst>
          <pc:docMk/>
          <pc:sldMasterMk cId="2517774703" sldId="2147483689"/>
        </pc:sldMasterMkLst>
        <pc:sldLayoutChg chg="del">
          <pc:chgData name="Deva Henry" userId="c22ffb78-ab3a-457d-bb8d-79ae97251357" providerId="ADAL" clId="{84F1C175-7E3A-4CC8-8758-2E42FF1C08AE}" dt="2022-12-21T17:13:46.613" v="55" actId="2696"/>
          <pc:sldLayoutMkLst>
            <pc:docMk/>
            <pc:sldMasterMk cId="2517774703" sldId="2147483689"/>
            <pc:sldLayoutMk cId="3199249297" sldId="2147483690"/>
          </pc:sldLayoutMkLst>
        </pc:sldLayoutChg>
        <pc:sldLayoutChg chg="del">
          <pc:chgData name="Deva Henry" userId="c22ffb78-ab3a-457d-bb8d-79ae97251357" providerId="ADAL" clId="{84F1C175-7E3A-4CC8-8758-2E42FF1C08AE}" dt="2022-12-21T17:13:46.621" v="56" actId="2696"/>
          <pc:sldLayoutMkLst>
            <pc:docMk/>
            <pc:sldMasterMk cId="2517774703" sldId="2147483689"/>
            <pc:sldLayoutMk cId="3651974441" sldId="2147483691"/>
          </pc:sldLayoutMkLst>
        </pc:sldLayoutChg>
        <pc:sldLayoutChg chg="del">
          <pc:chgData name="Deva Henry" userId="c22ffb78-ab3a-457d-bb8d-79ae97251357" providerId="ADAL" clId="{84F1C175-7E3A-4CC8-8758-2E42FF1C08AE}" dt="2022-12-21T17:13:46.626" v="57" actId="2696"/>
          <pc:sldLayoutMkLst>
            <pc:docMk/>
            <pc:sldMasterMk cId="2517774703" sldId="2147483689"/>
            <pc:sldLayoutMk cId="40177453" sldId="2147483692"/>
          </pc:sldLayoutMkLst>
        </pc:sldLayoutChg>
        <pc:sldLayoutChg chg="del">
          <pc:chgData name="Deva Henry" userId="c22ffb78-ab3a-457d-bb8d-79ae97251357" providerId="ADAL" clId="{84F1C175-7E3A-4CC8-8758-2E42FF1C08AE}" dt="2022-12-21T17:13:46.632" v="58" actId="2696"/>
          <pc:sldLayoutMkLst>
            <pc:docMk/>
            <pc:sldMasterMk cId="2517774703" sldId="2147483689"/>
            <pc:sldLayoutMk cId="174812153" sldId="2147483693"/>
          </pc:sldLayoutMkLst>
        </pc:sldLayoutChg>
        <pc:sldLayoutChg chg="del">
          <pc:chgData name="Deva Henry" userId="c22ffb78-ab3a-457d-bb8d-79ae97251357" providerId="ADAL" clId="{84F1C175-7E3A-4CC8-8758-2E42FF1C08AE}" dt="2022-12-21T17:13:46.639" v="59" actId="2696"/>
          <pc:sldLayoutMkLst>
            <pc:docMk/>
            <pc:sldMasterMk cId="2517774703" sldId="2147483689"/>
            <pc:sldLayoutMk cId="18739594" sldId="2147483694"/>
          </pc:sldLayoutMkLst>
        </pc:sldLayoutChg>
        <pc:sldLayoutChg chg="del">
          <pc:chgData name="Deva Henry" userId="c22ffb78-ab3a-457d-bb8d-79ae97251357" providerId="ADAL" clId="{84F1C175-7E3A-4CC8-8758-2E42FF1C08AE}" dt="2022-12-21T17:13:46.642" v="60" actId="2696"/>
          <pc:sldLayoutMkLst>
            <pc:docMk/>
            <pc:sldMasterMk cId="2517774703" sldId="2147483689"/>
            <pc:sldLayoutMk cId="1928416650" sldId="2147483695"/>
          </pc:sldLayoutMkLst>
        </pc:sldLayoutChg>
        <pc:sldLayoutChg chg="del">
          <pc:chgData name="Deva Henry" userId="c22ffb78-ab3a-457d-bb8d-79ae97251357" providerId="ADAL" clId="{84F1C175-7E3A-4CC8-8758-2E42FF1C08AE}" dt="2022-12-21T17:13:46.647" v="61" actId="2696"/>
          <pc:sldLayoutMkLst>
            <pc:docMk/>
            <pc:sldMasterMk cId="2517774703" sldId="2147483689"/>
            <pc:sldLayoutMk cId="2692600886" sldId="2147483696"/>
          </pc:sldLayoutMkLst>
        </pc:sldLayoutChg>
        <pc:sldLayoutChg chg="del">
          <pc:chgData name="Deva Henry" userId="c22ffb78-ab3a-457d-bb8d-79ae97251357" providerId="ADAL" clId="{84F1C175-7E3A-4CC8-8758-2E42FF1C08AE}" dt="2022-12-21T17:13:46.653" v="62" actId="2696"/>
          <pc:sldLayoutMkLst>
            <pc:docMk/>
            <pc:sldMasterMk cId="2517774703" sldId="2147483689"/>
            <pc:sldLayoutMk cId="4068831466" sldId="2147483697"/>
          </pc:sldLayoutMkLst>
        </pc:sldLayoutChg>
        <pc:sldLayoutChg chg="del">
          <pc:chgData name="Deva Henry" userId="c22ffb78-ab3a-457d-bb8d-79ae97251357" providerId="ADAL" clId="{84F1C175-7E3A-4CC8-8758-2E42FF1C08AE}" dt="2022-12-21T17:13:46.655" v="63" actId="2696"/>
          <pc:sldLayoutMkLst>
            <pc:docMk/>
            <pc:sldMasterMk cId="2517774703" sldId="2147483689"/>
            <pc:sldLayoutMk cId="2982114461" sldId="2147483698"/>
          </pc:sldLayoutMkLst>
        </pc:sldLayoutChg>
        <pc:sldLayoutChg chg="del">
          <pc:chgData name="Deva Henry" userId="c22ffb78-ab3a-457d-bb8d-79ae97251357" providerId="ADAL" clId="{84F1C175-7E3A-4CC8-8758-2E42FF1C08AE}" dt="2022-12-21T17:13:46.659" v="64" actId="2696"/>
          <pc:sldLayoutMkLst>
            <pc:docMk/>
            <pc:sldMasterMk cId="2517774703" sldId="2147483689"/>
            <pc:sldLayoutMk cId="3553863588" sldId="2147483699"/>
          </pc:sldLayoutMkLst>
        </pc:sldLayoutChg>
        <pc:sldLayoutChg chg="del">
          <pc:chgData name="Deva Henry" userId="c22ffb78-ab3a-457d-bb8d-79ae97251357" providerId="ADAL" clId="{84F1C175-7E3A-4CC8-8758-2E42FF1C08AE}" dt="2022-12-21T17:13:46.664" v="65" actId="2696"/>
          <pc:sldLayoutMkLst>
            <pc:docMk/>
            <pc:sldMasterMk cId="2517774703" sldId="2147483689"/>
            <pc:sldLayoutMk cId="674161867" sldId="2147483700"/>
          </pc:sldLayoutMkLst>
        </pc:sldLayoutChg>
      </pc:sldMasterChg>
    </pc:docChg>
  </pc:docChgLst>
  <pc:docChgLst>
    <pc:chgData name="Chetan Pakhare‎" userId="S::chetanpakhare@blue-kei.com::af1c261d-eb97-4f77-8398-5c6714d384e0" providerId="AD" clId="Web-{79D3FFF6-0358-B650-0571-20DCB805CA38}"/>
    <pc:docChg chg="modSld">
      <pc:chgData name="Chetan Pakhare‎" userId="S::chetanpakhare@blue-kei.com::af1c261d-eb97-4f77-8398-5c6714d384e0" providerId="AD" clId="Web-{79D3FFF6-0358-B650-0571-20DCB805CA38}" dt="2024-09-02T10:17:28.725" v="1" actId="1076"/>
      <pc:docMkLst>
        <pc:docMk/>
      </pc:docMkLst>
      <pc:sldChg chg="modSp">
        <pc:chgData name="Chetan Pakhare‎" userId="S::chetanpakhare@blue-kei.com::af1c261d-eb97-4f77-8398-5c6714d384e0" providerId="AD" clId="Web-{79D3FFF6-0358-B650-0571-20DCB805CA38}" dt="2024-09-02T10:17:28.725" v="1" actId="1076"/>
        <pc:sldMkLst>
          <pc:docMk/>
          <pc:sldMk cId="3479902025" sldId="346"/>
        </pc:sldMkLst>
        <pc:graphicFrameChg chg="mod">
          <ac:chgData name="Chetan Pakhare‎" userId="S::chetanpakhare@blue-kei.com::af1c261d-eb97-4f77-8398-5c6714d384e0" providerId="AD" clId="Web-{79D3FFF6-0358-B650-0571-20DCB805CA38}" dt="2024-09-02T10:17:28.725" v="1" actId="1076"/>
          <ac:graphicFrameMkLst>
            <pc:docMk/>
            <pc:sldMk cId="3479902025" sldId="346"/>
            <ac:graphicFrameMk id="4" creationId="{2849D03B-D966-E128-3E6C-55452145F12E}"/>
          </ac:graphicFrameMkLst>
        </pc:graphicFrameChg>
      </pc:sldChg>
    </pc:docChg>
  </pc:docChgLst>
  <pc:docChgLst>
    <pc:chgData name="Ketaki Patwardhan" userId="S::ketakipatwardhan@blue-kei.com::a1c5eb7b-a851-48ad-8a31-4cb397a9519e" providerId="AD" clId="Web-{E5348B18-82DE-E13C-301B-CEBB6BDF0002}"/>
    <pc:docChg chg="addSld delSld modSld sldOrd">
      <pc:chgData name="Ketaki Patwardhan" userId="S::ketakipatwardhan@blue-kei.com::a1c5eb7b-a851-48ad-8a31-4cb397a9519e" providerId="AD" clId="Web-{E5348B18-82DE-E13C-301B-CEBB6BDF0002}" dt="2024-08-29T13:50:19.952" v="100" actId="20577"/>
      <pc:docMkLst>
        <pc:docMk/>
      </pc:docMkLst>
      <pc:sldChg chg="modSp">
        <pc:chgData name="Ketaki Patwardhan" userId="S::ketakipatwardhan@blue-kei.com::a1c5eb7b-a851-48ad-8a31-4cb397a9519e" providerId="AD" clId="Web-{E5348B18-82DE-E13C-301B-CEBB6BDF0002}" dt="2024-08-29T13:50:19.952" v="100" actId="20577"/>
        <pc:sldMkLst>
          <pc:docMk/>
          <pc:sldMk cId="3423880158" sldId="819"/>
        </pc:sldMkLst>
        <pc:spChg chg="mod">
          <ac:chgData name="Ketaki Patwardhan" userId="S::ketakipatwardhan@blue-kei.com::a1c5eb7b-a851-48ad-8a31-4cb397a9519e" providerId="AD" clId="Web-{E5348B18-82DE-E13C-301B-CEBB6BDF0002}" dt="2024-08-29T13:50:19.952" v="100" actId="20577"/>
          <ac:spMkLst>
            <pc:docMk/>
            <pc:sldMk cId="3423880158" sldId="819"/>
            <ac:spMk id="302" creationId="{00000000-0000-0000-0000-000000000000}"/>
          </ac:spMkLst>
        </pc:spChg>
      </pc:sldChg>
      <pc:sldChg chg="addSp delSp modSp new ord">
        <pc:chgData name="Ketaki Patwardhan" userId="S::ketakipatwardhan@blue-kei.com::a1c5eb7b-a851-48ad-8a31-4cb397a9519e" providerId="AD" clId="Web-{E5348B18-82DE-E13C-301B-CEBB6BDF0002}" dt="2024-08-29T13:31:31.971" v="99" actId="20577"/>
        <pc:sldMkLst>
          <pc:docMk/>
          <pc:sldMk cId="2800434006" sldId="820"/>
        </pc:sldMkLst>
        <pc:spChg chg="add mod">
          <ac:chgData name="Ketaki Patwardhan" userId="S::ketakipatwardhan@blue-kei.com::a1c5eb7b-a851-48ad-8a31-4cb397a9519e" providerId="AD" clId="Web-{E5348B18-82DE-E13C-301B-CEBB6BDF0002}" dt="2024-08-29T13:31:31.971" v="99" actId="20577"/>
          <ac:spMkLst>
            <pc:docMk/>
            <pc:sldMk cId="2800434006" sldId="820"/>
            <ac:spMk id="7" creationId="{213DDE28-1A98-E347-9E0D-758104A75AEA}"/>
          </ac:spMkLst>
        </pc:spChg>
        <pc:picChg chg="add del mod">
          <ac:chgData name="Ketaki Patwardhan" userId="S::ketakipatwardhan@blue-kei.com::a1c5eb7b-a851-48ad-8a31-4cb397a9519e" providerId="AD" clId="Web-{E5348B18-82DE-E13C-301B-CEBB6BDF0002}" dt="2024-08-29T13:12:54.080" v="14"/>
          <ac:picMkLst>
            <pc:docMk/>
            <pc:sldMk cId="2800434006" sldId="820"/>
            <ac:picMk id="3" creationId="{2465E8D2-E0D6-FC11-B386-2B88A35F2B39}"/>
          </ac:picMkLst>
        </pc:picChg>
        <pc:picChg chg="add del mod">
          <ac:chgData name="Ketaki Patwardhan" userId="S::ketakipatwardhan@blue-kei.com::a1c5eb7b-a851-48ad-8a31-4cb397a9519e" providerId="AD" clId="Web-{E5348B18-82DE-E13C-301B-CEBB6BDF0002}" dt="2024-08-29T13:30:37.314" v="77"/>
          <ac:picMkLst>
            <pc:docMk/>
            <pc:sldMk cId="2800434006" sldId="820"/>
            <ac:picMk id="4" creationId="{1D543EAE-EC7B-1220-B95A-D388BF3782A9}"/>
          </ac:picMkLst>
        </pc:picChg>
        <pc:picChg chg="add mod">
          <ac:chgData name="Ketaki Patwardhan" userId="S::ketakipatwardhan@blue-kei.com::a1c5eb7b-a851-48ad-8a31-4cb397a9519e" providerId="AD" clId="Web-{E5348B18-82DE-E13C-301B-CEBB6BDF0002}" dt="2024-08-29T13:31:12.815" v="93" actId="14100"/>
          <ac:picMkLst>
            <pc:docMk/>
            <pc:sldMk cId="2800434006" sldId="820"/>
            <ac:picMk id="5" creationId="{BA867A23-F8B9-366C-9A2A-8A6430F477A8}"/>
          </ac:picMkLst>
        </pc:picChg>
        <pc:picChg chg="add mod">
          <ac:chgData name="Ketaki Patwardhan" userId="S::ketakipatwardhan@blue-kei.com::a1c5eb7b-a851-48ad-8a31-4cb397a9519e" providerId="AD" clId="Web-{E5348B18-82DE-E13C-301B-CEBB6BDF0002}" dt="2024-08-29T13:31:16.627" v="94" actId="14100"/>
          <ac:picMkLst>
            <pc:docMk/>
            <pc:sldMk cId="2800434006" sldId="820"/>
            <ac:picMk id="8" creationId="{8BEAF6ED-264C-3DBD-4DC8-CC294B2EEA52}"/>
          </ac:picMkLst>
        </pc:picChg>
      </pc:sldChg>
      <pc:sldChg chg="new del">
        <pc:chgData name="Ketaki Patwardhan" userId="S::ketakipatwardhan@blue-kei.com::a1c5eb7b-a851-48ad-8a31-4cb397a9519e" providerId="AD" clId="Web-{E5348B18-82DE-E13C-301B-CEBB6BDF0002}" dt="2024-08-29T12:39:43.035" v="1"/>
        <pc:sldMkLst>
          <pc:docMk/>
          <pc:sldMk cId="3478974807" sldId="82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73C4D-B88C-4B48-9B37-88FCAB1D921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8B66CBC7-FDA0-4C87-ABEB-F61C5CA58951}">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7E79"/>
        </a:solidFill>
        <a:ln>
          <a:solidFill>
            <a:srgbClr val="C00000"/>
          </a:solidFill>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R="0" algn="ctr">
            <a:lnSpc>
              <a:spcPct val="100000"/>
            </a:lnSpc>
            <a:spcBef>
              <a:spcPts val="0"/>
            </a:spcBef>
            <a:spcAft>
              <a:spcPts val="0"/>
            </a:spcAft>
            <a:buClr>
              <a:srgbClr val="000000"/>
            </a:buClr>
            <a:buFont typeface="Arial"/>
          </a:pPr>
          <a:r>
            <a:rPr lang="en-IN" sz="1200" b="1" i="0" u="none" strike="noStrike" cap="none">
              <a:latin typeface="+mn-lt"/>
              <a:ea typeface="+mn-ea"/>
              <a:cs typeface="+mn-cs"/>
              <a:sym typeface="Arial"/>
            </a:rPr>
            <a:t>BSD</a:t>
          </a:r>
          <a:endParaRPr lang="en-IN" sz="1200">
            <a:sym typeface="Arial"/>
          </a:endParaRPr>
        </a:p>
      </dgm:t>
    </dgm:pt>
    <dgm:pt modelId="{E50885F8-F036-462C-9FF0-4CAB259934C4}" type="parTrans" cxnId="{56359BC6-58AD-4D05-975D-C465AED62711}">
      <dgm:prSet/>
      <dgm:spPr/>
      <dgm:t>
        <a:bodyPr/>
        <a:lstStyle/>
        <a:p>
          <a:endParaRPr lang="en-IN"/>
        </a:p>
      </dgm:t>
    </dgm:pt>
    <dgm:pt modelId="{1485BF7D-91AE-4020-B55D-1966E674BA54}" type="sibTrans" cxnId="{56359BC6-58AD-4D05-975D-C465AED62711}">
      <dgm:prSet/>
      <dgm:spPr/>
      <dgm:t>
        <a:bodyPr/>
        <a:lstStyle/>
        <a:p>
          <a:endParaRPr lang="en-IN"/>
        </a:p>
      </dgm:t>
    </dgm:pt>
    <dgm:pt modelId="{F49AB909-8498-4CC1-9987-F666FF6CEDD8}">
      <dgm:prSet phldrT="[Text]" phldr="0">
        <dgm:style>
          <a:lnRef idx="2">
            <a:schemeClr val="accent1">
              <a:shade val="50000"/>
            </a:schemeClr>
          </a:lnRef>
          <a:fillRef idx="1">
            <a:schemeClr val="accent1"/>
          </a:fillRef>
          <a:effectRef idx="0">
            <a:schemeClr val="accent1"/>
          </a:effectRef>
          <a:fontRef idx="minor">
            <a:schemeClr val="lt1"/>
          </a:fontRef>
        </dgm:style>
      </dgm:prSet>
      <dgm:spPr>
        <a:solidFill>
          <a:srgbClr val="FF7E79"/>
        </a:solidFill>
        <a:ln>
          <a:solidFill>
            <a:srgbClr val="C00000"/>
          </a:solidFill>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IN">
              <a:latin typeface="Arial"/>
            </a:rPr>
            <a:t>Sensors</a:t>
          </a:r>
          <a:endParaRPr lang="en-IN"/>
        </a:p>
      </dgm:t>
    </dgm:pt>
    <dgm:pt modelId="{FC78E6BE-E475-4CE9-B1C3-004CCD36A163}" type="parTrans" cxnId="{253A6A15-79FE-472A-A5D2-6F0B26DBD917}">
      <dgm:prSet/>
      <dgm:spPr>
        <a:ln>
          <a:solidFill>
            <a:srgbClr val="C00000"/>
          </a:solidFill>
        </a:ln>
      </dgm:spPr>
      <dgm:t>
        <a:bodyPr/>
        <a:lstStyle/>
        <a:p>
          <a:endParaRPr lang="en-IN"/>
        </a:p>
      </dgm:t>
    </dgm:pt>
    <dgm:pt modelId="{2967DB47-AE4F-4BC0-9AD6-780482F01CF7}" type="sibTrans" cxnId="{253A6A15-79FE-472A-A5D2-6F0B26DBD917}">
      <dgm:prSet/>
      <dgm:spPr/>
      <dgm:t>
        <a:bodyPr/>
        <a:lstStyle/>
        <a:p>
          <a:endParaRPr lang="en-IN"/>
        </a:p>
      </dgm:t>
    </dgm:pt>
    <dgm:pt modelId="{1EDE054C-A696-4F24-8F74-11CC50D0A21C}">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7E79"/>
        </a:solidFill>
        <a:ln>
          <a:solidFill>
            <a:srgbClr val="C00000"/>
          </a:solidFill>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R="0" algn="ctr" rtl="0">
            <a:lnSpc>
              <a:spcPct val="100000"/>
            </a:lnSpc>
            <a:spcBef>
              <a:spcPts val="0"/>
            </a:spcBef>
            <a:spcAft>
              <a:spcPts val="0"/>
            </a:spcAft>
            <a:buClr>
              <a:srgbClr val="000000"/>
            </a:buClr>
            <a:buFont typeface="Arial"/>
          </a:pPr>
          <a:r>
            <a:rPr lang="en-IN" sz="800" b="1" i="0" u="none" strike="noStrike" cap="none">
              <a:solidFill>
                <a:schemeClr val="lt1"/>
              </a:solidFill>
              <a:latin typeface="+mn-lt"/>
              <a:ea typeface="+mn-ea"/>
              <a:cs typeface="+mn-cs"/>
              <a:sym typeface="Arial"/>
            </a:rPr>
            <a:t>Wheel Speed Sensor</a:t>
          </a:r>
        </a:p>
      </dgm:t>
    </dgm:pt>
    <dgm:pt modelId="{2BCB3F33-7C6A-495D-B5C6-109BF43D4BEB}" type="parTrans" cxnId="{B5960760-C83B-4085-9847-5A75AB722707}">
      <dgm:prSet/>
      <dgm:spPr>
        <a:ln>
          <a:solidFill>
            <a:srgbClr val="C00000"/>
          </a:solidFill>
        </a:ln>
      </dgm:spPr>
      <dgm:t>
        <a:bodyPr/>
        <a:lstStyle/>
        <a:p>
          <a:endParaRPr lang="en-IN"/>
        </a:p>
      </dgm:t>
    </dgm:pt>
    <dgm:pt modelId="{842EE56C-B81A-4E6A-89F8-932C1815CCB9}" type="sibTrans" cxnId="{B5960760-C83B-4085-9847-5A75AB722707}">
      <dgm:prSet/>
      <dgm:spPr/>
      <dgm:t>
        <a:bodyPr/>
        <a:lstStyle/>
        <a:p>
          <a:endParaRPr lang="en-IN"/>
        </a:p>
      </dgm:t>
    </dgm:pt>
    <dgm:pt modelId="{DC405103-32B9-493A-9632-8A553577A97E}">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7E79"/>
        </a:solidFill>
        <a:ln>
          <a:solidFill>
            <a:srgbClr val="C00000"/>
          </a:solidFill>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R="0" algn="ctr" rtl="0">
            <a:lnSpc>
              <a:spcPct val="100000"/>
            </a:lnSpc>
            <a:spcBef>
              <a:spcPts val="0"/>
            </a:spcBef>
            <a:spcAft>
              <a:spcPts val="0"/>
            </a:spcAft>
            <a:buClr>
              <a:srgbClr val="000000"/>
            </a:buClr>
            <a:buFont typeface="Arial"/>
          </a:pPr>
          <a:r>
            <a:rPr lang="en-IN" sz="800" b="1" i="0" u="none" strike="noStrike" cap="none">
              <a:solidFill>
                <a:schemeClr val="lt1"/>
              </a:solidFill>
              <a:latin typeface="+mn-lt"/>
              <a:ea typeface="+mn-ea"/>
              <a:cs typeface="+mn-cs"/>
              <a:sym typeface="Arial"/>
            </a:rPr>
            <a:t>Radar</a:t>
          </a:r>
        </a:p>
      </dgm:t>
    </dgm:pt>
    <dgm:pt modelId="{1C80860B-9D9F-4E49-B338-F52BADB9781B}" type="parTrans" cxnId="{B4FB83A2-D68D-4892-B198-E9AFC700D70D}">
      <dgm:prSet/>
      <dgm:spPr>
        <a:ln>
          <a:solidFill>
            <a:srgbClr val="C00000"/>
          </a:solidFill>
        </a:ln>
      </dgm:spPr>
      <dgm:t>
        <a:bodyPr/>
        <a:lstStyle/>
        <a:p>
          <a:endParaRPr lang="en-IN"/>
        </a:p>
      </dgm:t>
    </dgm:pt>
    <dgm:pt modelId="{4C6C75F1-4184-4E0C-BBCD-CE9FF41B6047}" type="sibTrans" cxnId="{B4FB83A2-D68D-4892-B198-E9AFC700D70D}">
      <dgm:prSet/>
      <dgm:spPr/>
      <dgm:t>
        <a:bodyPr/>
        <a:lstStyle/>
        <a:p>
          <a:endParaRPr lang="en-IN"/>
        </a:p>
      </dgm:t>
    </dgm:pt>
    <dgm:pt modelId="{825BEF9D-3E10-41FA-94E1-177263CBE019}">
      <dgm:prSet phldr="0"/>
      <dgm:spPr/>
      <dgm:t>
        <a:bodyPr/>
        <a:lstStyle/>
        <a:p>
          <a:pPr marR="0" algn="ctr">
            <a:lnSpc>
              <a:spcPct val="100000"/>
            </a:lnSpc>
            <a:spcBef>
              <a:spcPts val="0"/>
            </a:spcBef>
            <a:spcAft>
              <a:spcPts val="0"/>
            </a:spcAft>
          </a:pPr>
          <a:r>
            <a:rPr lang="en-IN" b="0" i="0" u="none" strike="noStrike" cap="none">
              <a:latin typeface="Calibri"/>
              <a:ea typeface="+mn-ea"/>
              <a:cs typeface="Calibri"/>
              <a:sym typeface="Arial"/>
            </a:rPr>
            <a:t>Dashboard</a:t>
          </a:r>
          <a:endParaRPr lang="en-IN" b="1" i="0" u="none" strike="noStrike" cap="none">
            <a:latin typeface="+mn-lt"/>
            <a:ea typeface="+mn-ea"/>
            <a:cs typeface="+mn-cs"/>
            <a:sym typeface="Arial"/>
          </a:endParaRPr>
        </a:p>
      </dgm:t>
    </dgm:pt>
    <dgm:pt modelId="{007E4AC1-48D3-46C9-A124-603936552773}" type="parTrans" cxnId="{B0A86B8C-554D-47C4-AD44-A330612A7A1F}">
      <dgm:prSet/>
      <dgm:spPr/>
      <dgm:t>
        <a:bodyPr/>
        <a:lstStyle/>
        <a:p>
          <a:endParaRPr lang="en-US"/>
        </a:p>
      </dgm:t>
    </dgm:pt>
    <dgm:pt modelId="{80382281-9209-4106-A113-CB7E310D6942}" type="sibTrans" cxnId="{B0A86B8C-554D-47C4-AD44-A330612A7A1F}">
      <dgm:prSet/>
      <dgm:spPr/>
      <dgm:t>
        <a:bodyPr/>
        <a:lstStyle/>
        <a:p>
          <a:endParaRPr lang="en-US"/>
        </a:p>
      </dgm:t>
    </dgm:pt>
    <dgm:pt modelId="{398871CE-7A31-4D3E-946D-DEFCA540A4B9}">
      <dgm:prSet phldr="0"/>
      <dgm:spPr/>
      <dgm:t>
        <a:bodyPr/>
        <a:lstStyle/>
        <a:p>
          <a:pPr marR="0" algn="ctr">
            <a:lnSpc>
              <a:spcPct val="100000"/>
            </a:lnSpc>
            <a:spcBef>
              <a:spcPts val="0"/>
            </a:spcBef>
            <a:spcAft>
              <a:spcPts val="0"/>
            </a:spcAft>
          </a:pPr>
          <a:r>
            <a:rPr lang="en-IN" b="0" i="0" u="none" strike="noStrike" cap="none">
              <a:latin typeface="Calibri"/>
              <a:ea typeface="+mn-ea"/>
              <a:cs typeface="Calibri"/>
              <a:sym typeface="Arial"/>
            </a:rPr>
            <a:t>Audio</a:t>
          </a:r>
        </a:p>
      </dgm:t>
    </dgm:pt>
    <dgm:pt modelId="{5658BBA8-0FB0-4398-9BDB-63D5ECAACDCA}" type="parTrans" cxnId="{E7F12482-EF9A-4C53-BBA4-A2A14C9AC3A6}">
      <dgm:prSet/>
      <dgm:spPr/>
      <dgm:t>
        <a:bodyPr/>
        <a:lstStyle/>
        <a:p>
          <a:endParaRPr lang="en-US"/>
        </a:p>
      </dgm:t>
    </dgm:pt>
    <dgm:pt modelId="{26199F74-1FAE-410B-8915-F4043C54E927}" type="sibTrans" cxnId="{E7F12482-EF9A-4C53-BBA4-A2A14C9AC3A6}">
      <dgm:prSet/>
      <dgm:spPr/>
      <dgm:t>
        <a:bodyPr/>
        <a:lstStyle/>
        <a:p>
          <a:endParaRPr lang="en-US"/>
        </a:p>
      </dgm:t>
    </dgm:pt>
    <dgm:pt modelId="{0ED515F3-4D54-47CE-97BB-A1ADD53F78AD}">
      <dgm:prSet phldr="0"/>
      <dgm:spPr/>
      <dgm:t>
        <a:bodyPr/>
        <a:lstStyle/>
        <a:p>
          <a:pPr marR="0" algn="ctr" rtl="0">
            <a:lnSpc>
              <a:spcPct val="100000"/>
            </a:lnSpc>
            <a:spcBef>
              <a:spcPts val="0"/>
            </a:spcBef>
            <a:spcAft>
              <a:spcPts val="0"/>
            </a:spcAft>
          </a:pPr>
          <a:r>
            <a:rPr lang="en-IN" b="0" i="0" u="none" strike="noStrike" cap="none">
              <a:latin typeface="Calibri"/>
              <a:ea typeface="+mn-ea"/>
              <a:cs typeface="Calibri"/>
              <a:sym typeface="Arial"/>
            </a:rPr>
            <a:t>Camera</a:t>
          </a:r>
        </a:p>
      </dgm:t>
    </dgm:pt>
    <dgm:pt modelId="{E937D4F5-6FED-489A-BF2E-CA162B11D144}" type="parTrans" cxnId="{9D422853-FAA3-4184-A02B-51B32AB3C23F}">
      <dgm:prSet/>
      <dgm:spPr/>
      <dgm:t>
        <a:bodyPr/>
        <a:lstStyle/>
        <a:p>
          <a:endParaRPr lang="en-US"/>
        </a:p>
      </dgm:t>
    </dgm:pt>
    <dgm:pt modelId="{67BD3304-242A-4794-9AC8-3EFA6AC0B8CE}" type="sibTrans" cxnId="{9D422853-FAA3-4184-A02B-51B32AB3C23F}">
      <dgm:prSet/>
      <dgm:spPr/>
      <dgm:t>
        <a:bodyPr/>
        <a:lstStyle/>
        <a:p>
          <a:endParaRPr lang="en-US"/>
        </a:p>
      </dgm:t>
    </dgm:pt>
    <dgm:pt modelId="{E87414FA-9086-4339-9A58-7BBB5E04C012}">
      <dgm:prSet phldr="0"/>
      <dgm:spPr/>
      <dgm:t>
        <a:bodyPr/>
        <a:lstStyle/>
        <a:p>
          <a:pPr marR="0" algn="ctr" rtl="0">
            <a:lnSpc>
              <a:spcPct val="100000"/>
            </a:lnSpc>
            <a:spcBef>
              <a:spcPts val="0"/>
            </a:spcBef>
            <a:spcAft>
              <a:spcPts val="0"/>
            </a:spcAft>
          </a:pPr>
          <a:r>
            <a:rPr lang="en-IN" b="0" i="0" u="none" strike="noStrike" cap="none">
              <a:latin typeface="Calibri"/>
              <a:ea typeface="+mn-ea"/>
              <a:cs typeface="Calibri"/>
              <a:sym typeface="Arial"/>
            </a:rPr>
            <a:t>Door sensor</a:t>
          </a:r>
        </a:p>
      </dgm:t>
    </dgm:pt>
    <dgm:pt modelId="{9DD13B43-3629-45E1-A243-BADCC51F27E1}" type="parTrans" cxnId="{CDADF9FC-FECD-45BB-82CB-4DEE68AD2263}">
      <dgm:prSet/>
      <dgm:spPr/>
      <dgm:t>
        <a:bodyPr/>
        <a:lstStyle/>
        <a:p>
          <a:endParaRPr lang="en-US"/>
        </a:p>
      </dgm:t>
    </dgm:pt>
    <dgm:pt modelId="{E0DEB168-4081-4A1B-AA36-A68948802E6E}" type="sibTrans" cxnId="{CDADF9FC-FECD-45BB-82CB-4DEE68AD2263}">
      <dgm:prSet/>
      <dgm:spPr/>
      <dgm:t>
        <a:bodyPr/>
        <a:lstStyle/>
        <a:p>
          <a:endParaRPr lang="en-US"/>
        </a:p>
      </dgm:t>
    </dgm:pt>
    <dgm:pt modelId="{5E0662D6-E2E1-4E87-8CA9-26C1E5DF5739}">
      <dgm:prSet phldr="0"/>
      <dgm:spPr/>
      <dgm:t>
        <a:bodyPr/>
        <a:lstStyle/>
        <a:p>
          <a:pPr marR="0" algn="ctr" rtl="0">
            <a:lnSpc>
              <a:spcPct val="100000"/>
            </a:lnSpc>
            <a:spcBef>
              <a:spcPts val="0"/>
            </a:spcBef>
            <a:spcAft>
              <a:spcPts val="0"/>
            </a:spcAft>
          </a:pPr>
          <a:r>
            <a:rPr lang="en-IN" b="0" i="0" u="none" strike="noStrike" cap="none">
              <a:latin typeface="Calibri"/>
              <a:ea typeface="+mn-ea"/>
              <a:cs typeface="Calibri"/>
              <a:sym typeface="Arial"/>
            </a:rPr>
            <a:t>BSD lamp</a:t>
          </a:r>
        </a:p>
      </dgm:t>
    </dgm:pt>
    <dgm:pt modelId="{CE8D9EC2-C98B-49CC-95F3-0EC113469B80}" type="parTrans" cxnId="{A9B22875-2645-4BF1-BEE8-6AC8FD3E7C01}">
      <dgm:prSet/>
      <dgm:spPr/>
      <dgm:t>
        <a:bodyPr/>
        <a:lstStyle/>
        <a:p>
          <a:endParaRPr lang="en-US"/>
        </a:p>
      </dgm:t>
    </dgm:pt>
    <dgm:pt modelId="{1ACCA9D1-2156-410F-8777-3711270824A5}" type="sibTrans" cxnId="{A9B22875-2645-4BF1-BEE8-6AC8FD3E7C01}">
      <dgm:prSet/>
      <dgm:spPr/>
      <dgm:t>
        <a:bodyPr/>
        <a:lstStyle/>
        <a:p>
          <a:endParaRPr lang="en-US"/>
        </a:p>
      </dgm:t>
    </dgm:pt>
    <dgm:pt modelId="{865A5799-619B-431D-B44B-94461D6A6463}">
      <dgm:prSet phldr="0"/>
      <dgm:spPr/>
      <dgm:t>
        <a:bodyPr/>
        <a:lstStyle/>
        <a:p>
          <a:pPr marR="0" algn="ctr" rtl="0">
            <a:lnSpc>
              <a:spcPct val="100000"/>
            </a:lnSpc>
            <a:spcBef>
              <a:spcPts val="0"/>
            </a:spcBef>
            <a:spcAft>
              <a:spcPts val="0"/>
            </a:spcAft>
          </a:pPr>
          <a:r>
            <a:rPr lang="en-IN" b="0" i="0" u="none" strike="noStrike" cap="none">
              <a:latin typeface="Calibri"/>
              <a:ea typeface="+mn-ea"/>
              <a:cs typeface="Calibri"/>
              <a:sym typeface="Arial"/>
            </a:rPr>
            <a:t>Speaker</a:t>
          </a:r>
        </a:p>
      </dgm:t>
    </dgm:pt>
    <dgm:pt modelId="{09C32BD0-29F4-4354-A1E5-632306053FDC}" type="parTrans" cxnId="{7C50DEDC-09E8-47E3-B736-4809C3BC54C6}">
      <dgm:prSet/>
      <dgm:spPr/>
      <dgm:t>
        <a:bodyPr/>
        <a:lstStyle/>
        <a:p>
          <a:endParaRPr lang="en-US"/>
        </a:p>
      </dgm:t>
    </dgm:pt>
    <dgm:pt modelId="{F8359015-A71C-4EE7-9C93-D674228932BD}" type="sibTrans" cxnId="{7C50DEDC-09E8-47E3-B736-4809C3BC54C6}">
      <dgm:prSet/>
      <dgm:spPr/>
      <dgm:t>
        <a:bodyPr/>
        <a:lstStyle/>
        <a:p>
          <a:endParaRPr lang="en-US"/>
        </a:p>
      </dgm:t>
    </dgm:pt>
    <dgm:pt modelId="{6F3F8E03-1DC0-4144-98AD-E5AF70AFB5B7}" type="pres">
      <dgm:prSet presAssocID="{E7873C4D-B88C-4B48-9B37-88FCAB1D9215}" presName="diagram" presStyleCnt="0">
        <dgm:presLayoutVars>
          <dgm:chPref val="1"/>
          <dgm:dir val="rev"/>
          <dgm:animOne val="branch"/>
          <dgm:animLvl val="lvl"/>
          <dgm:resizeHandles val="exact"/>
        </dgm:presLayoutVars>
      </dgm:prSet>
      <dgm:spPr/>
    </dgm:pt>
    <dgm:pt modelId="{A62A1C63-B094-4F3B-8E28-ECA72C747698}" type="pres">
      <dgm:prSet presAssocID="{8B66CBC7-FDA0-4C87-ABEB-F61C5CA58951}" presName="root1" presStyleCnt="0"/>
      <dgm:spPr/>
    </dgm:pt>
    <dgm:pt modelId="{BBB0F8A3-E61C-4919-8B87-E968596C4A58}" type="pres">
      <dgm:prSet presAssocID="{8B66CBC7-FDA0-4C87-ABEB-F61C5CA58951}" presName="LevelOneTextNode" presStyleLbl="node0" presStyleIdx="0" presStyleCnt="1">
        <dgm:presLayoutVars>
          <dgm:chPref val="3"/>
        </dgm:presLayoutVars>
      </dgm:prSet>
      <dgm:spPr>
        <a:xfrm>
          <a:off x="2403706" y="1886180"/>
          <a:ext cx="858344" cy="429172"/>
        </a:xfrm>
        <a:prstGeom prst="roundRect">
          <a:avLst>
            <a:gd name="adj" fmla="val 10000"/>
          </a:avLst>
        </a:prstGeom>
      </dgm:spPr>
    </dgm:pt>
    <dgm:pt modelId="{2D92889A-362A-4D0F-B054-F1DCEBE45602}" type="pres">
      <dgm:prSet presAssocID="{8B66CBC7-FDA0-4C87-ABEB-F61C5CA58951}" presName="level2hierChild" presStyleCnt="0"/>
      <dgm:spPr/>
    </dgm:pt>
    <dgm:pt modelId="{9C286DBB-0D96-4872-929E-870CEEA0F320}" type="pres">
      <dgm:prSet presAssocID="{FC78E6BE-E475-4CE9-B1C3-004CCD36A163}" presName="conn2-1" presStyleLbl="parChTrans1D2" presStyleIdx="0" presStyleCnt="3"/>
      <dgm:spPr/>
    </dgm:pt>
    <dgm:pt modelId="{B801F162-3FF2-45B5-8AA6-E5C9BE388710}" type="pres">
      <dgm:prSet presAssocID="{FC78E6BE-E475-4CE9-B1C3-004CCD36A163}" presName="connTx" presStyleLbl="parChTrans1D2" presStyleIdx="0" presStyleCnt="3"/>
      <dgm:spPr/>
    </dgm:pt>
    <dgm:pt modelId="{35DA12D9-0474-462D-9D6C-70FC15073E92}" type="pres">
      <dgm:prSet presAssocID="{F49AB909-8498-4CC1-9987-F666FF6CEDD8}" presName="root2" presStyleCnt="0"/>
      <dgm:spPr/>
    </dgm:pt>
    <dgm:pt modelId="{5B3FBD74-FEDE-4C15-818B-9A6603EF66EC}" type="pres">
      <dgm:prSet presAssocID="{F49AB909-8498-4CC1-9987-F666FF6CEDD8}" presName="LevelTwoTextNode" presStyleLbl="node2" presStyleIdx="0" presStyleCnt="3">
        <dgm:presLayoutVars>
          <dgm:chPref val="3"/>
        </dgm:presLayoutVars>
      </dgm:prSet>
      <dgm:spPr>
        <a:xfrm>
          <a:off x="1202024" y="1639406"/>
          <a:ext cx="858344" cy="429172"/>
        </a:xfrm>
        <a:prstGeom prst="roundRect">
          <a:avLst>
            <a:gd name="adj" fmla="val 10000"/>
          </a:avLst>
        </a:prstGeom>
      </dgm:spPr>
    </dgm:pt>
    <dgm:pt modelId="{57A58AAB-A091-43C3-A148-E7C28D72741E}" type="pres">
      <dgm:prSet presAssocID="{F49AB909-8498-4CC1-9987-F666FF6CEDD8}" presName="level3hierChild" presStyleCnt="0"/>
      <dgm:spPr/>
    </dgm:pt>
    <dgm:pt modelId="{54814C85-88B6-4672-BBA3-5288BB37F705}" type="pres">
      <dgm:prSet presAssocID="{2BCB3F33-7C6A-495D-B5C6-109BF43D4BEB}" presName="conn2-1" presStyleLbl="parChTrans1D3" presStyleIdx="0" presStyleCnt="6"/>
      <dgm:spPr/>
    </dgm:pt>
    <dgm:pt modelId="{9B94FAF5-6287-44E5-AAEC-8634CFF527D5}" type="pres">
      <dgm:prSet presAssocID="{2BCB3F33-7C6A-495D-B5C6-109BF43D4BEB}" presName="connTx" presStyleLbl="parChTrans1D3" presStyleIdx="0" presStyleCnt="6"/>
      <dgm:spPr/>
    </dgm:pt>
    <dgm:pt modelId="{745A78E6-9335-4D03-8ADD-D080BE915112}" type="pres">
      <dgm:prSet presAssocID="{1EDE054C-A696-4F24-8F74-11CC50D0A21C}" presName="root2" presStyleCnt="0"/>
      <dgm:spPr/>
    </dgm:pt>
    <dgm:pt modelId="{E77E121C-6DAE-4C9F-BB06-0A94C71CF286}" type="pres">
      <dgm:prSet presAssocID="{1EDE054C-A696-4F24-8F74-11CC50D0A21C}" presName="LevelTwoTextNode" presStyleLbl="node3" presStyleIdx="0" presStyleCnt="6" custLinFactNeighborY="1678">
        <dgm:presLayoutVars>
          <dgm:chPref val="3"/>
        </dgm:presLayoutVars>
      </dgm:prSet>
      <dgm:spPr>
        <a:xfrm>
          <a:off x="341" y="1392632"/>
          <a:ext cx="858344" cy="429172"/>
        </a:xfrm>
        <a:prstGeom prst="roundRect">
          <a:avLst>
            <a:gd name="adj" fmla="val 10000"/>
          </a:avLst>
        </a:prstGeom>
      </dgm:spPr>
    </dgm:pt>
    <dgm:pt modelId="{81F9C6C5-B981-4D48-8B11-3BA7363DFCD9}" type="pres">
      <dgm:prSet presAssocID="{1EDE054C-A696-4F24-8F74-11CC50D0A21C}" presName="level3hierChild" presStyleCnt="0"/>
      <dgm:spPr/>
    </dgm:pt>
    <dgm:pt modelId="{7FB8EB1B-AA46-441F-8A62-70C939AE7DE1}" type="pres">
      <dgm:prSet presAssocID="{1C80860B-9D9F-4E49-B338-F52BADB9781B}" presName="conn2-1" presStyleLbl="parChTrans1D3" presStyleIdx="1" presStyleCnt="6"/>
      <dgm:spPr/>
    </dgm:pt>
    <dgm:pt modelId="{83604AFF-C895-42F1-B1CB-B8139A786B61}" type="pres">
      <dgm:prSet presAssocID="{1C80860B-9D9F-4E49-B338-F52BADB9781B}" presName="connTx" presStyleLbl="parChTrans1D3" presStyleIdx="1" presStyleCnt="6"/>
      <dgm:spPr/>
    </dgm:pt>
    <dgm:pt modelId="{7585142A-ED8B-4E89-B097-BB822AFD2188}" type="pres">
      <dgm:prSet presAssocID="{DC405103-32B9-493A-9632-8A553577A97E}" presName="root2" presStyleCnt="0"/>
      <dgm:spPr/>
    </dgm:pt>
    <dgm:pt modelId="{4F61058A-45BA-4A3A-A2B0-087034550142}" type="pres">
      <dgm:prSet presAssocID="{DC405103-32B9-493A-9632-8A553577A97E}" presName="LevelTwoTextNode" presStyleLbl="node3" presStyleIdx="1" presStyleCnt="6">
        <dgm:presLayoutVars>
          <dgm:chPref val="3"/>
        </dgm:presLayoutVars>
      </dgm:prSet>
      <dgm:spPr>
        <a:xfrm>
          <a:off x="341" y="1886180"/>
          <a:ext cx="858344" cy="429172"/>
        </a:xfrm>
        <a:prstGeom prst="roundRect">
          <a:avLst>
            <a:gd name="adj" fmla="val 10000"/>
          </a:avLst>
        </a:prstGeom>
      </dgm:spPr>
    </dgm:pt>
    <dgm:pt modelId="{8AA5741C-71AC-4B9E-9278-546648379BA8}" type="pres">
      <dgm:prSet presAssocID="{DC405103-32B9-493A-9632-8A553577A97E}" presName="level3hierChild" presStyleCnt="0"/>
      <dgm:spPr/>
    </dgm:pt>
    <dgm:pt modelId="{B9EA4909-9D96-4D01-9812-E9806AD14E5B}" type="pres">
      <dgm:prSet presAssocID="{E937D4F5-6FED-489A-BF2E-CA162B11D144}" presName="conn2-1" presStyleLbl="parChTrans1D3" presStyleIdx="2" presStyleCnt="6"/>
      <dgm:spPr/>
    </dgm:pt>
    <dgm:pt modelId="{0D12C5A4-64F5-4142-B0E2-E04A423A3CFE}" type="pres">
      <dgm:prSet presAssocID="{E937D4F5-6FED-489A-BF2E-CA162B11D144}" presName="connTx" presStyleLbl="parChTrans1D3" presStyleIdx="2" presStyleCnt="6"/>
      <dgm:spPr/>
    </dgm:pt>
    <dgm:pt modelId="{136E776E-29AD-48FC-B132-F48800E20558}" type="pres">
      <dgm:prSet presAssocID="{0ED515F3-4D54-47CE-97BB-A1ADD53F78AD}" presName="root2" presStyleCnt="0"/>
      <dgm:spPr/>
    </dgm:pt>
    <dgm:pt modelId="{2938802B-96C0-4A7D-A855-2F0009A2EE7D}" type="pres">
      <dgm:prSet presAssocID="{0ED515F3-4D54-47CE-97BB-A1ADD53F78AD}" presName="LevelTwoTextNode" presStyleLbl="node3" presStyleIdx="2" presStyleCnt="6">
        <dgm:presLayoutVars>
          <dgm:chPref val="3"/>
        </dgm:presLayoutVars>
      </dgm:prSet>
      <dgm:spPr/>
    </dgm:pt>
    <dgm:pt modelId="{EA81A707-1ACF-46AA-93F3-266B6D24BB34}" type="pres">
      <dgm:prSet presAssocID="{0ED515F3-4D54-47CE-97BB-A1ADD53F78AD}" presName="level3hierChild" presStyleCnt="0"/>
      <dgm:spPr/>
    </dgm:pt>
    <dgm:pt modelId="{343D767D-C8C2-4BF9-AF3E-2FFFC565B806}" type="pres">
      <dgm:prSet presAssocID="{9DD13B43-3629-45E1-A243-BADCC51F27E1}" presName="conn2-1" presStyleLbl="parChTrans1D3" presStyleIdx="3" presStyleCnt="6"/>
      <dgm:spPr/>
    </dgm:pt>
    <dgm:pt modelId="{5587A0AA-6129-413B-96AE-87112312D2A6}" type="pres">
      <dgm:prSet presAssocID="{9DD13B43-3629-45E1-A243-BADCC51F27E1}" presName="connTx" presStyleLbl="parChTrans1D3" presStyleIdx="3" presStyleCnt="6"/>
      <dgm:spPr/>
    </dgm:pt>
    <dgm:pt modelId="{41B31680-DC17-418A-9B6C-CEA283A7E727}" type="pres">
      <dgm:prSet presAssocID="{E87414FA-9086-4339-9A58-7BBB5E04C012}" presName="root2" presStyleCnt="0"/>
      <dgm:spPr/>
    </dgm:pt>
    <dgm:pt modelId="{83868A81-7170-4A5F-BD62-52CE3737EE45}" type="pres">
      <dgm:prSet presAssocID="{E87414FA-9086-4339-9A58-7BBB5E04C012}" presName="LevelTwoTextNode" presStyleLbl="node3" presStyleIdx="3" presStyleCnt="6">
        <dgm:presLayoutVars>
          <dgm:chPref val="3"/>
        </dgm:presLayoutVars>
      </dgm:prSet>
      <dgm:spPr/>
    </dgm:pt>
    <dgm:pt modelId="{6769C7A2-E261-4F14-B308-A78B4091C148}" type="pres">
      <dgm:prSet presAssocID="{E87414FA-9086-4339-9A58-7BBB5E04C012}" presName="level3hierChild" presStyleCnt="0"/>
      <dgm:spPr/>
    </dgm:pt>
    <dgm:pt modelId="{A6BE1BB5-6E8C-4436-BCDA-E655F53ADF1A}" type="pres">
      <dgm:prSet presAssocID="{007E4AC1-48D3-46C9-A124-603936552773}" presName="conn2-1" presStyleLbl="parChTrans1D2" presStyleIdx="1" presStyleCnt="3"/>
      <dgm:spPr/>
    </dgm:pt>
    <dgm:pt modelId="{505F98FB-B163-4843-8DDA-0565C757B001}" type="pres">
      <dgm:prSet presAssocID="{007E4AC1-48D3-46C9-A124-603936552773}" presName="connTx" presStyleLbl="parChTrans1D2" presStyleIdx="1" presStyleCnt="3"/>
      <dgm:spPr/>
    </dgm:pt>
    <dgm:pt modelId="{4B1C2394-86E1-4E64-BDF3-CC576D387226}" type="pres">
      <dgm:prSet presAssocID="{825BEF9D-3E10-41FA-94E1-177263CBE019}" presName="root2" presStyleCnt="0"/>
      <dgm:spPr/>
    </dgm:pt>
    <dgm:pt modelId="{9A8215BF-C0E4-47A3-9C12-2F71C8A7B845}" type="pres">
      <dgm:prSet presAssocID="{825BEF9D-3E10-41FA-94E1-177263CBE019}" presName="LevelTwoTextNode" presStyleLbl="node2" presStyleIdx="1" presStyleCnt="3">
        <dgm:presLayoutVars>
          <dgm:chPref val="3"/>
        </dgm:presLayoutVars>
      </dgm:prSet>
      <dgm:spPr/>
    </dgm:pt>
    <dgm:pt modelId="{F0071B4D-7F7D-42D1-BC78-CB9CA4DC0406}" type="pres">
      <dgm:prSet presAssocID="{825BEF9D-3E10-41FA-94E1-177263CBE019}" presName="level3hierChild" presStyleCnt="0"/>
      <dgm:spPr/>
    </dgm:pt>
    <dgm:pt modelId="{E39B9E20-17E7-4F21-91DB-A60D26AB94C3}" type="pres">
      <dgm:prSet presAssocID="{CE8D9EC2-C98B-49CC-95F3-0EC113469B80}" presName="conn2-1" presStyleLbl="parChTrans1D3" presStyleIdx="4" presStyleCnt="6"/>
      <dgm:spPr/>
    </dgm:pt>
    <dgm:pt modelId="{EA60F97D-945F-4A5E-B8AA-7BF6EA4146EB}" type="pres">
      <dgm:prSet presAssocID="{CE8D9EC2-C98B-49CC-95F3-0EC113469B80}" presName="connTx" presStyleLbl="parChTrans1D3" presStyleIdx="4" presStyleCnt="6"/>
      <dgm:spPr/>
    </dgm:pt>
    <dgm:pt modelId="{F85A6CD1-E14E-4086-BA4C-B03D2065C990}" type="pres">
      <dgm:prSet presAssocID="{5E0662D6-E2E1-4E87-8CA9-26C1E5DF5739}" presName="root2" presStyleCnt="0"/>
      <dgm:spPr/>
    </dgm:pt>
    <dgm:pt modelId="{91AE8E48-83C3-4B49-B386-3D6527632129}" type="pres">
      <dgm:prSet presAssocID="{5E0662D6-E2E1-4E87-8CA9-26C1E5DF5739}" presName="LevelTwoTextNode" presStyleLbl="node3" presStyleIdx="4" presStyleCnt="6">
        <dgm:presLayoutVars>
          <dgm:chPref val="3"/>
        </dgm:presLayoutVars>
      </dgm:prSet>
      <dgm:spPr/>
    </dgm:pt>
    <dgm:pt modelId="{50AFD4CF-BF14-4798-A877-CC3020496231}" type="pres">
      <dgm:prSet presAssocID="{5E0662D6-E2E1-4E87-8CA9-26C1E5DF5739}" presName="level3hierChild" presStyleCnt="0"/>
      <dgm:spPr/>
    </dgm:pt>
    <dgm:pt modelId="{60D0B4C9-8C03-4084-8A61-16C4582E67CF}" type="pres">
      <dgm:prSet presAssocID="{5658BBA8-0FB0-4398-9BDB-63D5ECAACDCA}" presName="conn2-1" presStyleLbl="parChTrans1D2" presStyleIdx="2" presStyleCnt="3"/>
      <dgm:spPr/>
    </dgm:pt>
    <dgm:pt modelId="{5C7B2496-0BFE-413E-9B0C-1885E0C84ED3}" type="pres">
      <dgm:prSet presAssocID="{5658BBA8-0FB0-4398-9BDB-63D5ECAACDCA}" presName="connTx" presStyleLbl="parChTrans1D2" presStyleIdx="2" presStyleCnt="3"/>
      <dgm:spPr/>
    </dgm:pt>
    <dgm:pt modelId="{2DD363C1-5AC0-4802-97AE-3E6748196122}" type="pres">
      <dgm:prSet presAssocID="{398871CE-7A31-4D3E-946D-DEFCA540A4B9}" presName="root2" presStyleCnt="0"/>
      <dgm:spPr/>
    </dgm:pt>
    <dgm:pt modelId="{8B572F70-BA3D-4E5B-8B2D-03A75832CBEF}" type="pres">
      <dgm:prSet presAssocID="{398871CE-7A31-4D3E-946D-DEFCA540A4B9}" presName="LevelTwoTextNode" presStyleLbl="node2" presStyleIdx="2" presStyleCnt="3">
        <dgm:presLayoutVars>
          <dgm:chPref val="3"/>
        </dgm:presLayoutVars>
      </dgm:prSet>
      <dgm:spPr/>
    </dgm:pt>
    <dgm:pt modelId="{752C058D-523F-4ED7-92A4-6A6C3AF221D6}" type="pres">
      <dgm:prSet presAssocID="{398871CE-7A31-4D3E-946D-DEFCA540A4B9}" presName="level3hierChild" presStyleCnt="0"/>
      <dgm:spPr/>
    </dgm:pt>
    <dgm:pt modelId="{E299858F-6443-4C83-8DF2-193D4051F73A}" type="pres">
      <dgm:prSet presAssocID="{09C32BD0-29F4-4354-A1E5-632306053FDC}" presName="conn2-1" presStyleLbl="parChTrans1D3" presStyleIdx="5" presStyleCnt="6"/>
      <dgm:spPr/>
    </dgm:pt>
    <dgm:pt modelId="{B05DB727-F0BE-494A-8F9A-6A19EE54BA83}" type="pres">
      <dgm:prSet presAssocID="{09C32BD0-29F4-4354-A1E5-632306053FDC}" presName="connTx" presStyleLbl="parChTrans1D3" presStyleIdx="5" presStyleCnt="6"/>
      <dgm:spPr/>
    </dgm:pt>
    <dgm:pt modelId="{5F8E38BC-111C-4EE2-A541-92142C356ED7}" type="pres">
      <dgm:prSet presAssocID="{865A5799-619B-431D-B44B-94461D6A6463}" presName="root2" presStyleCnt="0"/>
      <dgm:spPr/>
    </dgm:pt>
    <dgm:pt modelId="{86F3F09E-EF3E-48B9-ABC7-86437687147A}" type="pres">
      <dgm:prSet presAssocID="{865A5799-619B-431D-B44B-94461D6A6463}" presName="LevelTwoTextNode" presStyleLbl="node3" presStyleIdx="5" presStyleCnt="6">
        <dgm:presLayoutVars>
          <dgm:chPref val="3"/>
        </dgm:presLayoutVars>
      </dgm:prSet>
      <dgm:spPr/>
    </dgm:pt>
    <dgm:pt modelId="{245897C4-D55F-4B68-A5AF-E3327083B17F}" type="pres">
      <dgm:prSet presAssocID="{865A5799-619B-431D-B44B-94461D6A6463}" presName="level3hierChild" presStyleCnt="0"/>
      <dgm:spPr/>
    </dgm:pt>
  </dgm:ptLst>
  <dgm:cxnLst>
    <dgm:cxn modelId="{77D6B902-8AE4-4529-83AC-B3179D251C46}" type="presOf" srcId="{FC78E6BE-E475-4CE9-B1C3-004CCD36A163}" destId="{B801F162-3FF2-45B5-8AA6-E5C9BE388710}" srcOrd="1" destOrd="0" presId="urn:microsoft.com/office/officeart/2005/8/layout/hierarchy2"/>
    <dgm:cxn modelId="{F5A20504-C8D6-439B-92CC-2D3B81DE0562}" type="presOf" srcId="{9DD13B43-3629-45E1-A243-BADCC51F27E1}" destId="{5587A0AA-6129-413B-96AE-87112312D2A6}" srcOrd="1" destOrd="0" presId="urn:microsoft.com/office/officeart/2005/8/layout/hierarchy2"/>
    <dgm:cxn modelId="{5303FA14-7DF1-4498-A78E-6405490078FA}" type="presOf" srcId="{5658BBA8-0FB0-4398-9BDB-63D5ECAACDCA}" destId="{60D0B4C9-8C03-4084-8A61-16C4582E67CF}" srcOrd="0" destOrd="0" presId="urn:microsoft.com/office/officeart/2005/8/layout/hierarchy2"/>
    <dgm:cxn modelId="{253A6A15-79FE-472A-A5D2-6F0B26DBD917}" srcId="{8B66CBC7-FDA0-4C87-ABEB-F61C5CA58951}" destId="{F49AB909-8498-4CC1-9987-F666FF6CEDD8}" srcOrd="0" destOrd="0" parTransId="{FC78E6BE-E475-4CE9-B1C3-004CCD36A163}" sibTransId="{2967DB47-AE4F-4BC0-9AD6-780482F01CF7}"/>
    <dgm:cxn modelId="{60F89D20-9832-45AC-B948-347644B314E5}" type="presOf" srcId="{007E4AC1-48D3-46C9-A124-603936552773}" destId="{A6BE1BB5-6E8C-4436-BCDA-E655F53ADF1A}" srcOrd="0" destOrd="0" presId="urn:microsoft.com/office/officeart/2005/8/layout/hierarchy2"/>
    <dgm:cxn modelId="{6D7C6328-A2C4-4C91-9085-6169B28F60A3}" type="presOf" srcId="{398871CE-7A31-4D3E-946D-DEFCA540A4B9}" destId="{8B572F70-BA3D-4E5B-8B2D-03A75832CBEF}" srcOrd="0" destOrd="0" presId="urn:microsoft.com/office/officeart/2005/8/layout/hierarchy2"/>
    <dgm:cxn modelId="{ABB63D2B-F8C2-4FBF-BA89-83AA5878D394}" type="presOf" srcId="{FC78E6BE-E475-4CE9-B1C3-004CCD36A163}" destId="{9C286DBB-0D96-4872-929E-870CEEA0F320}" srcOrd="0" destOrd="0" presId="urn:microsoft.com/office/officeart/2005/8/layout/hierarchy2"/>
    <dgm:cxn modelId="{D1C9FC2E-91CC-4EFE-A82C-3E8889B6AFD8}" type="presOf" srcId="{09C32BD0-29F4-4354-A1E5-632306053FDC}" destId="{B05DB727-F0BE-494A-8F9A-6A19EE54BA83}" srcOrd="1" destOrd="0" presId="urn:microsoft.com/office/officeart/2005/8/layout/hierarchy2"/>
    <dgm:cxn modelId="{B5960760-C83B-4085-9847-5A75AB722707}" srcId="{F49AB909-8498-4CC1-9987-F666FF6CEDD8}" destId="{1EDE054C-A696-4F24-8F74-11CC50D0A21C}" srcOrd="0" destOrd="0" parTransId="{2BCB3F33-7C6A-495D-B5C6-109BF43D4BEB}" sibTransId="{842EE56C-B81A-4E6A-89F8-932C1815CCB9}"/>
    <dgm:cxn modelId="{485D5D64-EFC9-4B45-AF31-B1F884116B17}" type="presOf" srcId="{5658BBA8-0FB0-4398-9BDB-63D5ECAACDCA}" destId="{5C7B2496-0BFE-413E-9B0C-1885E0C84ED3}" srcOrd="1" destOrd="0" presId="urn:microsoft.com/office/officeart/2005/8/layout/hierarchy2"/>
    <dgm:cxn modelId="{D274F04C-41EA-461B-918C-EE3C76D7E135}" type="presOf" srcId="{E937D4F5-6FED-489A-BF2E-CA162B11D144}" destId="{0D12C5A4-64F5-4142-B0E2-E04A423A3CFE}" srcOrd="1" destOrd="0" presId="urn:microsoft.com/office/officeart/2005/8/layout/hierarchy2"/>
    <dgm:cxn modelId="{BAC50750-7A66-4E76-81B9-D3C141F7D6FF}" type="presOf" srcId="{1C80860B-9D9F-4E49-B338-F52BADB9781B}" destId="{83604AFF-C895-42F1-B1CB-B8139A786B61}" srcOrd="1" destOrd="0" presId="urn:microsoft.com/office/officeart/2005/8/layout/hierarchy2"/>
    <dgm:cxn modelId="{D29E0E52-C8F3-461D-B897-BAEE8C94019B}" type="presOf" srcId="{DC405103-32B9-493A-9632-8A553577A97E}" destId="{4F61058A-45BA-4A3A-A2B0-087034550142}" srcOrd="0" destOrd="0" presId="urn:microsoft.com/office/officeart/2005/8/layout/hierarchy2"/>
    <dgm:cxn modelId="{9D422853-FAA3-4184-A02B-51B32AB3C23F}" srcId="{F49AB909-8498-4CC1-9987-F666FF6CEDD8}" destId="{0ED515F3-4D54-47CE-97BB-A1ADD53F78AD}" srcOrd="2" destOrd="0" parTransId="{E937D4F5-6FED-489A-BF2E-CA162B11D144}" sibTransId="{67BD3304-242A-4794-9AC8-3EFA6AC0B8CE}"/>
    <dgm:cxn modelId="{B2F5D674-B48E-438C-AFFA-EC2CCC5C05FA}" type="presOf" srcId="{8B66CBC7-FDA0-4C87-ABEB-F61C5CA58951}" destId="{BBB0F8A3-E61C-4919-8B87-E968596C4A58}" srcOrd="0" destOrd="0" presId="urn:microsoft.com/office/officeart/2005/8/layout/hierarchy2"/>
    <dgm:cxn modelId="{A9B22875-2645-4BF1-BEE8-6AC8FD3E7C01}" srcId="{825BEF9D-3E10-41FA-94E1-177263CBE019}" destId="{5E0662D6-E2E1-4E87-8CA9-26C1E5DF5739}" srcOrd="0" destOrd="0" parTransId="{CE8D9EC2-C98B-49CC-95F3-0EC113469B80}" sibTransId="{1ACCA9D1-2156-410F-8777-3711270824A5}"/>
    <dgm:cxn modelId="{4A297155-1CF8-49FF-8EB6-C8C7F3A5870A}" type="presOf" srcId="{1EDE054C-A696-4F24-8F74-11CC50D0A21C}" destId="{E77E121C-6DAE-4C9F-BB06-0A94C71CF286}" srcOrd="0" destOrd="0" presId="urn:microsoft.com/office/officeart/2005/8/layout/hierarchy2"/>
    <dgm:cxn modelId="{036B9355-BCE3-4F7E-A9E5-8F2F54703294}" type="presOf" srcId="{CE8D9EC2-C98B-49CC-95F3-0EC113469B80}" destId="{EA60F97D-945F-4A5E-B8AA-7BF6EA4146EB}" srcOrd="1" destOrd="0" presId="urn:microsoft.com/office/officeart/2005/8/layout/hierarchy2"/>
    <dgm:cxn modelId="{B7E0B875-FBCE-4115-AE48-907D7B3B54E2}" type="presOf" srcId="{F49AB909-8498-4CC1-9987-F666FF6CEDD8}" destId="{5B3FBD74-FEDE-4C15-818B-9A6603EF66EC}" srcOrd="0" destOrd="0" presId="urn:microsoft.com/office/officeart/2005/8/layout/hierarchy2"/>
    <dgm:cxn modelId="{E5B1257F-3D3F-4138-8262-5E5D7556E3DD}" type="presOf" srcId="{CE8D9EC2-C98B-49CC-95F3-0EC113469B80}" destId="{E39B9E20-17E7-4F21-91DB-A60D26AB94C3}" srcOrd="0" destOrd="0" presId="urn:microsoft.com/office/officeart/2005/8/layout/hierarchy2"/>
    <dgm:cxn modelId="{E7F12482-EF9A-4C53-BBA4-A2A14C9AC3A6}" srcId="{8B66CBC7-FDA0-4C87-ABEB-F61C5CA58951}" destId="{398871CE-7A31-4D3E-946D-DEFCA540A4B9}" srcOrd="2" destOrd="0" parTransId="{5658BBA8-0FB0-4398-9BDB-63D5ECAACDCA}" sibTransId="{26199F74-1FAE-410B-8915-F4043C54E927}"/>
    <dgm:cxn modelId="{C2687884-3A8D-405A-AF43-335DEE58B025}" type="presOf" srcId="{0ED515F3-4D54-47CE-97BB-A1ADD53F78AD}" destId="{2938802B-96C0-4A7D-A855-2F0009A2EE7D}" srcOrd="0" destOrd="0" presId="urn:microsoft.com/office/officeart/2005/8/layout/hierarchy2"/>
    <dgm:cxn modelId="{C0EF1A86-710A-40C9-8A88-A1D78ABFA88C}" type="presOf" srcId="{9DD13B43-3629-45E1-A243-BADCC51F27E1}" destId="{343D767D-C8C2-4BF9-AF3E-2FFFC565B806}" srcOrd="0" destOrd="0" presId="urn:microsoft.com/office/officeart/2005/8/layout/hierarchy2"/>
    <dgm:cxn modelId="{BED6848B-1E6D-4140-88BB-C7AB04773D77}" type="presOf" srcId="{007E4AC1-48D3-46C9-A124-603936552773}" destId="{505F98FB-B163-4843-8DDA-0565C757B001}" srcOrd="1" destOrd="0" presId="urn:microsoft.com/office/officeart/2005/8/layout/hierarchy2"/>
    <dgm:cxn modelId="{B0A86B8C-554D-47C4-AD44-A330612A7A1F}" srcId="{8B66CBC7-FDA0-4C87-ABEB-F61C5CA58951}" destId="{825BEF9D-3E10-41FA-94E1-177263CBE019}" srcOrd="1" destOrd="0" parTransId="{007E4AC1-48D3-46C9-A124-603936552773}" sibTransId="{80382281-9209-4106-A113-CB7E310D6942}"/>
    <dgm:cxn modelId="{9CA0AF95-D84C-4BA2-A963-41AA4DF92DBE}" type="presOf" srcId="{5E0662D6-E2E1-4E87-8CA9-26C1E5DF5739}" destId="{91AE8E48-83C3-4B49-B386-3D6527632129}" srcOrd="0" destOrd="0" presId="urn:microsoft.com/office/officeart/2005/8/layout/hierarchy2"/>
    <dgm:cxn modelId="{B4FB83A2-D68D-4892-B198-E9AFC700D70D}" srcId="{F49AB909-8498-4CC1-9987-F666FF6CEDD8}" destId="{DC405103-32B9-493A-9632-8A553577A97E}" srcOrd="1" destOrd="0" parTransId="{1C80860B-9D9F-4E49-B338-F52BADB9781B}" sibTransId="{4C6C75F1-4184-4E0C-BBCD-CE9FF41B6047}"/>
    <dgm:cxn modelId="{8A366AA7-3AFE-4E23-BC07-3536F0BAF3D1}" type="presOf" srcId="{1C80860B-9D9F-4E49-B338-F52BADB9781B}" destId="{7FB8EB1B-AA46-441F-8A62-70C939AE7DE1}" srcOrd="0" destOrd="0" presId="urn:microsoft.com/office/officeart/2005/8/layout/hierarchy2"/>
    <dgm:cxn modelId="{9F6C2DB3-4BDA-4DD7-A3D8-B1A3F48EC15F}" type="presOf" srcId="{09C32BD0-29F4-4354-A1E5-632306053FDC}" destId="{E299858F-6443-4C83-8DF2-193D4051F73A}" srcOrd="0" destOrd="0" presId="urn:microsoft.com/office/officeart/2005/8/layout/hierarchy2"/>
    <dgm:cxn modelId="{36F2A5B3-B5E7-4050-9ED0-4C0C8CE9E2D9}" type="presOf" srcId="{2BCB3F33-7C6A-495D-B5C6-109BF43D4BEB}" destId="{9B94FAF5-6287-44E5-AAEC-8634CFF527D5}" srcOrd="1" destOrd="0" presId="urn:microsoft.com/office/officeart/2005/8/layout/hierarchy2"/>
    <dgm:cxn modelId="{8884A8C4-D99B-41BD-B37E-2051D7C90D39}" type="presOf" srcId="{825BEF9D-3E10-41FA-94E1-177263CBE019}" destId="{9A8215BF-C0E4-47A3-9C12-2F71C8A7B845}" srcOrd="0" destOrd="0" presId="urn:microsoft.com/office/officeart/2005/8/layout/hierarchy2"/>
    <dgm:cxn modelId="{56359BC6-58AD-4D05-975D-C465AED62711}" srcId="{E7873C4D-B88C-4B48-9B37-88FCAB1D9215}" destId="{8B66CBC7-FDA0-4C87-ABEB-F61C5CA58951}" srcOrd="0" destOrd="0" parTransId="{E50885F8-F036-462C-9FF0-4CAB259934C4}" sibTransId="{1485BF7D-91AE-4020-B55D-1966E674BA54}"/>
    <dgm:cxn modelId="{F9642AD3-6A83-45F1-9758-BBADD92A6E61}" type="presOf" srcId="{2BCB3F33-7C6A-495D-B5C6-109BF43D4BEB}" destId="{54814C85-88B6-4672-BBA3-5288BB37F705}" srcOrd="0" destOrd="0" presId="urn:microsoft.com/office/officeart/2005/8/layout/hierarchy2"/>
    <dgm:cxn modelId="{7C50DEDC-09E8-47E3-B736-4809C3BC54C6}" srcId="{398871CE-7A31-4D3E-946D-DEFCA540A4B9}" destId="{865A5799-619B-431D-B44B-94461D6A6463}" srcOrd="0" destOrd="0" parTransId="{09C32BD0-29F4-4354-A1E5-632306053FDC}" sibTransId="{F8359015-A71C-4EE7-9C93-D674228932BD}"/>
    <dgm:cxn modelId="{38EED8E3-E199-4EB3-9A63-F1D31AD3C10D}" type="presOf" srcId="{E7873C4D-B88C-4B48-9B37-88FCAB1D9215}" destId="{6F3F8E03-1DC0-4144-98AD-E5AF70AFB5B7}" srcOrd="0" destOrd="0" presId="urn:microsoft.com/office/officeart/2005/8/layout/hierarchy2"/>
    <dgm:cxn modelId="{CBA337F3-CFED-4AD8-BA91-1711CBA6BC97}" type="presOf" srcId="{E87414FA-9086-4339-9A58-7BBB5E04C012}" destId="{83868A81-7170-4A5F-BD62-52CE3737EE45}" srcOrd="0" destOrd="0" presId="urn:microsoft.com/office/officeart/2005/8/layout/hierarchy2"/>
    <dgm:cxn modelId="{3A4750F5-180C-4499-A58C-A53F1CB6EACF}" type="presOf" srcId="{865A5799-619B-431D-B44B-94461D6A6463}" destId="{86F3F09E-EF3E-48B9-ABC7-86437687147A}" srcOrd="0" destOrd="0" presId="urn:microsoft.com/office/officeart/2005/8/layout/hierarchy2"/>
    <dgm:cxn modelId="{CDADF9FC-FECD-45BB-82CB-4DEE68AD2263}" srcId="{F49AB909-8498-4CC1-9987-F666FF6CEDD8}" destId="{E87414FA-9086-4339-9A58-7BBB5E04C012}" srcOrd="3" destOrd="0" parTransId="{9DD13B43-3629-45E1-A243-BADCC51F27E1}" sibTransId="{E0DEB168-4081-4A1B-AA36-A68948802E6E}"/>
    <dgm:cxn modelId="{68B8B1FD-E9B8-4303-9FD7-604BAFB40BF3}" type="presOf" srcId="{E937D4F5-6FED-489A-BF2E-CA162B11D144}" destId="{B9EA4909-9D96-4D01-9812-E9806AD14E5B}" srcOrd="0" destOrd="0" presId="urn:microsoft.com/office/officeart/2005/8/layout/hierarchy2"/>
    <dgm:cxn modelId="{22A571C7-A2B0-40F7-98A8-513098BA8FA7}" type="presParOf" srcId="{6F3F8E03-1DC0-4144-98AD-E5AF70AFB5B7}" destId="{A62A1C63-B094-4F3B-8E28-ECA72C747698}" srcOrd="0" destOrd="0" presId="urn:microsoft.com/office/officeart/2005/8/layout/hierarchy2"/>
    <dgm:cxn modelId="{5795AE1A-8376-45E4-A5D7-C6A0BBBEA7F8}" type="presParOf" srcId="{A62A1C63-B094-4F3B-8E28-ECA72C747698}" destId="{BBB0F8A3-E61C-4919-8B87-E968596C4A58}" srcOrd="0" destOrd="0" presId="urn:microsoft.com/office/officeart/2005/8/layout/hierarchy2"/>
    <dgm:cxn modelId="{56A0CE1F-306F-4CF4-BBBA-22C3E6F78F0A}" type="presParOf" srcId="{A62A1C63-B094-4F3B-8E28-ECA72C747698}" destId="{2D92889A-362A-4D0F-B054-F1DCEBE45602}" srcOrd="1" destOrd="0" presId="urn:microsoft.com/office/officeart/2005/8/layout/hierarchy2"/>
    <dgm:cxn modelId="{B42D4D49-A9B8-4416-8067-02E89F81BE41}" type="presParOf" srcId="{2D92889A-362A-4D0F-B054-F1DCEBE45602}" destId="{9C286DBB-0D96-4872-929E-870CEEA0F320}" srcOrd="0" destOrd="0" presId="urn:microsoft.com/office/officeart/2005/8/layout/hierarchy2"/>
    <dgm:cxn modelId="{4951A668-46C0-45F6-8F38-EF5DEF0B3813}" type="presParOf" srcId="{9C286DBB-0D96-4872-929E-870CEEA0F320}" destId="{B801F162-3FF2-45B5-8AA6-E5C9BE388710}" srcOrd="0" destOrd="0" presId="urn:microsoft.com/office/officeart/2005/8/layout/hierarchy2"/>
    <dgm:cxn modelId="{89C114E2-AE5B-4344-A9CE-5BBDB69EB2DF}" type="presParOf" srcId="{2D92889A-362A-4D0F-B054-F1DCEBE45602}" destId="{35DA12D9-0474-462D-9D6C-70FC15073E92}" srcOrd="1" destOrd="0" presId="urn:microsoft.com/office/officeart/2005/8/layout/hierarchy2"/>
    <dgm:cxn modelId="{3103768C-06E8-42EE-AC68-66CD28D0B405}" type="presParOf" srcId="{35DA12D9-0474-462D-9D6C-70FC15073E92}" destId="{5B3FBD74-FEDE-4C15-818B-9A6603EF66EC}" srcOrd="0" destOrd="0" presId="urn:microsoft.com/office/officeart/2005/8/layout/hierarchy2"/>
    <dgm:cxn modelId="{757D9CDB-2CBA-401A-85DF-5750A06D494B}" type="presParOf" srcId="{35DA12D9-0474-462D-9D6C-70FC15073E92}" destId="{57A58AAB-A091-43C3-A148-E7C28D72741E}" srcOrd="1" destOrd="0" presId="urn:microsoft.com/office/officeart/2005/8/layout/hierarchy2"/>
    <dgm:cxn modelId="{7575D79D-A786-4155-AFEB-788D8EB9999D}" type="presParOf" srcId="{57A58AAB-A091-43C3-A148-E7C28D72741E}" destId="{54814C85-88B6-4672-BBA3-5288BB37F705}" srcOrd="0" destOrd="0" presId="urn:microsoft.com/office/officeart/2005/8/layout/hierarchy2"/>
    <dgm:cxn modelId="{8A63AD75-D355-472C-B419-DA02C167CC03}" type="presParOf" srcId="{54814C85-88B6-4672-BBA3-5288BB37F705}" destId="{9B94FAF5-6287-44E5-AAEC-8634CFF527D5}" srcOrd="0" destOrd="0" presId="urn:microsoft.com/office/officeart/2005/8/layout/hierarchy2"/>
    <dgm:cxn modelId="{A1124B3F-724F-4A92-9C07-4DBD37BEA213}" type="presParOf" srcId="{57A58AAB-A091-43C3-A148-E7C28D72741E}" destId="{745A78E6-9335-4D03-8ADD-D080BE915112}" srcOrd="1" destOrd="0" presId="urn:microsoft.com/office/officeart/2005/8/layout/hierarchy2"/>
    <dgm:cxn modelId="{5F4C5D3D-5736-4909-8649-38804D89534E}" type="presParOf" srcId="{745A78E6-9335-4D03-8ADD-D080BE915112}" destId="{E77E121C-6DAE-4C9F-BB06-0A94C71CF286}" srcOrd="0" destOrd="0" presId="urn:microsoft.com/office/officeart/2005/8/layout/hierarchy2"/>
    <dgm:cxn modelId="{AB9BB846-0C70-4458-AEAA-2C2AA6B72CC6}" type="presParOf" srcId="{745A78E6-9335-4D03-8ADD-D080BE915112}" destId="{81F9C6C5-B981-4D48-8B11-3BA7363DFCD9}" srcOrd="1" destOrd="0" presId="urn:microsoft.com/office/officeart/2005/8/layout/hierarchy2"/>
    <dgm:cxn modelId="{BF82264C-BC3B-4CF1-8E66-0A04E2B6C577}" type="presParOf" srcId="{57A58AAB-A091-43C3-A148-E7C28D72741E}" destId="{7FB8EB1B-AA46-441F-8A62-70C939AE7DE1}" srcOrd="2" destOrd="0" presId="urn:microsoft.com/office/officeart/2005/8/layout/hierarchy2"/>
    <dgm:cxn modelId="{2F5472A0-B5AC-47AF-B161-78159FC90F21}" type="presParOf" srcId="{7FB8EB1B-AA46-441F-8A62-70C939AE7DE1}" destId="{83604AFF-C895-42F1-B1CB-B8139A786B61}" srcOrd="0" destOrd="0" presId="urn:microsoft.com/office/officeart/2005/8/layout/hierarchy2"/>
    <dgm:cxn modelId="{00B28D61-40A8-4ECE-AD9A-32B9CDAEA32B}" type="presParOf" srcId="{57A58AAB-A091-43C3-A148-E7C28D72741E}" destId="{7585142A-ED8B-4E89-B097-BB822AFD2188}" srcOrd="3" destOrd="0" presId="urn:microsoft.com/office/officeart/2005/8/layout/hierarchy2"/>
    <dgm:cxn modelId="{A6C14728-D535-4B0C-8BFE-2FB49F983886}" type="presParOf" srcId="{7585142A-ED8B-4E89-B097-BB822AFD2188}" destId="{4F61058A-45BA-4A3A-A2B0-087034550142}" srcOrd="0" destOrd="0" presId="urn:microsoft.com/office/officeart/2005/8/layout/hierarchy2"/>
    <dgm:cxn modelId="{B35A8A21-41DA-49E1-8162-6637FFDCC970}" type="presParOf" srcId="{7585142A-ED8B-4E89-B097-BB822AFD2188}" destId="{8AA5741C-71AC-4B9E-9278-546648379BA8}" srcOrd="1" destOrd="0" presId="urn:microsoft.com/office/officeart/2005/8/layout/hierarchy2"/>
    <dgm:cxn modelId="{DC284071-ADFE-44B3-BDAC-E78E2846BF8D}" type="presParOf" srcId="{57A58AAB-A091-43C3-A148-E7C28D72741E}" destId="{B9EA4909-9D96-4D01-9812-E9806AD14E5B}" srcOrd="4" destOrd="0" presId="urn:microsoft.com/office/officeart/2005/8/layout/hierarchy2"/>
    <dgm:cxn modelId="{80A0E094-5412-4B49-B13C-215571F2D69D}" type="presParOf" srcId="{B9EA4909-9D96-4D01-9812-E9806AD14E5B}" destId="{0D12C5A4-64F5-4142-B0E2-E04A423A3CFE}" srcOrd="0" destOrd="0" presId="urn:microsoft.com/office/officeart/2005/8/layout/hierarchy2"/>
    <dgm:cxn modelId="{309966E8-20BB-48B2-A216-2EBECFADF694}" type="presParOf" srcId="{57A58AAB-A091-43C3-A148-E7C28D72741E}" destId="{136E776E-29AD-48FC-B132-F48800E20558}" srcOrd="5" destOrd="0" presId="urn:microsoft.com/office/officeart/2005/8/layout/hierarchy2"/>
    <dgm:cxn modelId="{1439E571-3EEE-49BC-BF94-F19B2E7B8725}" type="presParOf" srcId="{136E776E-29AD-48FC-B132-F48800E20558}" destId="{2938802B-96C0-4A7D-A855-2F0009A2EE7D}" srcOrd="0" destOrd="0" presId="urn:microsoft.com/office/officeart/2005/8/layout/hierarchy2"/>
    <dgm:cxn modelId="{972A0A89-8F46-433F-B03E-5CCE5227434D}" type="presParOf" srcId="{136E776E-29AD-48FC-B132-F48800E20558}" destId="{EA81A707-1ACF-46AA-93F3-266B6D24BB34}" srcOrd="1" destOrd="0" presId="urn:microsoft.com/office/officeart/2005/8/layout/hierarchy2"/>
    <dgm:cxn modelId="{95C0C95C-6205-4502-ACEB-8D1D32F78C97}" type="presParOf" srcId="{57A58AAB-A091-43C3-A148-E7C28D72741E}" destId="{343D767D-C8C2-4BF9-AF3E-2FFFC565B806}" srcOrd="6" destOrd="0" presId="urn:microsoft.com/office/officeart/2005/8/layout/hierarchy2"/>
    <dgm:cxn modelId="{3435857E-02E9-4147-A5DC-946D2674A2BA}" type="presParOf" srcId="{343D767D-C8C2-4BF9-AF3E-2FFFC565B806}" destId="{5587A0AA-6129-413B-96AE-87112312D2A6}" srcOrd="0" destOrd="0" presId="urn:microsoft.com/office/officeart/2005/8/layout/hierarchy2"/>
    <dgm:cxn modelId="{CA233264-C622-4E2A-80C1-A28CD995DF58}" type="presParOf" srcId="{57A58AAB-A091-43C3-A148-E7C28D72741E}" destId="{41B31680-DC17-418A-9B6C-CEA283A7E727}" srcOrd="7" destOrd="0" presId="urn:microsoft.com/office/officeart/2005/8/layout/hierarchy2"/>
    <dgm:cxn modelId="{D910AC1B-392E-430A-B5B7-6651E7EF74E0}" type="presParOf" srcId="{41B31680-DC17-418A-9B6C-CEA283A7E727}" destId="{83868A81-7170-4A5F-BD62-52CE3737EE45}" srcOrd="0" destOrd="0" presId="urn:microsoft.com/office/officeart/2005/8/layout/hierarchy2"/>
    <dgm:cxn modelId="{3C7232B6-276E-4F32-9765-BC0896B84191}" type="presParOf" srcId="{41B31680-DC17-418A-9B6C-CEA283A7E727}" destId="{6769C7A2-E261-4F14-B308-A78B4091C148}" srcOrd="1" destOrd="0" presId="urn:microsoft.com/office/officeart/2005/8/layout/hierarchy2"/>
    <dgm:cxn modelId="{A677591A-0892-4FAA-BAC9-34FAC766877B}" type="presParOf" srcId="{2D92889A-362A-4D0F-B054-F1DCEBE45602}" destId="{A6BE1BB5-6E8C-4436-BCDA-E655F53ADF1A}" srcOrd="2" destOrd="0" presId="urn:microsoft.com/office/officeart/2005/8/layout/hierarchy2"/>
    <dgm:cxn modelId="{F3E032EE-C5EC-4D71-94EA-D8E5639C9404}" type="presParOf" srcId="{A6BE1BB5-6E8C-4436-BCDA-E655F53ADF1A}" destId="{505F98FB-B163-4843-8DDA-0565C757B001}" srcOrd="0" destOrd="0" presId="urn:microsoft.com/office/officeart/2005/8/layout/hierarchy2"/>
    <dgm:cxn modelId="{EF6D753B-9D6F-44AE-81C3-0BF286D767F9}" type="presParOf" srcId="{2D92889A-362A-4D0F-B054-F1DCEBE45602}" destId="{4B1C2394-86E1-4E64-BDF3-CC576D387226}" srcOrd="3" destOrd="0" presId="urn:microsoft.com/office/officeart/2005/8/layout/hierarchy2"/>
    <dgm:cxn modelId="{D8015A7D-C9BF-439B-A61B-95E217B7DF1D}" type="presParOf" srcId="{4B1C2394-86E1-4E64-BDF3-CC576D387226}" destId="{9A8215BF-C0E4-47A3-9C12-2F71C8A7B845}" srcOrd="0" destOrd="0" presId="urn:microsoft.com/office/officeart/2005/8/layout/hierarchy2"/>
    <dgm:cxn modelId="{573D2194-7C42-4560-A291-051E7799B04A}" type="presParOf" srcId="{4B1C2394-86E1-4E64-BDF3-CC576D387226}" destId="{F0071B4D-7F7D-42D1-BC78-CB9CA4DC0406}" srcOrd="1" destOrd="0" presId="urn:microsoft.com/office/officeart/2005/8/layout/hierarchy2"/>
    <dgm:cxn modelId="{5BFD0BDD-D15E-4157-801B-96134E5A833E}" type="presParOf" srcId="{F0071B4D-7F7D-42D1-BC78-CB9CA4DC0406}" destId="{E39B9E20-17E7-4F21-91DB-A60D26AB94C3}" srcOrd="0" destOrd="0" presId="urn:microsoft.com/office/officeart/2005/8/layout/hierarchy2"/>
    <dgm:cxn modelId="{53F81CCE-5DF4-4F42-92A2-30FD31028C9A}" type="presParOf" srcId="{E39B9E20-17E7-4F21-91DB-A60D26AB94C3}" destId="{EA60F97D-945F-4A5E-B8AA-7BF6EA4146EB}" srcOrd="0" destOrd="0" presId="urn:microsoft.com/office/officeart/2005/8/layout/hierarchy2"/>
    <dgm:cxn modelId="{6226A457-4225-4ABE-B42F-BB2D433475C7}" type="presParOf" srcId="{F0071B4D-7F7D-42D1-BC78-CB9CA4DC0406}" destId="{F85A6CD1-E14E-4086-BA4C-B03D2065C990}" srcOrd="1" destOrd="0" presId="urn:microsoft.com/office/officeart/2005/8/layout/hierarchy2"/>
    <dgm:cxn modelId="{241DE680-13CD-443F-97F8-9E3C3FD6CD0F}" type="presParOf" srcId="{F85A6CD1-E14E-4086-BA4C-B03D2065C990}" destId="{91AE8E48-83C3-4B49-B386-3D6527632129}" srcOrd="0" destOrd="0" presId="urn:microsoft.com/office/officeart/2005/8/layout/hierarchy2"/>
    <dgm:cxn modelId="{E60E873F-F51B-43E5-949D-1E43C7818853}" type="presParOf" srcId="{F85A6CD1-E14E-4086-BA4C-B03D2065C990}" destId="{50AFD4CF-BF14-4798-A877-CC3020496231}" srcOrd="1" destOrd="0" presId="urn:microsoft.com/office/officeart/2005/8/layout/hierarchy2"/>
    <dgm:cxn modelId="{AAC8CF81-25AA-4CD9-AFF6-A450F19E337C}" type="presParOf" srcId="{2D92889A-362A-4D0F-B054-F1DCEBE45602}" destId="{60D0B4C9-8C03-4084-8A61-16C4582E67CF}" srcOrd="4" destOrd="0" presId="urn:microsoft.com/office/officeart/2005/8/layout/hierarchy2"/>
    <dgm:cxn modelId="{6FC3AB2B-611B-491F-B5CB-BADED9338B8B}" type="presParOf" srcId="{60D0B4C9-8C03-4084-8A61-16C4582E67CF}" destId="{5C7B2496-0BFE-413E-9B0C-1885E0C84ED3}" srcOrd="0" destOrd="0" presId="urn:microsoft.com/office/officeart/2005/8/layout/hierarchy2"/>
    <dgm:cxn modelId="{327AF578-EFA8-4360-A9DC-5D155747D9AC}" type="presParOf" srcId="{2D92889A-362A-4D0F-B054-F1DCEBE45602}" destId="{2DD363C1-5AC0-4802-97AE-3E6748196122}" srcOrd="5" destOrd="0" presId="urn:microsoft.com/office/officeart/2005/8/layout/hierarchy2"/>
    <dgm:cxn modelId="{AEB51C23-ED1D-45B8-9569-B96F1A3D7616}" type="presParOf" srcId="{2DD363C1-5AC0-4802-97AE-3E6748196122}" destId="{8B572F70-BA3D-4E5B-8B2D-03A75832CBEF}" srcOrd="0" destOrd="0" presId="urn:microsoft.com/office/officeart/2005/8/layout/hierarchy2"/>
    <dgm:cxn modelId="{2FF92125-5E7A-46DF-9E71-731AD54B5CFB}" type="presParOf" srcId="{2DD363C1-5AC0-4802-97AE-3E6748196122}" destId="{752C058D-523F-4ED7-92A4-6A6C3AF221D6}" srcOrd="1" destOrd="0" presId="urn:microsoft.com/office/officeart/2005/8/layout/hierarchy2"/>
    <dgm:cxn modelId="{B4B3D741-0A4F-40CE-9EEB-98301F692F47}" type="presParOf" srcId="{752C058D-523F-4ED7-92A4-6A6C3AF221D6}" destId="{E299858F-6443-4C83-8DF2-193D4051F73A}" srcOrd="0" destOrd="0" presId="urn:microsoft.com/office/officeart/2005/8/layout/hierarchy2"/>
    <dgm:cxn modelId="{2785E9EC-252F-45D8-896E-71C510889537}" type="presParOf" srcId="{E299858F-6443-4C83-8DF2-193D4051F73A}" destId="{B05DB727-F0BE-494A-8F9A-6A19EE54BA83}" srcOrd="0" destOrd="0" presId="urn:microsoft.com/office/officeart/2005/8/layout/hierarchy2"/>
    <dgm:cxn modelId="{B95DF2B7-2A59-4909-8A8F-FBF30A2C2B7E}" type="presParOf" srcId="{752C058D-523F-4ED7-92A4-6A6C3AF221D6}" destId="{5F8E38BC-111C-4EE2-A541-92142C356ED7}" srcOrd="1" destOrd="0" presId="urn:microsoft.com/office/officeart/2005/8/layout/hierarchy2"/>
    <dgm:cxn modelId="{73A6F553-8D5C-4F2C-8C44-334E4E12E77F}" type="presParOf" srcId="{5F8E38BC-111C-4EE2-A541-92142C356ED7}" destId="{86F3F09E-EF3E-48B9-ABC7-86437687147A}" srcOrd="0" destOrd="0" presId="urn:microsoft.com/office/officeart/2005/8/layout/hierarchy2"/>
    <dgm:cxn modelId="{3E7F3EF6-3AB7-4B5A-9360-8955C4D9985B}" type="presParOf" srcId="{5F8E38BC-111C-4EE2-A541-92142C356ED7}" destId="{245897C4-D55F-4B68-A5AF-E3327083B17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53EB7-B7CB-4C8D-B4D5-9F98B26E4AE1}" type="doc">
      <dgm:prSet loTypeId="urn:microsoft.com/office/officeart/2005/8/layout/hierarchy2" loCatId="hierarchy" qsTypeId="urn:microsoft.com/office/officeart/2005/8/quickstyle/simple1" qsCatId="simple" csTypeId="urn:microsoft.com/office/officeart/2005/8/colors/accent5_2" csCatId="accent5" phldr="1"/>
      <dgm:spPr/>
      <dgm:t>
        <a:bodyPr/>
        <a:lstStyle/>
        <a:p>
          <a:endParaRPr lang="en-IN"/>
        </a:p>
      </dgm:t>
    </dgm:pt>
    <dgm:pt modelId="{41DCDCD6-7F8E-458C-A24A-E7DBDD81DD79}">
      <dgm:prSet phldrT="[Text]" custT="1"/>
      <dgm:spPr>
        <a:ln>
          <a:solidFill>
            <a:schemeClr val="accent5">
              <a:lumMod val="75000"/>
            </a:schemeClr>
          </a:solidFill>
        </a:ln>
      </dgm:spPr>
      <dgm:t>
        <a:bodyPr/>
        <a:lstStyle/>
        <a:p>
          <a:r>
            <a:rPr lang="en-IN" sz="1000">
              <a:latin typeface="Arial"/>
            </a:rPr>
            <a:t>Detection</a:t>
          </a:r>
          <a:endParaRPr lang="en-IN" sz="1000"/>
        </a:p>
      </dgm:t>
    </dgm:pt>
    <dgm:pt modelId="{D87B73E2-B205-4A4D-A437-7E6465B6AE5B}" type="parTrans" cxnId="{1F77D59A-F2FA-4B77-8BF4-8B22DF1B2259}">
      <dgm:prSet/>
      <dgm:spPr/>
      <dgm:t>
        <a:bodyPr/>
        <a:lstStyle/>
        <a:p>
          <a:endParaRPr lang="en-IN"/>
        </a:p>
      </dgm:t>
    </dgm:pt>
    <dgm:pt modelId="{969D5CD6-D5AE-49BA-A11B-8B1806CFB7C1}" type="sibTrans" cxnId="{1F77D59A-F2FA-4B77-8BF4-8B22DF1B2259}">
      <dgm:prSet/>
      <dgm:spPr/>
      <dgm:t>
        <a:bodyPr/>
        <a:lstStyle/>
        <a:p>
          <a:endParaRPr lang="en-IN"/>
        </a:p>
      </dgm:t>
    </dgm:pt>
    <dgm:pt modelId="{F029E3F1-1DA4-4F23-B6D9-38F7E9080E49}">
      <dgm:prSet phldrT="[Text]" custT="1"/>
      <dgm:spPr>
        <a:ln>
          <a:solidFill>
            <a:schemeClr val="accent5">
              <a:lumMod val="75000"/>
            </a:schemeClr>
          </a:solidFill>
        </a:ln>
      </dgm:spPr>
      <dgm:t>
        <a:bodyPr/>
        <a:lstStyle/>
        <a:p>
          <a:pPr rtl="0"/>
          <a:r>
            <a:rPr lang="en-US" sz="1000">
              <a:latin typeface="Cambria"/>
              <a:ea typeface="Cambria"/>
            </a:rPr>
            <a:t>Distance monitor</a:t>
          </a:r>
          <a:endParaRPr lang="en-IN" sz="1000"/>
        </a:p>
      </dgm:t>
    </dgm:pt>
    <dgm:pt modelId="{A24BCB80-198E-4809-9772-0399287C4226}" type="parTrans" cxnId="{E1EC3E1E-A681-44E4-968B-1570ECFB980A}">
      <dgm:prSet/>
      <dgm:spPr/>
      <dgm:t>
        <a:bodyPr/>
        <a:lstStyle/>
        <a:p>
          <a:endParaRPr lang="en-IN"/>
        </a:p>
      </dgm:t>
    </dgm:pt>
    <dgm:pt modelId="{6C0AF5D5-FE6A-4940-9035-890327970BCC}" type="sibTrans" cxnId="{E1EC3E1E-A681-44E4-968B-1570ECFB980A}">
      <dgm:prSet/>
      <dgm:spPr/>
      <dgm:t>
        <a:bodyPr/>
        <a:lstStyle/>
        <a:p>
          <a:endParaRPr lang="en-IN"/>
        </a:p>
      </dgm:t>
    </dgm:pt>
    <dgm:pt modelId="{36C774A4-B80A-41EC-887C-BA5ABDAD5121}">
      <dgm:prSet phldrT="[Text]" custT="1"/>
      <dgm:spPr>
        <a:ln>
          <a:solidFill>
            <a:schemeClr val="accent5">
              <a:lumMod val="75000"/>
            </a:schemeClr>
          </a:solidFill>
        </a:ln>
      </dgm:spPr>
      <dgm:t>
        <a:bodyPr/>
        <a:lstStyle/>
        <a:p>
          <a:pPr rtl="0"/>
          <a:r>
            <a:rPr lang="en-US" sz="1000">
              <a:latin typeface="Cambria"/>
              <a:ea typeface="Cambria"/>
            </a:rPr>
            <a:t>Object classification</a:t>
          </a:r>
        </a:p>
      </dgm:t>
    </dgm:pt>
    <dgm:pt modelId="{490A3F66-7E12-4BFC-9105-E45989099C38}" type="parTrans" cxnId="{E28E1EF1-9EE6-4C5A-9500-F6EE2B74EE6E}">
      <dgm:prSet/>
      <dgm:spPr/>
      <dgm:t>
        <a:bodyPr/>
        <a:lstStyle/>
        <a:p>
          <a:endParaRPr lang="en-IN"/>
        </a:p>
      </dgm:t>
    </dgm:pt>
    <dgm:pt modelId="{4E78C9E5-BB5F-43EE-B5BD-DB77CD9318C1}" type="sibTrans" cxnId="{E28E1EF1-9EE6-4C5A-9500-F6EE2B74EE6E}">
      <dgm:prSet/>
      <dgm:spPr/>
      <dgm:t>
        <a:bodyPr/>
        <a:lstStyle/>
        <a:p>
          <a:endParaRPr lang="en-IN"/>
        </a:p>
      </dgm:t>
    </dgm:pt>
    <dgm:pt modelId="{2CBB78EB-5BBA-4BAA-8E56-F13AA2526BBA}">
      <dgm:prSet phldrT="[Text]" custT="1"/>
      <dgm:spPr>
        <a:ln>
          <a:solidFill>
            <a:schemeClr val="accent5">
              <a:lumMod val="75000"/>
            </a:schemeClr>
          </a:solidFill>
        </a:ln>
      </dgm:spPr>
      <dgm:t>
        <a:bodyPr/>
        <a:lstStyle/>
        <a:p>
          <a:r>
            <a:rPr lang="en-IN" sz="1000" b="0" i="0" u="none" strike="noStrike" cap="none">
              <a:latin typeface="+mn-lt"/>
              <a:ea typeface="+mn-ea"/>
              <a:cs typeface="+mn-cs"/>
              <a:sym typeface="Arial"/>
            </a:rPr>
            <a:t>Warning</a:t>
          </a:r>
          <a:endParaRPr lang="en-IN" sz="1000"/>
        </a:p>
      </dgm:t>
    </dgm:pt>
    <dgm:pt modelId="{3DE88982-D4ED-4319-860A-1B29F0DAA980}" type="parTrans" cxnId="{B57F7C28-3C8C-4743-BF1A-2B4891E79B14}">
      <dgm:prSet/>
      <dgm:spPr/>
      <dgm:t>
        <a:bodyPr/>
        <a:lstStyle/>
        <a:p>
          <a:endParaRPr lang="en-IN"/>
        </a:p>
      </dgm:t>
    </dgm:pt>
    <dgm:pt modelId="{FB41B06F-E648-4C58-A2E1-28FE55070A32}" type="sibTrans" cxnId="{B57F7C28-3C8C-4743-BF1A-2B4891E79B14}">
      <dgm:prSet/>
      <dgm:spPr/>
      <dgm:t>
        <a:bodyPr/>
        <a:lstStyle/>
        <a:p>
          <a:endParaRPr lang="en-IN"/>
        </a:p>
      </dgm:t>
    </dgm:pt>
    <dgm:pt modelId="{25E540E6-59D0-4F03-913C-C734B7FE7FD3}">
      <dgm:prSet phldrT="[Text]" custT="1"/>
      <dgm:spPr>
        <a:ln>
          <a:solidFill>
            <a:schemeClr val="accent5">
              <a:lumMod val="75000"/>
            </a:schemeClr>
          </a:solidFill>
        </a:ln>
      </dgm:spPr>
      <dgm:t>
        <a:bodyPr/>
        <a:lstStyle/>
        <a:p>
          <a:r>
            <a:rPr lang="en-US" sz="1000">
              <a:latin typeface="Cambria"/>
              <a:ea typeface="Cambria"/>
            </a:rPr>
            <a:t>visual warning</a:t>
          </a:r>
          <a:endParaRPr lang="en-IN" sz="1000"/>
        </a:p>
      </dgm:t>
    </dgm:pt>
    <dgm:pt modelId="{9FDED813-BE1C-49D3-A4B6-A2668D9C4735}" type="parTrans" cxnId="{6B23F87F-7A30-48C0-AEF5-117C49DE1266}">
      <dgm:prSet/>
      <dgm:spPr/>
      <dgm:t>
        <a:bodyPr/>
        <a:lstStyle/>
        <a:p>
          <a:endParaRPr lang="en-IN"/>
        </a:p>
      </dgm:t>
    </dgm:pt>
    <dgm:pt modelId="{9BF3D87B-4BC5-4D54-868F-D7BA4603D102}" type="sibTrans" cxnId="{6B23F87F-7A30-48C0-AEF5-117C49DE1266}">
      <dgm:prSet/>
      <dgm:spPr/>
      <dgm:t>
        <a:bodyPr/>
        <a:lstStyle/>
        <a:p>
          <a:endParaRPr lang="en-IN"/>
        </a:p>
      </dgm:t>
    </dgm:pt>
    <dgm:pt modelId="{83A5003E-F046-49DA-8270-00594507E05C}">
      <dgm:prSet phldrT="[Text]" custT="1"/>
      <dgm:spPr>
        <a:ln>
          <a:solidFill>
            <a:schemeClr val="accent5">
              <a:lumMod val="75000"/>
            </a:schemeClr>
          </a:solidFill>
        </a:ln>
      </dgm:spPr>
      <dgm:t>
        <a:bodyPr/>
        <a:lstStyle/>
        <a:p>
          <a:pPr rtl="0"/>
          <a:r>
            <a:rPr lang="en-IN" sz="1000">
              <a:latin typeface="Arial"/>
            </a:rPr>
            <a:t>Prevent </a:t>
          </a:r>
          <a:r>
            <a:rPr lang="en-IN" sz="1000">
              <a:latin typeface="Calibri"/>
              <a:cs typeface="Calibri"/>
            </a:rPr>
            <a:t>Activation </a:t>
          </a:r>
        </a:p>
      </dgm:t>
    </dgm:pt>
    <dgm:pt modelId="{4E392600-505B-4440-82F0-F178799526DA}" type="parTrans" cxnId="{49E80FD0-0707-40ED-BA34-C87425AAB6A8}">
      <dgm:prSet/>
      <dgm:spPr/>
      <dgm:t>
        <a:bodyPr/>
        <a:lstStyle/>
        <a:p>
          <a:endParaRPr lang="en-IN"/>
        </a:p>
      </dgm:t>
    </dgm:pt>
    <dgm:pt modelId="{B7C2CB3D-2C56-466C-8592-CF8535179720}" type="sibTrans" cxnId="{49E80FD0-0707-40ED-BA34-C87425AAB6A8}">
      <dgm:prSet/>
      <dgm:spPr/>
      <dgm:t>
        <a:bodyPr/>
        <a:lstStyle/>
        <a:p>
          <a:endParaRPr lang="en-IN"/>
        </a:p>
      </dgm:t>
    </dgm:pt>
    <dgm:pt modelId="{751D253B-C1F9-4536-AAF9-D26485F6CC81}">
      <dgm:prSet phldr="0"/>
      <dgm:spPr/>
      <dgm:t>
        <a:bodyPr/>
        <a:lstStyle/>
        <a:p>
          <a:pPr rtl="0"/>
          <a:r>
            <a:rPr lang="en-IN">
              <a:latin typeface="Arial"/>
            </a:rPr>
            <a:t>BSD</a:t>
          </a:r>
        </a:p>
      </dgm:t>
    </dgm:pt>
    <dgm:pt modelId="{9981B1DF-9899-4EB0-8238-25611709460D}" type="parTrans" cxnId="{11E745C2-C80A-4DD2-B23B-86E3589B2D81}">
      <dgm:prSet/>
      <dgm:spPr/>
      <dgm:t>
        <a:bodyPr/>
        <a:lstStyle/>
        <a:p>
          <a:endParaRPr lang="en-IN"/>
        </a:p>
      </dgm:t>
    </dgm:pt>
    <dgm:pt modelId="{05394AE3-8868-47BC-BF22-E6BE7D7D1B12}" type="sibTrans" cxnId="{11E745C2-C80A-4DD2-B23B-86E3589B2D81}">
      <dgm:prSet/>
      <dgm:spPr/>
      <dgm:t>
        <a:bodyPr/>
        <a:lstStyle/>
        <a:p>
          <a:endParaRPr lang="en-IN"/>
        </a:p>
      </dgm:t>
    </dgm:pt>
    <dgm:pt modelId="{727136E3-4394-44E5-AB91-824D3C30AE01}">
      <dgm:prSet phldr="0"/>
      <dgm:spPr/>
      <dgm:t>
        <a:bodyPr/>
        <a:lstStyle/>
        <a:p>
          <a:pPr rtl="0"/>
          <a:r>
            <a:rPr lang="en-US">
              <a:latin typeface="Cambria"/>
              <a:ea typeface="Cambria"/>
            </a:rPr>
            <a:t>Audible warning</a:t>
          </a:r>
        </a:p>
      </dgm:t>
    </dgm:pt>
    <dgm:pt modelId="{41D40998-3705-49A3-821A-D85F4EEDC14B}" type="parTrans" cxnId="{F9673EE0-34B2-443C-8009-964BACED71E6}">
      <dgm:prSet/>
      <dgm:spPr/>
      <dgm:t>
        <a:bodyPr/>
        <a:lstStyle/>
        <a:p>
          <a:endParaRPr lang="en-US"/>
        </a:p>
      </dgm:t>
    </dgm:pt>
    <dgm:pt modelId="{7EBD7474-2B2F-46A7-BA24-9B878A85D321}" type="sibTrans" cxnId="{F9673EE0-34B2-443C-8009-964BACED71E6}">
      <dgm:prSet/>
      <dgm:spPr/>
      <dgm:t>
        <a:bodyPr/>
        <a:lstStyle/>
        <a:p>
          <a:endParaRPr lang="en-IN"/>
        </a:p>
      </dgm:t>
    </dgm:pt>
    <dgm:pt modelId="{225611FA-B317-4E68-8B4E-957B78049C68}">
      <dgm:prSet phldr="0"/>
      <dgm:spPr/>
      <dgm:t>
        <a:bodyPr/>
        <a:lstStyle/>
        <a:p>
          <a:pPr rtl="0"/>
          <a:r>
            <a:rPr lang="en-IN">
              <a:latin typeface="Arial"/>
            </a:rPr>
            <a:t>Interrupt </a:t>
          </a:r>
          <a:r>
            <a:rPr lang="en-IN">
              <a:latin typeface="Calibri"/>
              <a:cs typeface="Calibri"/>
            </a:rPr>
            <a:t>Activation </a:t>
          </a:r>
        </a:p>
      </dgm:t>
    </dgm:pt>
    <dgm:pt modelId="{39346C81-A455-4D3A-83AD-7E739507EEA4}" type="parTrans" cxnId="{B4519163-FE43-4845-BC52-4036FBB48986}">
      <dgm:prSet/>
      <dgm:spPr/>
      <dgm:t>
        <a:bodyPr/>
        <a:lstStyle/>
        <a:p>
          <a:endParaRPr lang="en-US"/>
        </a:p>
      </dgm:t>
    </dgm:pt>
    <dgm:pt modelId="{07BCF576-BBF4-4FE8-901A-13F40350C488}" type="sibTrans" cxnId="{B4519163-FE43-4845-BC52-4036FBB48986}">
      <dgm:prSet/>
      <dgm:spPr/>
      <dgm:t>
        <a:bodyPr/>
        <a:lstStyle/>
        <a:p>
          <a:endParaRPr lang="en-IN"/>
        </a:p>
      </dgm:t>
    </dgm:pt>
    <dgm:pt modelId="{42930570-09C9-4B4A-90C0-67AD62981D14}">
      <dgm:prSet phldr="0"/>
      <dgm:spPr/>
      <dgm:t>
        <a:bodyPr/>
        <a:lstStyle/>
        <a:p>
          <a:pPr rtl="0"/>
          <a:r>
            <a:rPr lang="en-US">
              <a:latin typeface="Cambria"/>
              <a:ea typeface="Cambria"/>
            </a:rPr>
            <a:t>speed monitoring</a:t>
          </a:r>
          <a:endParaRPr lang="en-IN">
            <a:latin typeface="Arial"/>
          </a:endParaRPr>
        </a:p>
      </dgm:t>
    </dgm:pt>
    <dgm:pt modelId="{D10FCCB6-0796-44D2-8B67-E9D7EA5A3858}" type="parTrans" cxnId="{22B89A80-2751-4F14-9F1C-3256904EABE5}">
      <dgm:prSet/>
      <dgm:spPr/>
      <dgm:t>
        <a:bodyPr/>
        <a:lstStyle/>
        <a:p>
          <a:endParaRPr lang="en-US"/>
        </a:p>
      </dgm:t>
    </dgm:pt>
    <dgm:pt modelId="{B46877D3-C6B3-420D-B90B-00F94E67238F}" type="sibTrans" cxnId="{22B89A80-2751-4F14-9F1C-3256904EABE5}">
      <dgm:prSet/>
      <dgm:spPr/>
      <dgm:t>
        <a:bodyPr/>
        <a:lstStyle/>
        <a:p>
          <a:endParaRPr lang="en-IN"/>
        </a:p>
      </dgm:t>
    </dgm:pt>
    <dgm:pt modelId="{5EEEB1CD-06AA-4AB5-970C-70F05413C231}">
      <dgm:prSet phldr="0"/>
      <dgm:spPr/>
      <dgm:t>
        <a:bodyPr/>
        <a:lstStyle/>
        <a:p>
          <a:pPr rtl="0"/>
          <a:r>
            <a:rPr lang="en-IN">
              <a:latin typeface="Arial"/>
            </a:rPr>
            <a:t>Door status</a:t>
          </a:r>
        </a:p>
      </dgm:t>
    </dgm:pt>
    <dgm:pt modelId="{41AB67F2-DE18-4BB4-A89B-3D60E708C710}" type="parTrans" cxnId="{DF007CE0-B729-4B74-9E56-2E3E9FFB4D86}">
      <dgm:prSet/>
      <dgm:spPr/>
      <dgm:t>
        <a:bodyPr/>
        <a:lstStyle/>
        <a:p>
          <a:endParaRPr lang="en-US"/>
        </a:p>
      </dgm:t>
    </dgm:pt>
    <dgm:pt modelId="{FE38B9B2-4AD6-4CE6-926D-31ED7F6EA7AB}" type="sibTrans" cxnId="{DF007CE0-B729-4B74-9E56-2E3E9FFB4D86}">
      <dgm:prSet/>
      <dgm:spPr/>
      <dgm:t>
        <a:bodyPr/>
        <a:lstStyle/>
        <a:p>
          <a:endParaRPr lang="en-IN"/>
        </a:p>
      </dgm:t>
    </dgm:pt>
    <dgm:pt modelId="{D16A66ED-19DE-4676-8AC5-32B10522D443}">
      <dgm:prSet phldr="0"/>
      <dgm:spPr/>
      <dgm:t>
        <a:bodyPr/>
        <a:lstStyle/>
        <a:p>
          <a:pPr rtl="0"/>
          <a:r>
            <a:rPr lang="en-IN">
              <a:latin typeface="Arial"/>
            </a:rPr>
            <a:t>Standstill status</a:t>
          </a:r>
        </a:p>
      </dgm:t>
    </dgm:pt>
    <dgm:pt modelId="{0C27F020-97D5-4788-AF40-E3ACA10E53EB}" type="parTrans" cxnId="{AA52EBE1-C06E-4159-91B0-26227AF3C9EE}">
      <dgm:prSet/>
      <dgm:spPr/>
      <dgm:t>
        <a:bodyPr/>
        <a:lstStyle/>
        <a:p>
          <a:endParaRPr lang="en-US"/>
        </a:p>
      </dgm:t>
    </dgm:pt>
    <dgm:pt modelId="{7DF981AE-6FC8-46C2-8E0B-8D82BB7D7A7C}" type="sibTrans" cxnId="{AA52EBE1-C06E-4159-91B0-26227AF3C9EE}">
      <dgm:prSet/>
      <dgm:spPr/>
      <dgm:t>
        <a:bodyPr/>
        <a:lstStyle/>
        <a:p>
          <a:endParaRPr lang="en-IN"/>
        </a:p>
      </dgm:t>
    </dgm:pt>
    <dgm:pt modelId="{7B0E3201-952F-4355-B52C-DB2587B512A6}" type="pres">
      <dgm:prSet presAssocID="{9E653EB7-B7CB-4C8D-B4D5-9F98B26E4AE1}" presName="diagram" presStyleCnt="0">
        <dgm:presLayoutVars>
          <dgm:chPref val="1"/>
          <dgm:dir/>
          <dgm:animOne val="branch"/>
          <dgm:animLvl val="lvl"/>
          <dgm:resizeHandles val="exact"/>
        </dgm:presLayoutVars>
      </dgm:prSet>
      <dgm:spPr/>
    </dgm:pt>
    <dgm:pt modelId="{63152331-86FE-41FA-B242-8F4A965E60A1}" type="pres">
      <dgm:prSet presAssocID="{751D253B-C1F9-4536-AAF9-D26485F6CC81}" presName="root1" presStyleCnt="0"/>
      <dgm:spPr/>
    </dgm:pt>
    <dgm:pt modelId="{068C1602-1D6A-4C53-8347-49E4687D8343}" type="pres">
      <dgm:prSet presAssocID="{751D253B-C1F9-4536-AAF9-D26485F6CC81}" presName="LevelOneTextNode" presStyleLbl="node0" presStyleIdx="0" presStyleCnt="1">
        <dgm:presLayoutVars>
          <dgm:chPref val="3"/>
        </dgm:presLayoutVars>
      </dgm:prSet>
      <dgm:spPr/>
    </dgm:pt>
    <dgm:pt modelId="{654D6F34-6BF8-44D9-9BCD-824B57EB92B8}" type="pres">
      <dgm:prSet presAssocID="{751D253B-C1F9-4536-AAF9-D26485F6CC81}" presName="level2hierChild" presStyleCnt="0"/>
      <dgm:spPr/>
    </dgm:pt>
    <dgm:pt modelId="{FF01F8F7-E10D-4FE7-A751-F79D7E3C3044}" type="pres">
      <dgm:prSet presAssocID="{D87B73E2-B205-4A4D-A437-7E6465B6AE5B}" presName="conn2-1" presStyleLbl="parChTrans1D2" presStyleIdx="0" presStyleCnt="4"/>
      <dgm:spPr/>
    </dgm:pt>
    <dgm:pt modelId="{E840B537-7525-4B3A-9C6B-E4AC104D0336}" type="pres">
      <dgm:prSet presAssocID="{D87B73E2-B205-4A4D-A437-7E6465B6AE5B}" presName="connTx" presStyleLbl="parChTrans1D2" presStyleIdx="0" presStyleCnt="4"/>
      <dgm:spPr/>
    </dgm:pt>
    <dgm:pt modelId="{E2A616CF-41C9-4DE0-AEF6-E8DDDFBD9CC4}" type="pres">
      <dgm:prSet presAssocID="{41DCDCD6-7F8E-458C-A24A-E7DBDD81DD79}" presName="root2" presStyleCnt="0"/>
      <dgm:spPr/>
    </dgm:pt>
    <dgm:pt modelId="{CEA4D2BD-67EE-407C-AB37-3EF1A1CEC651}" type="pres">
      <dgm:prSet presAssocID="{41DCDCD6-7F8E-458C-A24A-E7DBDD81DD79}" presName="LevelTwoTextNode" presStyleLbl="node2" presStyleIdx="0" presStyleCnt="4">
        <dgm:presLayoutVars>
          <dgm:chPref val="3"/>
        </dgm:presLayoutVars>
      </dgm:prSet>
      <dgm:spPr/>
    </dgm:pt>
    <dgm:pt modelId="{234015ED-63E0-463B-98E8-BBE00C93B1BE}" type="pres">
      <dgm:prSet presAssocID="{41DCDCD6-7F8E-458C-A24A-E7DBDD81DD79}" presName="level3hierChild" presStyleCnt="0"/>
      <dgm:spPr/>
    </dgm:pt>
    <dgm:pt modelId="{C34996AE-6D0A-495F-B627-8885C195982C}" type="pres">
      <dgm:prSet presAssocID="{A24BCB80-198E-4809-9772-0399287C4226}" presName="conn2-1" presStyleLbl="parChTrans1D3" presStyleIdx="0" presStyleCnt="7"/>
      <dgm:spPr/>
    </dgm:pt>
    <dgm:pt modelId="{7822D0F4-3B7B-4DEF-A33F-2D31BC838DA3}" type="pres">
      <dgm:prSet presAssocID="{A24BCB80-198E-4809-9772-0399287C4226}" presName="connTx" presStyleLbl="parChTrans1D3" presStyleIdx="0" presStyleCnt="7"/>
      <dgm:spPr/>
    </dgm:pt>
    <dgm:pt modelId="{6C3EC701-CA25-40E7-A250-52B8110AC383}" type="pres">
      <dgm:prSet presAssocID="{F029E3F1-1DA4-4F23-B6D9-38F7E9080E49}" presName="root2" presStyleCnt="0"/>
      <dgm:spPr/>
    </dgm:pt>
    <dgm:pt modelId="{FE439D2A-3F3B-40E4-A672-898F1C79970A}" type="pres">
      <dgm:prSet presAssocID="{F029E3F1-1DA4-4F23-B6D9-38F7E9080E49}" presName="LevelTwoTextNode" presStyleLbl="node3" presStyleIdx="0" presStyleCnt="7">
        <dgm:presLayoutVars>
          <dgm:chPref val="3"/>
        </dgm:presLayoutVars>
      </dgm:prSet>
      <dgm:spPr/>
    </dgm:pt>
    <dgm:pt modelId="{1336E7F0-00FF-4CBF-9834-264F9E54DFE3}" type="pres">
      <dgm:prSet presAssocID="{F029E3F1-1DA4-4F23-B6D9-38F7E9080E49}" presName="level3hierChild" presStyleCnt="0"/>
      <dgm:spPr/>
    </dgm:pt>
    <dgm:pt modelId="{B1E3083A-7909-43FA-B505-6ED98F5D16FA}" type="pres">
      <dgm:prSet presAssocID="{490A3F66-7E12-4BFC-9105-E45989099C38}" presName="conn2-1" presStyleLbl="parChTrans1D3" presStyleIdx="1" presStyleCnt="7"/>
      <dgm:spPr/>
    </dgm:pt>
    <dgm:pt modelId="{04671622-762A-4CE5-97EC-8E711CE2B455}" type="pres">
      <dgm:prSet presAssocID="{490A3F66-7E12-4BFC-9105-E45989099C38}" presName="connTx" presStyleLbl="parChTrans1D3" presStyleIdx="1" presStyleCnt="7"/>
      <dgm:spPr/>
    </dgm:pt>
    <dgm:pt modelId="{6DE5A011-E68C-41EA-87EB-87A98ECB5E31}" type="pres">
      <dgm:prSet presAssocID="{36C774A4-B80A-41EC-887C-BA5ABDAD5121}" presName="root2" presStyleCnt="0"/>
      <dgm:spPr/>
    </dgm:pt>
    <dgm:pt modelId="{A0F512BD-0328-485B-BE3C-CE4CA1EE15F7}" type="pres">
      <dgm:prSet presAssocID="{36C774A4-B80A-41EC-887C-BA5ABDAD5121}" presName="LevelTwoTextNode" presStyleLbl="node3" presStyleIdx="1" presStyleCnt="7">
        <dgm:presLayoutVars>
          <dgm:chPref val="3"/>
        </dgm:presLayoutVars>
      </dgm:prSet>
      <dgm:spPr/>
    </dgm:pt>
    <dgm:pt modelId="{3AB9046E-A1EA-44B8-97BC-C945311D1167}" type="pres">
      <dgm:prSet presAssocID="{36C774A4-B80A-41EC-887C-BA5ABDAD5121}" presName="level3hierChild" presStyleCnt="0"/>
      <dgm:spPr/>
    </dgm:pt>
    <dgm:pt modelId="{B2F93295-2EC2-4F76-B9BC-3C6C7859B45C}" type="pres">
      <dgm:prSet presAssocID="{3DE88982-D4ED-4319-860A-1B29F0DAA980}" presName="conn2-1" presStyleLbl="parChTrans1D2" presStyleIdx="1" presStyleCnt="4"/>
      <dgm:spPr/>
    </dgm:pt>
    <dgm:pt modelId="{9F06B358-4B1D-46E2-8170-9E8A7E63A6D7}" type="pres">
      <dgm:prSet presAssocID="{3DE88982-D4ED-4319-860A-1B29F0DAA980}" presName="connTx" presStyleLbl="parChTrans1D2" presStyleIdx="1" presStyleCnt="4"/>
      <dgm:spPr/>
    </dgm:pt>
    <dgm:pt modelId="{00CD6A36-2AAE-4E4B-9A81-27EC75CFE43C}" type="pres">
      <dgm:prSet presAssocID="{2CBB78EB-5BBA-4BAA-8E56-F13AA2526BBA}" presName="root2" presStyleCnt="0"/>
      <dgm:spPr/>
    </dgm:pt>
    <dgm:pt modelId="{27FD83AC-D2FC-4FE2-B2D0-5DFED8B66B54}" type="pres">
      <dgm:prSet presAssocID="{2CBB78EB-5BBA-4BAA-8E56-F13AA2526BBA}" presName="LevelTwoTextNode" presStyleLbl="node2" presStyleIdx="1" presStyleCnt="4">
        <dgm:presLayoutVars>
          <dgm:chPref val="3"/>
        </dgm:presLayoutVars>
      </dgm:prSet>
      <dgm:spPr/>
    </dgm:pt>
    <dgm:pt modelId="{D24FB8BE-7891-4379-ACB7-34F770483F3D}" type="pres">
      <dgm:prSet presAssocID="{2CBB78EB-5BBA-4BAA-8E56-F13AA2526BBA}" presName="level3hierChild" presStyleCnt="0"/>
      <dgm:spPr/>
    </dgm:pt>
    <dgm:pt modelId="{89B6CC10-AB26-43D6-8928-5459DDC5EB8F}" type="pres">
      <dgm:prSet presAssocID="{9FDED813-BE1C-49D3-A4B6-A2668D9C4735}" presName="conn2-1" presStyleLbl="parChTrans1D3" presStyleIdx="2" presStyleCnt="7"/>
      <dgm:spPr/>
    </dgm:pt>
    <dgm:pt modelId="{EA2A9380-BCDB-4BE9-87CA-F3121AAC84F9}" type="pres">
      <dgm:prSet presAssocID="{9FDED813-BE1C-49D3-A4B6-A2668D9C4735}" presName="connTx" presStyleLbl="parChTrans1D3" presStyleIdx="2" presStyleCnt="7"/>
      <dgm:spPr/>
    </dgm:pt>
    <dgm:pt modelId="{D3B1C6BF-D57D-4C92-92B5-E503C60B659F}" type="pres">
      <dgm:prSet presAssocID="{25E540E6-59D0-4F03-913C-C734B7FE7FD3}" presName="root2" presStyleCnt="0"/>
      <dgm:spPr/>
    </dgm:pt>
    <dgm:pt modelId="{AC62DB74-A2BE-4F17-BE59-BC3AA759C9B7}" type="pres">
      <dgm:prSet presAssocID="{25E540E6-59D0-4F03-913C-C734B7FE7FD3}" presName="LevelTwoTextNode" presStyleLbl="node3" presStyleIdx="2" presStyleCnt="7">
        <dgm:presLayoutVars>
          <dgm:chPref val="3"/>
        </dgm:presLayoutVars>
      </dgm:prSet>
      <dgm:spPr/>
    </dgm:pt>
    <dgm:pt modelId="{65D920C4-0259-431C-99CB-14BAB3E366AA}" type="pres">
      <dgm:prSet presAssocID="{25E540E6-59D0-4F03-913C-C734B7FE7FD3}" presName="level3hierChild" presStyleCnt="0"/>
      <dgm:spPr/>
    </dgm:pt>
    <dgm:pt modelId="{70DC009D-FE0A-4E9D-A169-CCEC5AF5D81E}" type="pres">
      <dgm:prSet presAssocID="{41D40998-3705-49A3-821A-D85F4EEDC14B}" presName="conn2-1" presStyleLbl="parChTrans1D3" presStyleIdx="3" presStyleCnt="7"/>
      <dgm:spPr/>
    </dgm:pt>
    <dgm:pt modelId="{F6494931-4961-4661-8E3D-B83600234723}" type="pres">
      <dgm:prSet presAssocID="{41D40998-3705-49A3-821A-D85F4EEDC14B}" presName="connTx" presStyleLbl="parChTrans1D3" presStyleIdx="3" presStyleCnt="7"/>
      <dgm:spPr/>
    </dgm:pt>
    <dgm:pt modelId="{E5D8D5D6-8D93-4BEC-A2FB-4DDBF258A73F}" type="pres">
      <dgm:prSet presAssocID="{727136E3-4394-44E5-AB91-824D3C30AE01}" presName="root2" presStyleCnt="0"/>
      <dgm:spPr/>
    </dgm:pt>
    <dgm:pt modelId="{3280D429-F1DF-4967-B0D4-F7BA9065749B}" type="pres">
      <dgm:prSet presAssocID="{727136E3-4394-44E5-AB91-824D3C30AE01}" presName="LevelTwoTextNode" presStyleLbl="node3" presStyleIdx="3" presStyleCnt="7">
        <dgm:presLayoutVars>
          <dgm:chPref val="3"/>
        </dgm:presLayoutVars>
      </dgm:prSet>
      <dgm:spPr/>
    </dgm:pt>
    <dgm:pt modelId="{B2C47516-E5FE-4B1E-8548-3DB87047E45D}" type="pres">
      <dgm:prSet presAssocID="{727136E3-4394-44E5-AB91-824D3C30AE01}" presName="level3hierChild" presStyleCnt="0"/>
      <dgm:spPr/>
    </dgm:pt>
    <dgm:pt modelId="{1034F1BA-996F-4B2B-BC92-3B1BEFB9FB52}" type="pres">
      <dgm:prSet presAssocID="{4E392600-505B-4440-82F0-F178799526DA}" presName="conn2-1" presStyleLbl="parChTrans1D2" presStyleIdx="2" presStyleCnt="4"/>
      <dgm:spPr/>
    </dgm:pt>
    <dgm:pt modelId="{2CE110F1-CCFA-4A20-99F7-0176FC4AAAA7}" type="pres">
      <dgm:prSet presAssocID="{4E392600-505B-4440-82F0-F178799526DA}" presName="connTx" presStyleLbl="parChTrans1D2" presStyleIdx="2" presStyleCnt="4"/>
      <dgm:spPr/>
    </dgm:pt>
    <dgm:pt modelId="{F27525BF-46C1-4DE0-B769-E4833B3E5430}" type="pres">
      <dgm:prSet presAssocID="{83A5003E-F046-49DA-8270-00594507E05C}" presName="root2" presStyleCnt="0"/>
      <dgm:spPr/>
    </dgm:pt>
    <dgm:pt modelId="{85BD8E57-E6CE-432B-87BB-2583683B4F63}" type="pres">
      <dgm:prSet presAssocID="{83A5003E-F046-49DA-8270-00594507E05C}" presName="LevelTwoTextNode" presStyleLbl="node2" presStyleIdx="2" presStyleCnt="4">
        <dgm:presLayoutVars>
          <dgm:chPref val="3"/>
        </dgm:presLayoutVars>
      </dgm:prSet>
      <dgm:spPr/>
    </dgm:pt>
    <dgm:pt modelId="{E3DFCAA8-546B-4FDF-A5DB-916C70064528}" type="pres">
      <dgm:prSet presAssocID="{83A5003E-F046-49DA-8270-00594507E05C}" presName="level3hierChild" presStyleCnt="0"/>
      <dgm:spPr/>
    </dgm:pt>
    <dgm:pt modelId="{FBEF256C-954F-4291-94A4-8B4811C16A21}" type="pres">
      <dgm:prSet presAssocID="{41AB67F2-DE18-4BB4-A89B-3D60E708C710}" presName="conn2-1" presStyleLbl="parChTrans1D3" presStyleIdx="4" presStyleCnt="7"/>
      <dgm:spPr/>
    </dgm:pt>
    <dgm:pt modelId="{EBDBBE60-EABC-493C-BC7A-46225A1B87CF}" type="pres">
      <dgm:prSet presAssocID="{41AB67F2-DE18-4BB4-A89B-3D60E708C710}" presName="connTx" presStyleLbl="parChTrans1D3" presStyleIdx="4" presStyleCnt="7"/>
      <dgm:spPr/>
    </dgm:pt>
    <dgm:pt modelId="{E0A77884-CFAE-44D5-AE1C-FA89B14A3958}" type="pres">
      <dgm:prSet presAssocID="{5EEEB1CD-06AA-4AB5-970C-70F05413C231}" presName="root2" presStyleCnt="0"/>
      <dgm:spPr/>
    </dgm:pt>
    <dgm:pt modelId="{ED4BA608-DE60-4F50-9D84-160216D112BD}" type="pres">
      <dgm:prSet presAssocID="{5EEEB1CD-06AA-4AB5-970C-70F05413C231}" presName="LevelTwoTextNode" presStyleLbl="node3" presStyleIdx="4" presStyleCnt="7">
        <dgm:presLayoutVars>
          <dgm:chPref val="3"/>
        </dgm:presLayoutVars>
      </dgm:prSet>
      <dgm:spPr/>
    </dgm:pt>
    <dgm:pt modelId="{DB9429F0-9BAC-48D2-94AA-EB6ACC403B28}" type="pres">
      <dgm:prSet presAssocID="{5EEEB1CD-06AA-4AB5-970C-70F05413C231}" presName="level3hierChild" presStyleCnt="0"/>
      <dgm:spPr/>
    </dgm:pt>
    <dgm:pt modelId="{09895AAA-6CE7-4416-B545-7337E166C7A9}" type="pres">
      <dgm:prSet presAssocID="{0C27F020-97D5-4788-AF40-E3ACA10E53EB}" presName="conn2-1" presStyleLbl="parChTrans1D3" presStyleIdx="5" presStyleCnt="7"/>
      <dgm:spPr/>
    </dgm:pt>
    <dgm:pt modelId="{76642F39-833A-4D7A-849D-6EF8C066059D}" type="pres">
      <dgm:prSet presAssocID="{0C27F020-97D5-4788-AF40-E3ACA10E53EB}" presName="connTx" presStyleLbl="parChTrans1D3" presStyleIdx="5" presStyleCnt="7"/>
      <dgm:spPr/>
    </dgm:pt>
    <dgm:pt modelId="{5684E4FD-5758-4C15-B556-E76CAA484827}" type="pres">
      <dgm:prSet presAssocID="{D16A66ED-19DE-4676-8AC5-32B10522D443}" presName="root2" presStyleCnt="0"/>
      <dgm:spPr/>
    </dgm:pt>
    <dgm:pt modelId="{C991F9B5-A141-49C1-B759-7F75375AAE18}" type="pres">
      <dgm:prSet presAssocID="{D16A66ED-19DE-4676-8AC5-32B10522D443}" presName="LevelTwoTextNode" presStyleLbl="node3" presStyleIdx="5" presStyleCnt="7">
        <dgm:presLayoutVars>
          <dgm:chPref val="3"/>
        </dgm:presLayoutVars>
      </dgm:prSet>
      <dgm:spPr/>
    </dgm:pt>
    <dgm:pt modelId="{96792030-7B01-4AC9-813D-866509DB60BE}" type="pres">
      <dgm:prSet presAssocID="{D16A66ED-19DE-4676-8AC5-32B10522D443}" presName="level3hierChild" presStyleCnt="0"/>
      <dgm:spPr/>
    </dgm:pt>
    <dgm:pt modelId="{03B8B07D-D16C-4251-A0B8-DC911DBDAB28}" type="pres">
      <dgm:prSet presAssocID="{39346C81-A455-4D3A-83AD-7E739507EEA4}" presName="conn2-1" presStyleLbl="parChTrans1D2" presStyleIdx="3" presStyleCnt="4"/>
      <dgm:spPr/>
    </dgm:pt>
    <dgm:pt modelId="{E9D3BC1E-D038-40C0-9D99-3A4E53101169}" type="pres">
      <dgm:prSet presAssocID="{39346C81-A455-4D3A-83AD-7E739507EEA4}" presName="connTx" presStyleLbl="parChTrans1D2" presStyleIdx="3" presStyleCnt="4"/>
      <dgm:spPr/>
    </dgm:pt>
    <dgm:pt modelId="{783C7933-C2E3-46A7-B399-52E7F2AF04E8}" type="pres">
      <dgm:prSet presAssocID="{225611FA-B317-4E68-8B4E-957B78049C68}" presName="root2" presStyleCnt="0"/>
      <dgm:spPr/>
    </dgm:pt>
    <dgm:pt modelId="{72EDA547-132E-4016-B07A-3D9BF92CF608}" type="pres">
      <dgm:prSet presAssocID="{225611FA-B317-4E68-8B4E-957B78049C68}" presName="LevelTwoTextNode" presStyleLbl="node2" presStyleIdx="3" presStyleCnt="4">
        <dgm:presLayoutVars>
          <dgm:chPref val="3"/>
        </dgm:presLayoutVars>
      </dgm:prSet>
      <dgm:spPr/>
    </dgm:pt>
    <dgm:pt modelId="{B99B44AF-E023-4810-84DC-5D8CFC2B204D}" type="pres">
      <dgm:prSet presAssocID="{225611FA-B317-4E68-8B4E-957B78049C68}" presName="level3hierChild" presStyleCnt="0"/>
      <dgm:spPr/>
    </dgm:pt>
    <dgm:pt modelId="{219885E6-8157-4066-98CD-2A3411A8E12D}" type="pres">
      <dgm:prSet presAssocID="{D10FCCB6-0796-44D2-8B67-E9D7EA5A3858}" presName="conn2-1" presStyleLbl="parChTrans1D3" presStyleIdx="6" presStyleCnt="7"/>
      <dgm:spPr/>
    </dgm:pt>
    <dgm:pt modelId="{29024F60-6EE9-4A73-8595-661584FFDB66}" type="pres">
      <dgm:prSet presAssocID="{D10FCCB6-0796-44D2-8B67-E9D7EA5A3858}" presName="connTx" presStyleLbl="parChTrans1D3" presStyleIdx="6" presStyleCnt="7"/>
      <dgm:spPr/>
    </dgm:pt>
    <dgm:pt modelId="{8926CC5E-6523-45D3-9A25-55A4E001397D}" type="pres">
      <dgm:prSet presAssocID="{42930570-09C9-4B4A-90C0-67AD62981D14}" presName="root2" presStyleCnt="0"/>
      <dgm:spPr/>
    </dgm:pt>
    <dgm:pt modelId="{2034D99C-02B9-4030-80E1-8A6F8E9F9B5A}" type="pres">
      <dgm:prSet presAssocID="{42930570-09C9-4B4A-90C0-67AD62981D14}" presName="LevelTwoTextNode" presStyleLbl="node3" presStyleIdx="6" presStyleCnt="7">
        <dgm:presLayoutVars>
          <dgm:chPref val="3"/>
        </dgm:presLayoutVars>
      </dgm:prSet>
      <dgm:spPr/>
    </dgm:pt>
    <dgm:pt modelId="{A6BB4399-5511-4E8B-8D80-E1A9251BF7DF}" type="pres">
      <dgm:prSet presAssocID="{42930570-09C9-4B4A-90C0-67AD62981D14}" presName="level3hierChild" presStyleCnt="0"/>
      <dgm:spPr/>
    </dgm:pt>
  </dgm:ptLst>
  <dgm:cxnLst>
    <dgm:cxn modelId="{C2E2DE1D-DA58-4FDE-977F-4F4A4A152475}" type="presOf" srcId="{4E392600-505B-4440-82F0-F178799526DA}" destId="{1034F1BA-996F-4B2B-BC92-3B1BEFB9FB52}" srcOrd="0" destOrd="0" presId="urn:microsoft.com/office/officeart/2005/8/layout/hierarchy2"/>
    <dgm:cxn modelId="{E1EC3E1E-A681-44E4-968B-1570ECFB980A}" srcId="{41DCDCD6-7F8E-458C-A24A-E7DBDD81DD79}" destId="{F029E3F1-1DA4-4F23-B6D9-38F7E9080E49}" srcOrd="0" destOrd="0" parTransId="{A24BCB80-198E-4809-9772-0399287C4226}" sibTransId="{6C0AF5D5-FE6A-4940-9035-890327970BCC}"/>
    <dgm:cxn modelId="{B57F7C28-3C8C-4743-BF1A-2B4891E79B14}" srcId="{751D253B-C1F9-4536-AAF9-D26485F6CC81}" destId="{2CBB78EB-5BBA-4BAA-8E56-F13AA2526BBA}" srcOrd="1" destOrd="0" parTransId="{3DE88982-D4ED-4319-860A-1B29F0DAA980}" sibTransId="{FB41B06F-E648-4C58-A2E1-28FE55070A32}"/>
    <dgm:cxn modelId="{F0983F2B-2873-4A65-9718-22698DCACC0C}" type="presOf" srcId="{F029E3F1-1DA4-4F23-B6D9-38F7E9080E49}" destId="{FE439D2A-3F3B-40E4-A672-898F1C79970A}" srcOrd="0" destOrd="0" presId="urn:microsoft.com/office/officeart/2005/8/layout/hierarchy2"/>
    <dgm:cxn modelId="{37236236-AC82-41C4-9E2E-64DD293CBE0A}" type="presOf" srcId="{9FDED813-BE1C-49D3-A4B6-A2668D9C4735}" destId="{EA2A9380-BCDB-4BE9-87CA-F3121AAC84F9}" srcOrd="1" destOrd="0" presId="urn:microsoft.com/office/officeart/2005/8/layout/hierarchy2"/>
    <dgm:cxn modelId="{CA4D8F36-EE13-481A-B287-1F2C85CEC7C8}" type="presOf" srcId="{D10FCCB6-0796-44D2-8B67-E9D7EA5A3858}" destId="{29024F60-6EE9-4A73-8595-661584FFDB66}" srcOrd="1" destOrd="0" presId="urn:microsoft.com/office/officeart/2005/8/layout/hierarchy2"/>
    <dgm:cxn modelId="{EBA18A3A-B2CD-48AA-8F40-89E3C1E3D164}" type="presOf" srcId="{5EEEB1CD-06AA-4AB5-970C-70F05413C231}" destId="{ED4BA608-DE60-4F50-9D84-160216D112BD}" srcOrd="0" destOrd="0" presId="urn:microsoft.com/office/officeart/2005/8/layout/hierarchy2"/>
    <dgm:cxn modelId="{3DC73C5B-3DB3-43CE-9364-7551E99949AD}" type="presOf" srcId="{D87B73E2-B205-4A4D-A437-7E6465B6AE5B}" destId="{FF01F8F7-E10D-4FE7-A751-F79D7E3C3044}" srcOrd="0" destOrd="0" presId="urn:microsoft.com/office/officeart/2005/8/layout/hierarchy2"/>
    <dgm:cxn modelId="{255A3560-E75A-44B0-8ADE-74AFA2751C91}" type="presOf" srcId="{25E540E6-59D0-4F03-913C-C734B7FE7FD3}" destId="{AC62DB74-A2BE-4F17-BE59-BC3AA759C9B7}" srcOrd="0" destOrd="0" presId="urn:microsoft.com/office/officeart/2005/8/layout/hierarchy2"/>
    <dgm:cxn modelId="{B4519163-FE43-4845-BC52-4036FBB48986}" srcId="{751D253B-C1F9-4536-AAF9-D26485F6CC81}" destId="{225611FA-B317-4E68-8B4E-957B78049C68}" srcOrd="3" destOrd="0" parTransId="{39346C81-A455-4D3A-83AD-7E739507EEA4}" sibTransId="{07BCF576-BBF4-4FE8-901A-13F40350C488}"/>
    <dgm:cxn modelId="{F7EA6866-312B-41DF-A92A-3E9DA118954A}" type="presOf" srcId="{39346C81-A455-4D3A-83AD-7E739507EEA4}" destId="{03B8B07D-D16C-4251-A0B8-DC911DBDAB28}" srcOrd="0" destOrd="0" presId="urn:microsoft.com/office/officeart/2005/8/layout/hierarchy2"/>
    <dgm:cxn modelId="{EC92104C-0757-4CB5-BA17-62E78D6B21EC}" type="presOf" srcId="{41DCDCD6-7F8E-458C-A24A-E7DBDD81DD79}" destId="{CEA4D2BD-67EE-407C-AB37-3EF1A1CEC651}" srcOrd="0" destOrd="0" presId="urn:microsoft.com/office/officeart/2005/8/layout/hierarchy2"/>
    <dgm:cxn modelId="{947D904C-30CB-4857-AEA4-E8B930968DE1}" type="presOf" srcId="{41D40998-3705-49A3-821A-D85F4EEDC14B}" destId="{70DC009D-FE0A-4E9D-A169-CCEC5AF5D81E}" srcOrd="0" destOrd="0" presId="urn:microsoft.com/office/officeart/2005/8/layout/hierarchy2"/>
    <dgm:cxn modelId="{79601B4E-E8D2-45F2-AC85-813BAE1485A0}" type="presOf" srcId="{42930570-09C9-4B4A-90C0-67AD62981D14}" destId="{2034D99C-02B9-4030-80E1-8A6F8E9F9B5A}" srcOrd="0" destOrd="0" presId="urn:microsoft.com/office/officeart/2005/8/layout/hierarchy2"/>
    <dgm:cxn modelId="{2F617870-22B2-48F8-BE11-7A50319DAC29}" type="presOf" srcId="{9E653EB7-B7CB-4C8D-B4D5-9F98B26E4AE1}" destId="{7B0E3201-952F-4355-B52C-DB2587B512A6}" srcOrd="0" destOrd="0" presId="urn:microsoft.com/office/officeart/2005/8/layout/hierarchy2"/>
    <dgm:cxn modelId="{93AAFA70-F7E7-47BC-ADC6-5EB7B2018C97}" type="presOf" srcId="{41D40998-3705-49A3-821A-D85F4EEDC14B}" destId="{F6494931-4961-4661-8E3D-B83600234723}" srcOrd="1" destOrd="0" presId="urn:microsoft.com/office/officeart/2005/8/layout/hierarchy2"/>
    <dgm:cxn modelId="{84750F71-915B-4EE8-B061-BFE893B71BEB}" type="presOf" srcId="{36C774A4-B80A-41EC-887C-BA5ABDAD5121}" destId="{A0F512BD-0328-485B-BE3C-CE4CA1EE15F7}" srcOrd="0" destOrd="0" presId="urn:microsoft.com/office/officeart/2005/8/layout/hierarchy2"/>
    <dgm:cxn modelId="{15934854-8B7F-4B48-859D-5FF563BA66F5}" type="presOf" srcId="{4E392600-505B-4440-82F0-F178799526DA}" destId="{2CE110F1-CCFA-4A20-99F7-0176FC4AAAA7}" srcOrd="1" destOrd="0" presId="urn:microsoft.com/office/officeart/2005/8/layout/hierarchy2"/>
    <dgm:cxn modelId="{12281C78-5C0C-489B-8871-6469E1159435}" type="presOf" srcId="{0C27F020-97D5-4788-AF40-E3ACA10E53EB}" destId="{76642F39-833A-4D7A-849D-6EF8C066059D}" srcOrd="1" destOrd="0" presId="urn:microsoft.com/office/officeart/2005/8/layout/hierarchy2"/>
    <dgm:cxn modelId="{0A7EAE5A-B2B0-4437-9C0B-553DA610CB20}" type="presOf" srcId="{2CBB78EB-5BBA-4BAA-8E56-F13AA2526BBA}" destId="{27FD83AC-D2FC-4FE2-B2D0-5DFED8B66B54}" srcOrd="0" destOrd="0" presId="urn:microsoft.com/office/officeart/2005/8/layout/hierarchy2"/>
    <dgm:cxn modelId="{B8D3B65A-0C58-4C53-8894-11A826019AFE}" type="presOf" srcId="{A24BCB80-198E-4809-9772-0399287C4226}" destId="{C34996AE-6D0A-495F-B627-8885C195982C}" srcOrd="0" destOrd="0" presId="urn:microsoft.com/office/officeart/2005/8/layout/hierarchy2"/>
    <dgm:cxn modelId="{D6DEF17B-29BE-4BCC-9A52-1E3EB0D9BEED}" type="presOf" srcId="{3DE88982-D4ED-4319-860A-1B29F0DAA980}" destId="{B2F93295-2EC2-4F76-B9BC-3C6C7859B45C}" srcOrd="0" destOrd="0" presId="urn:microsoft.com/office/officeart/2005/8/layout/hierarchy2"/>
    <dgm:cxn modelId="{6B23F87F-7A30-48C0-AEF5-117C49DE1266}" srcId="{2CBB78EB-5BBA-4BAA-8E56-F13AA2526BBA}" destId="{25E540E6-59D0-4F03-913C-C734B7FE7FD3}" srcOrd="0" destOrd="0" parTransId="{9FDED813-BE1C-49D3-A4B6-A2668D9C4735}" sibTransId="{9BF3D87B-4BC5-4D54-868F-D7BA4603D102}"/>
    <dgm:cxn modelId="{22B89A80-2751-4F14-9F1C-3256904EABE5}" srcId="{225611FA-B317-4E68-8B4E-957B78049C68}" destId="{42930570-09C9-4B4A-90C0-67AD62981D14}" srcOrd="0" destOrd="0" parTransId="{D10FCCB6-0796-44D2-8B67-E9D7EA5A3858}" sibTransId="{B46877D3-C6B3-420D-B90B-00F94E67238F}"/>
    <dgm:cxn modelId="{1D03488B-CB50-466F-8AD9-CDB559FAAAE0}" type="presOf" srcId="{D10FCCB6-0796-44D2-8B67-E9D7EA5A3858}" destId="{219885E6-8157-4066-98CD-2A3411A8E12D}" srcOrd="0" destOrd="0" presId="urn:microsoft.com/office/officeart/2005/8/layout/hierarchy2"/>
    <dgm:cxn modelId="{CE83AB95-CC73-4C3B-9DBB-A3D7DC9D072E}" type="presOf" srcId="{41AB67F2-DE18-4BB4-A89B-3D60E708C710}" destId="{EBDBBE60-EABC-493C-BC7A-46225A1B87CF}" srcOrd="1" destOrd="0" presId="urn:microsoft.com/office/officeart/2005/8/layout/hierarchy2"/>
    <dgm:cxn modelId="{1F77D59A-F2FA-4B77-8BF4-8B22DF1B2259}" srcId="{751D253B-C1F9-4536-AAF9-D26485F6CC81}" destId="{41DCDCD6-7F8E-458C-A24A-E7DBDD81DD79}" srcOrd="0" destOrd="0" parTransId="{D87B73E2-B205-4A4D-A437-7E6465B6AE5B}" sibTransId="{969D5CD6-D5AE-49BA-A11B-8B1806CFB7C1}"/>
    <dgm:cxn modelId="{ECF5079E-E308-47E0-B9BC-F18FA75E0B0F}" type="presOf" srcId="{39346C81-A455-4D3A-83AD-7E739507EEA4}" destId="{E9D3BC1E-D038-40C0-9D99-3A4E53101169}" srcOrd="1" destOrd="0" presId="urn:microsoft.com/office/officeart/2005/8/layout/hierarchy2"/>
    <dgm:cxn modelId="{40A1439F-403F-491B-B842-6DF26AAF685D}" type="presOf" srcId="{D87B73E2-B205-4A4D-A437-7E6465B6AE5B}" destId="{E840B537-7525-4B3A-9C6B-E4AC104D0336}" srcOrd="1" destOrd="0" presId="urn:microsoft.com/office/officeart/2005/8/layout/hierarchy2"/>
    <dgm:cxn modelId="{B7AB59A0-25B3-4D98-9A27-E9576E0C5162}" type="presOf" srcId="{41AB67F2-DE18-4BB4-A89B-3D60E708C710}" destId="{FBEF256C-954F-4291-94A4-8B4811C16A21}" srcOrd="0" destOrd="0" presId="urn:microsoft.com/office/officeart/2005/8/layout/hierarchy2"/>
    <dgm:cxn modelId="{C4611BA5-4A45-4D32-9548-8DB16BCF7828}" type="presOf" srcId="{0C27F020-97D5-4788-AF40-E3ACA10E53EB}" destId="{09895AAA-6CE7-4416-B545-7337E166C7A9}" srcOrd="0" destOrd="0" presId="urn:microsoft.com/office/officeart/2005/8/layout/hierarchy2"/>
    <dgm:cxn modelId="{73801EAF-E34A-4087-B6A2-4DAE9186DD15}" type="presOf" srcId="{225611FA-B317-4E68-8B4E-957B78049C68}" destId="{72EDA547-132E-4016-B07A-3D9BF92CF608}" srcOrd="0" destOrd="0" presId="urn:microsoft.com/office/officeart/2005/8/layout/hierarchy2"/>
    <dgm:cxn modelId="{D9C8A2B8-9336-44CA-9E31-56973EADB0BE}" type="presOf" srcId="{83A5003E-F046-49DA-8270-00594507E05C}" destId="{85BD8E57-E6CE-432B-87BB-2583683B4F63}" srcOrd="0" destOrd="0" presId="urn:microsoft.com/office/officeart/2005/8/layout/hierarchy2"/>
    <dgm:cxn modelId="{E7BA3FBF-1B08-4245-BD28-E89111A03822}" type="presOf" srcId="{9FDED813-BE1C-49D3-A4B6-A2668D9C4735}" destId="{89B6CC10-AB26-43D6-8928-5459DDC5EB8F}" srcOrd="0" destOrd="0" presId="urn:microsoft.com/office/officeart/2005/8/layout/hierarchy2"/>
    <dgm:cxn modelId="{11E745C2-C80A-4DD2-B23B-86E3589B2D81}" srcId="{9E653EB7-B7CB-4C8D-B4D5-9F98B26E4AE1}" destId="{751D253B-C1F9-4536-AAF9-D26485F6CC81}" srcOrd="0" destOrd="0" parTransId="{9981B1DF-9899-4EB0-8238-25611709460D}" sibTransId="{05394AE3-8868-47BC-BF22-E6BE7D7D1B12}"/>
    <dgm:cxn modelId="{105AE7C5-7B0C-49E3-9870-2D169FCF9817}" type="presOf" srcId="{3DE88982-D4ED-4319-860A-1B29F0DAA980}" destId="{9F06B358-4B1D-46E2-8170-9E8A7E63A6D7}" srcOrd="1" destOrd="0" presId="urn:microsoft.com/office/officeart/2005/8/layout/hierarchy2"/>
    <dgm:cxn modelId="{AC7BB9CC-99A0-4C8C-BD88-63B278F5A1BE}" type="presOf" srcId="{490A3F66-7E12-4BFC-9105-E45989099C38}" destId="{B1E3083A-7909-43FA-B505-6ED98F5D16FA}" srcOrd="0" destOrd="0" presId="urn:microsoft.com/office/officeart/2005/8/layout/hierarchy2"/>
    <dgm:cxn modelId="{816F14CD-62BE-442B-818E-8594B64A3EC0}" type="presOf" srcId="{A24BCB80-198E-4809-9772-0399287C4226}" destId="{7822D0F4-3B7B-4DEF-A33F-2D31BC838DA3}" srcOrd="1" destOrd="0" presId="urn:microsoft.com/office/officeart/2005/8/layout/hierarchy2"/>
    <dgm:cxn modelId="{49E80FD0-0707-40ED-BA34-C87425AAB6A8}" srcId="{751D253B-C1F9-4536-AAF9-D26485F6CC81}" destId="{83A5003E-F046-49DA-8270-00594507E05C}" srcOrd="2" destOrd="0" parTransId="{4E392600-505B-4440-82F0-F178799526DA}" sibTransId="{B7C2CB3D-2C56-466C-8592-CF8535179720}"/>
    <dgm:cxn modelId="{677951D4-F18A-4C4C-BC49-4BC576B1D1F9}" type="presOf" srcId="{727136E3-4394-44E5-AB91-824D3C30AE01}" destId="{3280D429-F1DF-4967-B0D4-F7BA9065749B}" srcOrd="0" destOrd="0" presId="urn:microsoft.com/office/officeart/2005/8/layout/hierarchy2"/>
    <dgm:cxn modelId="{9F9066D9-0F4D-46E4-B03E-2D63BEE8B3F4}" type="presOf" srcId="{D16A66ED-19DE-4676-8AC5-32B10522D443}" destId="{C991F9B5-A141-49C1-B759-7F75375AAE18}" srcOrd="0" destOrd="0" presId="urn:microsoft.com/office/officeart/2005/8/layout/hierarchy2"/>
    <dgm:cxn modelId="{F9673EE0-34B2-443C-8009-964BACED71E6}" srcId="{2CBB78EB-5BBA-4BAA-8E56-F13AA2526BBA}" destId="{727136E3-4394-44E5-AB91-824D3C30AE01}" srcOrd="1" destOrd="0" parTransId="{41D40998-3705-49A3-821A-D85F4EEDC14B}" sibTransId="{7EBD7474-2B2F-46A7-BA24-9B878A85D321}"/>
    <dgm:cxn modelId="{DF007CE0-B729-4B74-9E56-2E3E9FFB4D86}" srcId="{83A5003E-F046-49DA-8270-00594507E05C}" destId="{5EEEB1CD-06AA-4AB5-970C-70F05413C231}" srcOrd="0" destOrd="0" parTransId="{41AB67F2-DE18-4BB4-A89B-3D60E708C710}" sibTransId="{FE38B9B2-4AD6-4CE6-926D-31ED7F6EA7AB}"/>
    <dgm:cxn modelId="{AA52EBE1-C06E-4159-91B0-26227AF3C9EE}" srcId="{83A5003E-F046-49DA-8270-00594507E05C}" destId="{D16A66ED-19DE-4676-8AC5-32B10522D443}" srcOrd="1" destOrd="0" parTransId="{0C27F020-97D5-4788-AF40-E3ACA10E53EB}" sibTransId="{7DF981AE-6FC8-46C2-8E0B-8D82BB7D7A7C}"/>
    <dgm:cxn modelId="{4DDF02E6-4721-457F-A8DB-2ED9A5F9E547}" type="presOf" srcId="{490A3F66-7E12-4BFC-9105-E45989099C38}" destId="{04671622-762A-4CE5-97EC-8E711CE2B455}" srcOrd="1" destOrd="0" presId="urn:microsoft.com/office/officeart/2005/8/layout/hierarchy2"/>
    <dgm:cxn modelId="{E28E1EF1-9EE6-4C5A-9500-F6EE2B74EE6E}" srcId="{41DCDCD6-7F8E-458C-A24A-E7DBDD81DD79}" destId="{36C774A4-B80A-41EC-887C-BA5ABDAD5121}" srcOrd="1" destOrd="0" parTransId="{490A3F66-7E12-4BFC-9105-E45989099C38}" sibTransId="{4E78C9E5-BB5F-43EE-B5BD-DB77CD9318C1}"/>
    <dgm:cxn modelId="{8F2CE0F8-5284-4AD2-AB96-27B21666C029}" type="presOf" srcId="{751D253B-C1F9-4536-AAF9-D26485F6CC81}" destId="{068C1602-1D6A-4C53-8347-49E4687D8343}" srcOrd="0" destOrd="0" presId="urn:microsoft.com/office/officeart/2005/8/layout/hierarchy2"/>
    <dgm:cxn modelId="{A78A539A-2277-4594-BE06-49899493D210}" type="presParOf" srcId="{7B0E3201-952F-4355-B52C-DB2587B512A6}" destId="{63152331-86FE-41FA-B242-8F4A965E60A1}" srcOrd="0" destOrd="0" presId="urn:microsoft.com/office/officeart/2005/8/layout/hierarchy2"/>
    <dgm:cxn modelId="{6E05B7BD-FD41-4876-AC8C-3A0255A99603}" type="presParOf" srcId="{63152331-86FE-41FA-B242-8F4A965E60A1}" destId="{068C1602-1D6A-4C53-8347-49E4687D8343}" srcOrd="0" destOrd="0" presId="urn:microsoft.com/office/officeart/2005/8/layout/hierarchy2"/>
    <dgm:cxn modelId="{894006BF-B2F4-4601-967D-EE58AF5A6188}" type="presParOf" srcId="{63152331-86FE-41FA-B242-8F4A965E60A1}" destId="{654D6F34-6BF8-44D9-9BCD-824B57EB92B8}" srcOrd="1" destOrd="0" presId="urn:microsoft.com/office/officeart/2005/8/layout/hierarchy2"/>
    <dgm:cxn modelId="{E7D08333-3BE6-402F-B610-3B32B23CAE99}" type="presParOf" srcId="{654D6F34-6BF8-44D9-9BCD-824B57EB92B8}" destId="{FF01F8F7-E10D-4FE7-A751-F79D7E3C3044}" srcOrd="0" destOrd="0" presId="urn:microsoft.com/office/officeart/2005/8/layout/hierarchy2"/>
    <dgm:cxn modelId="{D64858A3-C468-438F-BA4C-4474372ADE35}" type="presParOf" srcId="{FF01F8F7-E10D-4FE7-A751-F79D7E3C3044}" destId="{E840B537-7525-4B3A-9C6B-E4AC104D0336}" srcOrd="0" destOrd="0" presId="urn:microsoft.com/office/officeart/2005/8/layout/hierarchy2"/>
    <dgm:cxn modelId="{E56463B3-86A2-4441-91E2-B55A386762B3}" type="presParOf" srcId="{654D6F34-6BF8-44D9-9BCD-824B57EB92B8}" destId="{E2A616CF-41C9-4DE0-AEF6-E8DDDFBD9CC4}" srcOrd="1" destOrd="0" presId="urn:microsoft.com/office/officeart/2005/8/layout/hierarchy2"/>
    <dgm:cxn modelId="{7B15ED09-0C4B-4028-BA10-79063C08D267}" type="presParOf" srcId="{E2A616CF-41C9-4DE0-AEF6-E8DDDFBD9CC4}" destId="{CEA4D2BD-67EE-407C-AB37-3EF1A1CEC651}" srcOrd="0" destOrd="0" presId="urn:microsoft.com/office/officeart/2005/8/layout/hierarchy2"/>
    <dgm:cxn modelId="{ACA9C995-0676-4796-9A7B-5764860AD677}" type="presParOf" srcId="{E2A616CF-41C9-4DE0-AEF6-E8DDDFBD9CC4}" destId="{234015ED-63E0-463B-98E8-BBE00C93B1BE}" srcOrd="1" destOrd="0" presId="urn:microsoft.com/office/officeart/2005/8/layout/hierarchy2"/>
    <dgm:cxn modelId="{49A735E2-A754-4D0C-8CF5-DB4FC55BA3D6}" type="presParOf" srcId="{234015ED-63E0-463B-98E8-BBE00C93B1BE}" destId="{C34996AE-6D0A-495F-B627-8885C195982C}" srcOrd="0" destOrd="0" presId="urn:microsoft.com/office/officeart/2005/8/layout/hierarchy2"/>
    <dgm:cxn modelId="{FBDF1DA1-1074-4959-BCAE-1A1033C0C288}" type="presParOf" srcId="{C34996AE-6D0A-495F-B627-8885C195982C}" destId="{7822D0F4-3B7B-4DEF-A33F-2D31BC838DA3}" srcOrd="0" destOrd="0" presId="urn:microsoft.com/office/officeart/2005/8/layout/hierarchy2"/>
    <dgm:cxn modelId="{82FCCAD1-F9F9-4CCE-BF91-52A18E5BABB4}" type="presParOf" srcId="{234015ED-63E0-463B-98E8-BBE00C93B1BE}" destId="{6C3EC701-CA25-40E7-A250-52B8110AC383}" srcOrd="1" destOrd="0" presId="urn:microsoft.com/office/officeart/2005/8/layout/hierarchy2"/>
    <dgm:cxn modelId="{5F9A0412-6F60-4399-9A2F-D888736627B7}" type="presParOf" srcId="{6C3EC701-CA25-40E7-A250-52B8110AC383}" destId="{FE439D2A-3F3B-40E4-A672-898F1C79970A}" srcOrd="0" destOrd="0" presId="urn:microsoft.com/office/officeart/2005/8/layout/hierarchy2"/>
    <dgm:cxn modelId="{28C49E2B-0274-471D-8CE9-A037EC68E5E1}" type="presParOf" srcId="{6C3EC701-CA25-40E7-A250-52B8110AC383}" destId="{1336E7F0-00FF-4CBF-9834-264F9E54DFE3}" srcOrd="1" destOrd="0" presId="urn:microsoft.com/office/officeart/2005/8/layout/hierarchy2"/>
    <dgm:cxn modelId="{FA8C9EC9-C21B-48A0-9CAB-8FFF07836403}" type="presParOf" srcId="{234015ED-63E0-463B-98E8-BBE00C93B1BE}" destId="{B1E3083A-7909-43FA-B505-6ED98F5D16FA}" srcOrd="2" destOrd="0" presId="urn:microsoft.com/office/officeart/2005/8/layout/hierarchy2"/>
    <dgm:cxn modelId="{E68A05CA-47A2-490D-865D-264CC1093E7B}" type="presParOf" srcId="{B1E3083A-7909-43FA-B505-6ED98F5D16FA}" destId="{04671622-762A-4CE5-97EC-8E711CE2B455}" srcOrd="0" destOrd="0" presId="urn:microsoft.com/office/officeart/2005/8/layout/hierarchy2"/>
    <dgm:cxn modelId="{B5381933-B20F-4D99-96C5-41FA5FBC04EF}" type="presParOf" srcId="{234015ED-63E0-463B-98E8-BBE00C93B1BE}" destId="{6DE5A011-E68C-41EA-87EB-87A98ECB5E31}" srcOrd="3" destOrd="0" presId="urn:microsoft.com/office/officeart/2005/8/layout/hierarchy2"/>
    <dgm:cxn modelId="{3F2DA13F-F422-4030-B6E7-5DF3B85C675C}" type="presParOf" srcId="{6DE5A011-E68C-41EA-87EB-87A98ECB5E31}" destId="{A0F512BD-0328-485B-BE3C-CE4CA1EE15F7}" srcOrd="0" destOrd="0" presId="urn:microsoft.com/office/officeart/2005/8/layout/hierarchy2"/>
    <dgm:cxn modelId="{D76D41EB-A94D-49E9-8A8E-67DDFE6CA912}" type="presParOf" srcId="{6DE5A011-E68C-41EA-87EB-87A98ECB5E31}" destId="{3AB9046E-A1EA-44B8-97BC-C945311D1167}" srcOrd="1" destOrd="0" presId="urn:microsoft.com/office/officeart/2005/8/layout/hierarchy2"/>
    <dgm:cxn modelId="{3A1CED66-F787-4289-85D3-37D98C821970}" type="presParOf" srcId="{654D6F34-6BF8-44D9-9BCD-824B57EB92B8}" destId="{B2F93295-2EC2-4F76-B9BC-3C6C7859B45C}" srcOrd="2" destOrd="0" presId="urn:microsoft.com/office/officeart/2005/8/layout/hierarchy2"/>
    <dgm:cxn modelId="{A277119B-5B86-43FB-AAB3-67B806DC52B0}" type="presParOf" srcId="{B2F93295-2EC2-4F76-B9BC-3C6C7859B45C}" destId="{9F06B358-4B1D-46E2-8170-9E8A7E63A6D7}" srcOrd="0" destOrd="0" presId="urn:microsoft.com/office/officeart/2005/8/layout/hierarchy2"/>
    <dgm:cxn modelId="{656EBC8A-D5D2-4CCA-BE17-A513BB27E478}" type="presParOf" srcId="{654D6F34-6BF8-44D9-9BCD-824B57EB92B8}" destId="{00CD6A36-2AAE-4E4B-9A81-27EC75CFE43C}" srcOrd="3" destOrd="0" presId="urn:microsoft.com/office/officeart/2005/8/layout/hierarchy2"/>
    <dgm:cxn modelId="{B08D83B1-2085-4073-93F6-622FB0B1ED2B}" type="presParOf" srcId="{00CD6A36-2AAE-4E4B-9A81-27EC75CFE43C}" destId="{27FD83AC-D2FC-4FE2-B2D0-5DFED8B66B54}" srcOrd="0" destOrd="0" presId="urn:microsoft.com/office/officeart/2005/8/layout/hierarchy2"/>
    <dgm:cxn modelId="{BAEC07D0-B382-42C6-9455-DF77FD2EFF11}" type="presParOf" srcId="{00CD6A36-2AAE-4E4B-9A81-27EC75CFE43C}" destId="{D24FB8BE-7891-4379-ACB7-34F770483F3D}" srcOrd="1" destOrd="0" presId="urn:microsoft.com/office/officeart/2005/8/layout/hierarchy2"/>
    <dgm:cxn modelId="{E447B628-745C-4D49-AD0C-F9356B448D7B}" type="presParOf" srcId="{D24FB8BE-7891-4379-ACB7-34F770483F3D}" destId="{89B6CC10-AB26-43D6-8928-5459DDC5EB8F}" srcOrd="0" destOrd="0" presId="urn:microsoft.com/office/officeart/2005/8/layout/hierarchy2"/>
    <dgm:cxn modelId="{6F4ECBE7-88C5-407F-A177-98ABBB67702D}" type="presParOf" srcId="{89B6CC10-AB26-43D6-8928-5459DDC5EB8F}" destId="{EA2A9380-BCDB-4BE9-87CA-F3121AAC84F9}" srcOrd="0" destOrd="0" presId="urn:microsoft.com/office/officeart/2005/8/layout/hierarchy2"/>
    <dgm:cxn modelId="{5045A796-F38E-467D-8129-D63A68A082EA}" type="presParOf" srcId="{D24FB8BE-7891-4379-ACB7-34F770483F3D}" destId="{D3B1C6BF-D57D-4C92-92B5-E503C60B659F}" srcOrd="1" destOrd="0" presId="urn:microsoft.com/office/officeart/2005/8/layout/hierarchy2"/>
    <dgm:cxn modelId="{2D1838EC-C131-4222-AADD-C33BA50FF765}" type="presParOf" srcId="{D3B1C6BF-D57D-4C92-92B5-E503C60B659F}" destId="{AC62DB74-A2BE-4F17-BE59-BC3AA759C9B7}" srcOrd="0" destOrd="0" presId="urn:microsoft.com/office/officeart/2005/8/layout/hierarchy2"/>
    <dgm:cxn modelId="{E2C1B2B0-47C5-4D47-8EF1-1D46E974A734}" type="presParOf" srcId="{D3B1C6BF-D57D-4C92-92B5-E503C60B659F}" destId="{65D920C4-0259-431C-99CB-14BAB3E366AA}" srcOrd="1" destOrd="0" presId="urn:microsoft.com/office/officeart/2005/8/layout/hierarchy2"/>
    <dgm:cxn modelId="{C5873176-D2D3-4321-90CB-5580A9326769}" type="presParOf" srcId="{D24FB8BE-7891-4379-ACB7-34F770483F3D}" destId="{70DC009D-FE0A-4E9D-A169-CCEC5AF5D81E}" srcOrd="2" destOrd="0" presId="urn:microsoft.com/office/officeart/2005/8/layout/hierarchy2"/>
    <dgm:cxn modelId="{882642F9-E2FA-4F0C-BF4F-B63083C86CFA}" type="presParOf" srcId="{70DC009D-FE0A-4E9D-A169-CCEC5AF5D81E}" destId="{F6494931-4961-4661-8E3D-B83600234723}" srcOrd="0" destOrd="0" presId="urn:microsoft.com/office/officeart/2005/8/layout/hierarchy2"/>
    <dgm:cxn modelId="{2D040246-54EC-4190-B533-3D35131AB849}" type="presParOf" srcId="{D24FB8BE-7891-4379-ACB7-34F770483F3D}" destId="{E5D8D5D6-8D93-4BEC-A2FB-4DDBF258A73F}" srcOrd="3" destOrd="0" presId="urn:microsoft.com/office/officeart/2005/8/layout/hierarchy2"/>
    <dgm:cxn modelId="{8E993D7B-4772-4681-92BC-6F1E014F1A74}" type="presParOf" srcId="{E5D8D5D6-8D93-4BEC-A2FB-4DDBF258A73F}" destId="{3280D429-F1DF-4967-B0D4-F7BA9065749B}" srcOrd="0" destOrd="0" presId="urn:microsoft.com/office/officeart/2005/8/layout/hierarchy2"/>
    <dgm:cxn modelId="{DEEB754B-C9AC-4267-B202-B39AD28EAF09}" type="presParOf" srcId="{E5D8D5D6-8D93-4BEC-A2FB-4DDBF258A73F}" destId="{B2C47516-E5FE-4B1E-8548-3DB87047E45D}" srcOrd="1" destOrd="0" presId="urn:microsoft.com/office/officeart/2005/8/layout/hierarchy2"/>
    <dgm:cxn modelId="{2C95E056-1692-4BE1-9DE7-ECC54A2EEB26}" type="presParOf" srcId="{654D6F34-6BF8-44D9-9BCD-824B57EB92B8}" destId="{1034F1BA-996F-4B2B-BC92-3B1BEFB9FB52}" srcOrd="4" destOrd="0" presId="urn:microsoft.com/office/officeart/2005/8/layout/hierarchy2"/>
    <dgm:cxn modelId="{0BB238F1-16CA-4B9B-B01A-6A0298DED4DA}" type="presParOf" srcId="{1034F1BA-996F-4B2B-BC92-3B1BEFB9FB52}" destId="{2CE110F1-CCFA-4A20-99F7-0176FC4AAAA7}" srcOrd="0" destOrd="0" presId="urn:microsoft.com/office/officeart/2005/8/layout/hierarchy2"/>
    <dgm:cxn modelId="{517D0813-84CE-4D5C-8AFC-2993DE4D4C86}" type="presParOf" srcId="{654D6F34-6BF8-44D9-9BCD-824B57EB92B8}" destId="{F27525BF-46C1-4DE0-B769-E4833B3E5430}" srcOrd="5" destOrd="0" presId="urn:microsoft.com/office/officeart/2005/8/layout/hierarchy2"/>
    <dgm:cxn modelId="{DF9CE2DF-9A2C-40E8-B07D-7DB2C7D8F949}" type="presParOf" srcId="{F27525BF-46C1-4DE0-B769-E4833B3E5430}" destId="{85BD8E57-E6CE-432B-87BB-2583683B4F63}" srcOrd="0" destOrd="0" presId="urn:microsoft.com/office/officeart/2005/8/layout/hierarchy2"/>
    <dgm:cxn modelId="{3DBA3B65-7598-4F04-81A4-ED36A50E7B88}" type="presParOf" srcId="{F27525BF-46C1-4DE0-B769-E4833B3E5430}" destId="{E3DFCAA8-546B-4FDF-A5DB-916C70064528}" srcOrd="1" destOrd="0" presId="urn:microsoft.com/office/officeart/2005/8/layout/hierarchy2"/>
    <dgm:cxn modelId="{DCAF1788-7E7B-4B7A-8B34-4EC082030DDA}" type="presParOf" srcId="{E3DFCAA8-546B-4FDF-A5DB-916C70064528}" destId="{FBEF256C-954F-4291-94A4-8B4811C16A21}" srcOrd="0" destOrd="0" presId="urn:microsoft.com/office/officeart/2005/8/layout/hierarchy2"/>
    <dgm:cxn modelId="{20AF3FBE-5D58-46B7-AA3D-7DC1907E5372}" type="presParOf" srcId="{FBEF256C-954F-4291-94A4-8B4811C16A21}" destId="{EBDBBE60-EABC-493C-BC7A-46225A1B87CF}" srcOrd="0" destOrd="0" presId="urn:microsoft.com/office/officeart/2005/8/layout/hierarchy2"/>
    <dgm:cxn modelId="{92193E90-F660-48BD-9A2E-668C6F0F31F7}" type="presParOf" srcId="{E3DFCAA8-546B-4FDF-A5DB-916C70064528}" destId="{E0A77884-CFAE-44D5-AE1C-FA89B14A3958}" srcOrd="1" destOrd="0" presId="urn:microsoft.com/office/officeart/2005/8/layout/hierarchy2"/>
    <dgm:cxn modelId="{C402CF51-6615-48EB-85C6-87E46E0B59BF}" type="presParOf" srcId="{E0A77884-CFAE-44D5-AE1C-FA89B14A3958}" destId="{ED4BA608-DE60-4F50-9D84-160216D112BD}" srcOrd="0" destOrd="0" presId="urn:microsoft.com/office/officeart/2005/8/layout/hierarchy2"/>
    <dgm:cxn modelId="{E5FE2032-F23E-4720-9F67-AF71DAE62A0D}" type="presParOf" srcId="{E0A77884-CFAE-44D5-AE1C-FA89B14A3958}" destId="{DB9429F0-9BAC-48D2-94AA-EB6ACC403B28}" srcOrd="1" destOrd="0" presId="urn:microsoft.com/office/officeart/2005/8/layout/hierarchy2"/>
    <dgm:cxn modelId="{D8096D0C-3DF0-4D7F-881F-9D9E3C3CA288}" type="presParOf" srcId="{E3DFCAA8-546B-4FDF-A5DB-916C70064528}" destId="{09895AAA-6CE7-4416-B545-7337E166C7A9}" srcOrd="2" destOrd="0" presId="urn:microsoft.com/office/officeart/2005/8/layout/hierarchy2"/>
    <dgm:cxn modelId="{BED4CFD4-2906-4E1E-A3B6-EA99DA0B1A33}" type="presParOf" srcId="{09895AAA-6CE7-4416-B545-7337E166C7A9}" destId="{76642F39-833A-4D7A-849D-6EF8C066059D}" srcOrd="0" destOrd="0" presId="urn:microsoft.com/office/officeart/2005/8/layout/hierarchy2"/>
    <dgm:cxn modelId="{AE66B573-874A-4DBC-8A2A-5BC0267EDE70}" type="presParOf" srcId="{E3DFCAA8-546B-4FDF-A5DB-916C70064528}" destId="{5684E4FD-5758-4C15-B556-E76CAA484827}" srcOrd="3" destOrd="0" presId="urn:microsoft.com/office/officeart/2005/8/layout/hierarchy2"/>
    <dgm:cxn modelId="{427AC43E-6A3C-4098-A6C0-086EE58F9E65}" type="presParOf" srcId="{5684E4FD-5758-4C15-B556-E76CAA484827}" destId="{C991F9B5-A141-49C1-B759-7F75375AAE18}" srcOrd="0" destOrd="0" presId="urn:microsoft.com/office/officeart/2005/8/layout/hierarchy2"/>
    <dgm:cxn modelId="{C6754359-6879-4D6C-A526-7B4A8AE3DF53}" type="presParOf" srcId="{5684E4FD-5758-4C15-B556-E76CAA484827}" destId="{96792030-7B01-4AC9-813D-866509DB60BE}" srcOrd="1" destOrd="0" presId="urn:microsoft.com/office/officeart/2005/8/layout/hierarchy2"/>
    <dgm:cxn modelId="{DDFA4064-C4A6-47CA-A58F-2C25B5AC24BC}" type="presParOf" srcId="{654D6F34-6BF8-44D9-9BCD-824B57EB92B8}" destId="{03B8B07D-D16C-4251-A0B8-DC911DBDAB28}" srcOrd="6" destOrd="0" presId="urn:microsoft.com/office/officeart/2005/8/layout/hierarchy2"/>
    <dgm:cxn modelId="{1D37E576-BD8D-4024-8F72-7A04EAA0684D}" type="presParOf" srcId="{03B8B07D-D16C-4251-A0B8-DC911DBDAB28}" destId="{E9D3BC1E-D038-40C0-9D99-3A4E53101169}" srcOrd="0" destOrd="0" presId="urn:microsoft.com/office/officeart/2005/8/layout/hierarchy2"/>
    <dgm:cxn modelId="{47F470B1-B292-4661-973C-DA69847C71BE}" type="presParOf" srcId="{654D6F34-6BF8-44D9-9BCD-824B57EB92B8}" destId="{783C7933-C2E3-46A7-B399-52E7F2AF04E8}" srcOrd="7" destOrd="0" presId="urn:microsoft.com/office/officeart/2005/8/layout/hierarchy2"/>
    <dgm:cxn modelId="{7273155A-579F-4E2D-A35D-64223E3B9CD8}" type="presParOf" srcId="{783C7933-C2E3-46A7-B399-52E7F2AF04E8}" destId="{72EDA547-132E-4016-B07A-3D9BF92CF608}" srcOrd="0" destOrd="0" presId="urn:microsoft.com/office/officeart/2005/8/layout/hierarchy2"/>
    <dgm:cxn modelId="{73472DB3-B1E3-4F59-A732-32C277ADB295}" type="presParOf" srcId="{783C7933-C2E3-46A7-B399-52E7F2AF04E8}" destId="{B99B44AF-E023-4810-84DC-5D8CFC2B204D}" srcOrd="1" destOrd="0" presId="urn:microsoft.com/office/officeart/2005/8/layout/hierarchy2"/>
    <dgm:cxn modelId="{C0B9C6B9-951F-4B3A-82A5-8EF1F995726A}" type="presParOf" srcId="{B99B44AF-E023-4810-84DC-5D8CFC2B204D}" destId="{219885E6-8157-4066-98CD-2A3411A8E12D}" srcOrd="0" destOrd="0" presId="urn:microsoft.com/office/officeart/2005/8/layout/hierarchy2"/>
    <dgm:cxn modelId="{A2DA37B0-9C4E-48B1-BFEE-B99945D70E3B}" type="presParOf" srcId="{219885E6-8157-4066-98CD-2A3411A8E12D}" destId="{29024F60-6EE9-4A73-8595-661584FFDB66}" srcOrd="0" destOrd="0" presId="urn:microsoft.com/office/officeart/2005/8/layout/hierarchy2"/>
    <dgm:cxn modelId="{AB2A0796-6497-4F67-A967-0F7F2596B9D4}" type="presParOf" srcId="{B99B44AF-E023-4810-84DC-5D8CFC2B204D}" destId="{8926CC5E-6523-45D3-9A25-55A4E001397D}" srcOrd="1" destOrd="0" presId="urn:microsoft.com/office/officeart/2005/8/layout/hierarchy2"/>
    <dgm:cxn modelId="{7CD627F0-6BDB-4572-A41F-E3EE73CA983F}" type="presParOf" srcId="{8926CC5E-6523-45D3-9A25-55A4E001397D}" destId="{2034D99C-02B9-4030-80E1-8A6F8E9F9B5A}" srcOrd="0" destOrd="0" presId="urn:microsoft.com/office/officeart/2005/8/layout/hierarchy2"/>
    <dgm:cxn modelId="{22CE2949-5E0F-4C1C-8705-5058668A69CA}" type="presParOf" srcId="{8926CC5E-6523-45D3-9A25-55A4E001397D}" destId="{A6BB4399-5511-4E8B-8D80-E1A9251BF7DF}" srcOrd="1" destOrd="0" presId="urn:microsoft.com/office/officeart/2005/8/layout/hierarchy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0F8A3-E61C-4919-8B87-E968596C4A58}">
      <dsp:nvSpPr>
        <dsp:cNvPr id="0" name=""/>
        <dsp:cNvSpPr/>
      </dsp:nvSpPr>
      <dsp:spPr>
        <a:xfrm>
          <a:off x="2402477" y="2073709"/>
          <a:ext cx="857947" cy="428973"/>
        </a:xfrm>
        <a:prstGeom prst="roundRect">
          <a:avLst>
            <a:gd name="adj" fmla="val 10000"/>
          </a:avLst>
        </a:prstGeom>
        <a:solidFill>
          <a:srgbClr val="FF7E79"/>
        </a:solidFill>
        <a:ln w="25400" cap="flat" cmpd="sng" algn="ctr">
          <a:solidFill>
            <a:srgbClr val="C00000"/>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marR="0" lvl="0" indent="0" algn="ctr" defTabSz="533400">
            <a:lnSpc>
              <a:spcPct val="100000"/>
            </a:lnSpc>
            <a:spcBef>
              <a:spcPct val="0"/>
            </a:spcBef>
            <a:spcAft>
              <a:spcPts val="0"/>
            </a:spcAft>
            <a:buClr>
              <a:srgbClr val="000000"/>
            </a:buClr>
            <a:buFont typeface="Arial"/>
            <a:buNone/>
          </a:pPr>
          <a:r>
            <a:rPr lang="en-IN" sz="1200" b="1" i="0" u="none" strike="noStrike" kern="1200" cap="none">
              <a:latin typeface="+mn-lt"/>
              <a:ea typeface="+mn-ea"/>
              <a:cs typeface="+mn-cs"/>
              <a:sym typeface="Arial"/>
            </a:rPr>
            <a:t>BSD</a:t>
          </a:r>
          <a:endParaRPr lang="en-IN" sz="1200" kern="1200">
            <a:sym typeface="Arial"/>
          </a:endParaRPr>
        </a:p>
      </dsp:txBody>
      <dsp:txXfrm>
        <a:off x="2415041" y="2086273"/>
        <a:ext cx="832819" cy="403845"/>
      </dsp:txXfrm>
    </dsp:sp>
    <dsp:sp modelId="{9C286DBB-0D96-4872-929E-870CEEA0F320}">
      <dsp:nvSpPr>
        <dsp:cNvPr id="0" name=""/>
        <dsp:cNvSpPr/>
      </dsp:nvSpPr>
      <dsp:spPr>
        <a:xfrm rot="14899285">
          <a:off x="1766378" y="1846478"/>
          <a:ext cx="929018" cy="20126"/>
        </a:xfrm>
        <a:custGeom>
          <a:avLst/>
          <a:gdLst/>
          <a:ahLst/>
          <a:cxnLst/>
          <a:rect l="0" t="0" r="0" b="0"/>
          <a:pathLst>
            <a:path>
              <a:moveTo>
                <a:pt x="0" y="10063"/>
              </a:moveTo>
              <a:lnTo>
                <a:pt x="929018" y="10063"/>
              </a:lnTo>
            </a:path>
          </a:pathLst>
        </a:custGeom>
        <a:noFill/>
        <a:ln w="25400" cap="flat" cmpd="sng" algn="ctr">
          <a:solidFill>
            <a:srgbClr val="C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207662" y="1833316"/>
        <a:ext cx="46450" cy="46450"/>
      </dsp:txXfrm>
    </dsp:sp>
    <dsp:sp modelId="{5B3FBD74-FEDE-4C15-818B-9A6603EF66EC}">
      <dsp:nvSpPr>
        <dsp:cNvPr id="0" name=""/>
        <dsp:cNvSpPr/>
      </dsp:nvSpPr>
      <dsp:spPr>
        <a:xfrm>
          <a:off x="1201350" y="1210399"/>
          <a:ext cx="857947" cy="428973"/>
        </a:xfrm>
        <a:prstGeom prst="roundRect">
          <a:avLst>
            <a:gd name="adj" fmla="val 10000"/>
          </a:avLst>
        </a:prstGeom>
        <a:solidFill>
          <a:srgbClr val="FF7E79"/>
        </a:solidFill>
        <a:ln w="25400" cap="flat" cmpd="sng" algn="ctr">
          <a:solidFill>
            <a:srgbClr val="C00000"/>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577850">
            <a:lnSpc>
              <a:spcPct val="90000"/>
            </a:lnSpc>
            <a:spcBef>
              <a:spcPct val="0"/>
            </a:spcBef>
            <a:spcAft>
              <a:spcPct val="35000"/>
            </a:spcAft>
            <a:buNone/>
          </a:pPr>
          <a:r>
            <a:rPr lang="en-IN" sz="1300" kern="1200">
              <a:latin typeface="Arial"/>
            </a:rPr>
            <a:t>Sensors</a:t>
          </a:r>
          <a:endParaRPr lang="en-IN" sz="1300" kern="1200"/>
        </a:p>
      </dsp:txBody>
      <dsp:txXfrm>
        <a:off x="1213914" y="1222963"/>
        <a:ext cx="832819" cy="403845"/>
      </dsp:txXfrm>
    </dsp:sp>
    <dsp:sp modelId="{54814C85-88B6-4672-BBA3-5288BB37F705}">
      <dsp:nvSpPr>
        <dsp:cNvPr id="0" name=""/>
        <dsp:cNvSpPr/>
      </dsp:nvSpPr>
      <dsp:spPr>
        <a:xfrm rot="14694311">
          <a:off x="625180" y="1048432"/>
          <a:ext cx="809160" cy="20126"/>
        </a:xfrm>
        <a:custGeom>
          <a:avLst/>
          <a:gdLst/>
          <a:ahLst/>
          <a:cxnLst/>
          <a:rect l="0" t="0" r="0" b="0"/>
          <a:pathLst>
            <a:path>
              <a:moveTo>
                <a:pt x="0" y="10063"/>
              </a:moveTo>
              <a:lnTo>
                <a:pt x="809160" y="10063"/>
              </a:lnTo>
            </a:path>
          </a:pathLst>
        </a:custGeom>
        <a:noFill/>
        <a:ln w="25400" cap="flat" cmpd="sng" algn="ctr">
          <a:solidFill>
            <a:srgbClr val="C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1009531" y="1038266"/>
        <a:ext cx="40458" cy="40458"/>
      </dsp:txXfrm>
    </dsp:sp>
    <dsp:sp modelId="{E77E121C-6DAE-4C9F-BB06-0A94C71CF286}">
      <dsp:nvSpPr>
        <dsp:cNvPr id="0" name=""/>
        <dsp:cNvSpPr/>
      </dsp:nvSpPr>
      <dsp:spPr>
        <a:xfrm>
          <a:off x="223" y="477617"/>
          <a:ext cx="857947" cy="428973"/>
        </a:xfrm>
        <a:prstGeom prst="roundRect">
          <a:avLst>
            <a:gd name="adj" fmla="val 10000"/>
          </a:avLst>
        </a:prstGeom>
        <a:solidFill>
          <a:srgbClr val="FF7E79"/>
        </a:solidFill>
        <a:ln w="25400" cap="flat" cmpd="sng" algn="ctr">
          <a:solidFill>
            <a:srgbClr val="C00000"/>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marR="0" lvl="0" indent="0" algn="ctr" defTabSz="355600" rtl="0">
            <a:lnSpc>
              <a:spcPct val="100000"/>
            </a:lnSpc>
            <a:spcBef>
              <a:spcPct val="0"/>
            </a:spcBef>
            <a:spcAft>
              <a:spcPts val="0"/>
            </a:spcAft>
            <a:buClr>
              <a:srgbClr val="000000"/>
            </a:buClr>
            <a:buFont typeface="Arial"/>
            <a:buNone/>
          </a:pPr>
          <a:r>
            <a:rPr lang="en-IN" sz="800" b="1" i="0" u="none" strike="noStrike" kern="1200" cap="none">
              <a:solidFill>
                <a:schemeClr val="lt1"/>
              </a:solidFill>
              <a:latin typeface="+mn-lt"/>
              <a:ea typeface="+mn-ea"/>
              <a:cs typeface="+mn-cs"/>
              <a:sym typeface="Arial"/>
            </a:rPr>
            <a:t>Wheel Speed Sensor</a:t>
          </a:r>
        </a:p>
      </dsp:txBody>
      <dsp:txXfrm>
        <a:off x="12787" y="490181"/>
        <a:ext cx="832819" cy="403845"/>
      </dsp:txXfrm>
    </dsp:sp>
    <dsp:sp modelId="{7FB8EB1B-AA46-441F-8A62-70C939AE7DE1}">
      <dsp:nvSpPr>
        <dsp:cNvPr id="0" name=""/>
        <dsp:cNvSpPr/>
      </dsp:nvSpPr>
      <dsp:spPr>
        <a:xfrm rot="12942401">
          <a:off x="818447" y="1291493"/>
          <a:ext cx="422626" cy="20126"/>
        </a:xfrm>
        <a:custGeom>
          <a:avLst/>
          <a:gdLst/>
          <a:ahLst/>
          <a:cxnLst/>
          <a:rect l="0" t="0" r="0" b="0"/>
          <a:pathLst>
            <a:path>
              <a:moveTo>
                <a:pt x="0" y="10063"/>
              </a:moveTo>
              <a:lnTo>
                <a:pt x="422626" y="10063"/>
              </a:lnTo>
            </a:path>
          </a:pathLst>
        </a:custGeom>
        <a:noFill/>
        <a:ln w="25400" cap="flat" cmpd="sng" algn="ctr">
          <a:solidFill>
            <a:srgbClr val="C000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1019194" y="1290990"/>
        <a:ext cx="21131" cy="21131"/>
      </dsp:txXfrm>
    </dsp:sp>
    <dsp:sp modelId="{4F61058A-45BA-4A3A-A2B0-087034550142}">
      <dsp:nvSpPr>
        <dsp:cNvPr id="0" name=""/>
        <dsp:cNvSpPr/>
      </dsp:nvSpPr>
      <dsp:spPr>
        <a:xfrm>
          <a:off x="223" y="963739"/>
          <a:ext cx="857947" cy="428973"/>
        </a:xfrm>
        <a:prstGeom prst="roundRect">
          <a:avLst>
            <a:gd name="adj" fmla="val 10000"/>
          </a:avLst>
        </a:prstGeom>
        <a:solidFill>
          <a:srgbClr val="FF7E79"/>
        </a:solidFill>
        <a:ln w="25400" cap="flat" cmpd="sng" algn="ctr">
          <a:solidFill>
            <a:srgbClr val="C00000"/>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marR="0" lvl="0" indent="0" algn="ctr" defTabSz="355600" rtl="0">
            <a:lnSpc>
              <a:spcPct val="100000"/>
            </a:lnSpc>
            <a:spcBef>
              <a:spcPct val="0"/>
            </a:spcBef>
            <a:spcAft>
              <a:spcPts val="0"/>
            </a:spcAft>
            <a:buClr>
              <a:srgbClr val="000000"/>
            </a:buClr>
            <a:buFont typeface="Arial"/>
            <a:buNone/>
          </a:pPr>
          <a:r>
            <a:rPr lang="en-IN" sz="800" b="1" i="0" u="none" strike="noStrike" kern="1200" cap="none">
              <a:solidFill>
                <a:schemeClr val="lt1"/>
              </a:solidFill>
              <a:latin typeface="+mn-lt"/>
              <a:ea typeface="+mn-ea"/>
              <a:cs typeface="+mn-cs"/>
              <a:sym typeface="Arial"/>
            </a:rPr>
            <a:t>Radar</a:t>
          </a:r>
        </a:p>
      </dsp:txBody>
      <dsp:txXfrm>
        <a:off x="12787" y="976303"/>
        <a:ext cx="832819" cy="403845"/>
      </dsp:txXfrm>
    </dsp:sp>
    <dsp:sp modelId="{B9EA4909-9D96-4D01-9812-E9806AD14E5B}">
      <dsp:nvSpPr>
        <dsp:cNvPr id="0" name=""/>
        <dsp:cNvSpPr/>
      </dsp:nvSpPr>
      <dsp:spPr>
        <a:xfrm rot="8657599">
          <a:off x="818447" y="1538153"/>
          <a:ext cx="422626" cy="20126"/>
        </a:xfrm>
        <a:custGeom>
          <a:avLst/>
          <a:gdLst/>
          <a:ahLst/>
          <a:cxnLst/>
          <a:rect l="0" t="0" r="0" b="0"/>
          <a:pathLst>
            <a:path>
              <a:moveTo>
                <a:pt x="0" y="10063"/>
              </a:moveTo>
              <a:lnTo>
                <a:pt x="422626" y="100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019194" y="1537650"/>
        <a:ext cx="21131" cy="21131"/>
      </dsp:txXfrm>
    </dsp:sp>
    <dsp:sp modelId="{2938802B-96C0-4A7D-A855-2F0009A2EE7D}">
      <dsp:nvSpPr>
        <dsp:cNvPr id="0" name=""/>
        <dsp:cNvSpPr/>
      </dsp:nvSpPr>
      <dsp:spPr>
        <a:xfrm>
          <a:off x="223" y="1457059"/>
          <a:ext cx="857947" cy="428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a:lnSpc>
              <a:spcPct val="100000"/>
            </a:lnSpc>
            <a:spcBef>
              <a:spcPct val="0"/>
            </a:spcBef>
            <a:spcAft>
              <a:spcPts val="0"/>
            </a:spcAft>
            <a:buNone/>
          </a:pPr>
          <a:r>
            <a:rPr lang="en-IN" sz="1300" b="0" i="0" u="none" strike="noStrike" kern="1200" cap="none">
              <a:latin typeface="Calibri"/>
              <a:ea typeface="+mn-ea"/>
              <a:cs typeface="Calibri"/>
              <a:sym typeface="Arial"/>
            </a:rPr>
            <a:t>Camera</a:t>
          </a:r>
        </a:p>
      </dsp:txBody>
      <dsp:txXfrm>
        <a:off x="12787" y="1469623"/>
        <a:ext cx="832819" cy="403845"/>
      </dsp:txXfrm>
    </dsp:sp>
    <dsp:sp modelId="{343D767D-C8C2-4BF9-AF3E-2FFFC565B806}">
      <dsp:nvSpPr>
        <dsp:cNvPr id="0" name=""/>
        <dsp:cNvSpPr/>
      </dsp:nvSpPr>
      <dsp:spPr>
        <a:xfrm rot="6892822">
          <a:off x="621917" y="1784813"/>
          <a:ext cx="815685" cy="20126"/>
        </a:xfrm>
        <a:custGeom>
          <a:avLst/>
          <a:gdLst/>
          <a:ahLst/>
          <a:cxnLst/>
          <a:rect l="0" t="0" r="0" b="0"/>
          <a:pathLst>
            <a:path>
              <a:moveTo>
                <a:pt x="0" y="10063"/>
              </a:moveTo>
              <a:lnTo>
                <a:pt x="815685" y="100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009368" y="1774484"/>
        <a:ext cx="40784" cy="40784"/>
      </dsp:txXfrm>
    </dsp:sp>
    <dsp:sp modelId="{83868A81-7170-4A5F-BD62-52CE3737EE45}">
      <dsp:nvSpPr>
        <dsp:cNvPr id="0" name=""/>
        <dsp:cNvSpPr/>
      </dsp:nvSpPr>
      <dsp:spPr>
        <a:xfrm>
          <a:off x="223" y="1950379"/>
          <a:ext cx="857947" cy="428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a:lnSpc>
              <a:spcPct val="100000"/>
            </a:lnSpc>
            <a:spcBef>
              <a:spcPct val="0"/>
            </a:spcBef>
            <a:spcAft>
              <a:spcPts val="0"/>
            </a:spcAft>
            <a:buNone/>
          </a:pPr>
          <a:r>
            <a:rPr lang="en-IN" sz="1300" b="0" i="0" u="none" strike="noStrike" kern="1200" cap="none">
              <a:latin typeface="Calibri"/>
              <a:ea typeface="+mn-ea"/>
              <a:cs typeface="Calibri"/>
              <a:sym typeface="Arial"/>
            </a:rPr>
            <a:t>Door sensor</a:t>
          </a:r>
        </a:p>
      </dsp:txBody>
      <dsp:txXfrm>
        <a:off x="12787" y="1962943"/>
        <a:ext cx="832819" cy="403845"/>
      </dsp:txXfrm>
    </dsp:sp>
    <dsp:sp modelId="{A6BE1BB5-6E8C-4436-BCDA-E655F53ADF1A}">
      <dsp:nvSpPr>
        <dsp:cNvPr id="0" name=""/>
        <dsp:cNvSpPr/>
      </dsp:nvSpPr>
      <dsp:spPr>
        <a:xfrm rot="7970822">
          <a:off x="1978566" y="2463128"/>
          <a:ext cx="504642" cy="20126"/>
        </a:xfrm>
        <a:custGeom>
          <a:avLst/>
          <a:gdLst/>
          <a:ahLst/>
          <a:cxnLst/>
          <a:rect l="0" t="0" r="0" b="0"/>
          <a:pathLst>
            <a:path>
              <a:moveTo>
                <a:pt x="0" y="10063"/>
              </a:moveTo>
              <a:lnTo>
                <a:pt x="504642" y="100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8271" y="2460575"/>
        <a:ext cx="25232" cy="25232"/>
      </dsp:txXfrm>
    </dsp:sp>
    <dsp:sp modelId="{9A8215BF-C0E4-47A3-9C12-2F71C8A7B845}">
      <dsp:nvSpPr>
        <dsp:cNvPr id="0" name=""/>
        <dsp:cNvSpPr/>
      </dsp:nvSpPr>
      <dsp:spPr>
        <a:xfrm>
          <a:off x="1201350" y="2443699"/>
          <a:ext cx="857947" cy="428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a:lnSpc>
              <a:spcPct val="100000"/>
            </a:lnSpc>
            <a:spcBef>
              <a:spcPct val="0"/>
            </a:spcBef>
            <a:spcAft>
              <a:spcPts val="0"/>
            </a:spcAft>
            <a:buNone/>
          </a:pPr>
          <a:r>
            <a:rPr lang="en-IN" sz="1300" b="0" i="0" u="none" strike="noStrike" kern="1200" cap="none">
              <a:latin typeface="Calibri"/>
              <a:ea typeface="+mn-ea"/>
              <a:cs typeface="Calibri"/>
              <a:sym typeface="Arial"/>
            </a:rPr>
            <a:t>Dashboard</a:t>
          </a:r>
          <a:endParaRPr lang="en-IN" sz="1300" b="1" i="0" u="none" strike="noStrike" kern="1200" cap="none">
            <a:latin typeface="+mn-lt"/>
            <a:ea typeface="+mn-ea"/>
            <a:cs typeface="+mn-cs"/>
            <a:sym typeface="Arial"/>
          </a:endParaRPr>
        </a:p>
      </dsp:txBody>
      <dsp:txXfrm>
        <a:off x="1213914" y="2456263"/>
        <a:ext cx="832819" cy="403845"/>
      </dsp:txXfrm>
    </dsp:sp>
    <dsp:sp modelId="{E39B9E20-17E7-4F21-91DB-A60D26AB94C3}">
      <dsp:nvSpPr>
        <dsp:cNvPr id="0" name=""/>
        <dsp:cNvSpPr/>
      </dsp:nvSpPr>
      <dsp:spPr>
        <a:xfrm rot="10800000">
          <a:off x="858170" y="2648123"/>
          <a:ext cx="343179" cy="20126"/>
        </a:xfrm>
        <a:custGeom>
          <a:avLst/>
          <a:gdLst/>
          <a:ahLst/>
          <a:cxnLst/>
          <a:rect l="0" t="0" r="0" b="0"/>
          <a:pathLst>
            <a:path>
              <a:moveTo>
                <a:pt x="0" y="10063"/>
              </a:moveTo>
              <a:lnTo>
                <a:pt x="343179" y="100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021181" y="2649607"/>
        <a:ext cx="17158" cy="17158"/>
      </dsp:txXfrm>
    </dsp:sp>
    <dsp:sp modelId="{91AE8E48-83C3-4B49-B386-3D6527632129}">
      <dsp:nvSpPr>
        <dsp:cNvPr id="0" name=""/>
        <dsp:cNvSpPr/>
      </dsp:nvSpPr>
      <dsp:spPr>
        <a:xfrm>
          <a:off x="223" y="2443699"/>
          <a:ext cx="857947" cy="428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a:lnSpc>
              <a:spcPct val="100000"/>
            </a:lnSpc>
            <a:spcBef>
              <a:spcPct val="0"/>
            </a:spcBef>
            <a:spcAft>
              <a:spcPts val="0"/>
            </a:spcAft>
            <a:buNone/>
          </a:pPr>
          <a:r>
            <a:rPr lang="en-IN" sz="1300" b="0" i="0" u="none" strike="noStrike" kern="1200" cap="none">
              <a:latin typeface="Calibri"/>
              <a:ea typeface="+mn-ea"/>
              <a:cs typeface="Calibri"/>
              <a:sym typeface="Arial"/>
            </a:rPr>
            <a:t>BSD lamp</a:t>
          </a:r>
        </a:p>
      </dsp:txBody>
      <dsp:txXfrm>
        <a:off x="12787" y="2456263"/>
        <a:ext cx="832819" cy="403845"/>
      </dsp:txXfrm>
    </dsp:sp>
    <dsp:sp modelId="{60D0B4C9-8C03-4084-8A61-16C4582E67CF}">
      <dsp:nvSpPr>
        <dsp:cNvPr id="0" name=""/>
        <dsp:cNvSpPr/>
      </dsp:nvSpPr>
      <dsp:spPr>
        <a:xfrm rot="6700715">
          <a:off x="1766378" y="2709788"/>
          <a:ext cx="929018" cy="20126"/>
        </a:xfrm>
        <a:custGeom>
          <a:avLst/>
          <a:gdLst/>
          <a:ahLst/>
          <a:cxnLst/>
          <a:rect l="0" t="0" r="0" b="0"/>
          <a:pathLst>
            <a:path>
              <a:moveTo>
                <a:pt x="0" y="10063"/>
              </a:moveTo>
              <a:lnTo>
                <a:pt x="929018" y="100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07662" y="2696626"/>
        <a:ext cx="46450" cy="46450"/>
      </dsp:txXfrm>
    </dsp:sp>
    <dsp:sp modelId="{8B572F70-BA3D-4E5B-8B2D-03A75832CBEF}">
      <dsp:nvSpPr>
        <dsp:cNvPr id="0" name=""/>
        <dsp:cNvSpPr/>
      </dsp:nvSpPr>
      <dsp:spPr>
        <a:xfrm>
          <a:off x="1201350" y="2937019"/>
          <a:ext cx="857947" cy="428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a:lnSpc>
              <a:spcPct val="100000"/>
            </a:lnSpc>
            <a:spcBef>
              <a:spcPct val="0"/>
            </a:spcBef>
            <a:spcAft>
              <a:spcPts val="0"/>
            </a:spcAft>
            <a:buNone/>
          </a:pPr>
          <a:r>
            <a:rPr lang="en-IN" sz="1300" b="0" i="0" u="none" strike="noStrike" kern="1200" cap="none">
              <a:latin typeface="Calibri"/>
              <a:ea typeface="+mn-ea"/>
              <a:cs typeface="Calibri"/>
              <a:sym typeface="Arial"/>
            </a:rPr>
            <a:t>Audio</a:t>
          </a:r>
        </a:p>
      </dsp:txBody>
      <dsp:txXfrm>
        <a:off x="1213914" y="2949583"/>
        <a:ext cx="832819" cy="403845"/>
      </dsp:txXfrm>
    </dsp:sp>
    <dsp:sp modelId="{E299858F-6443-4C83-8DF2-193D4051F73A}">
      <dsp:nvSpPr>
        <dsp:cNvPr id="0" name=""/>
        <dsp:cNvSpPr/>
      </dsp:nvSpPr>
      <dsp:spPr>
        <a:xfrm rot="10800000">
          <a:off x="858170" y="3141443"/>
          <a:ext cx="343179" cy="20126"/>
        </a:xfrm>
        <a:custGeom>
          <a:avLst/>
          <a:gdLst/>
          <a:ahLst/>
          <a:cxnLst/>
          <a:rect l="0" t="0" r="0" b="0"/>
          <a:pathLst>
            <a:path>
              <a:moveTo>
                <a:pt x="0" y="10063"/>
              </a:moveTo>
              <a:lnTo>
                <a:pt x="343179" y="100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021181" y="3142927"/>
        <a:ext cx="17158" cy="17158"/>
      </dsp:txXfrm>
    </dsp:sp>
    <dsp:sp modelId="{86F3F09E-EF3E-48B9-ABC7-86437687147A}">
      <dsp:nvSpPr>
        <dsp:cNvPr id="0" name=""/>
        <dsp:cNvSpPr/>
      </dsp:nvSpPr>
      <dsp:spPr>
        <a:xfrm>
          <a:off x="223" y="2937019"/>
          <a:ext cx="857947" cy="4289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a:lnSpc>
              <a:spcPct val="100000"/>
            </a:lnSpc>
            <a:spcBef>
              <a:spcPct val="0"/>
            </a:spcBef>
            <a:spcAft>
              <a:spcPts val="0"/>
            </a:spcAft>
            <a:buNone/>
          </a:pPr>
          <a:r>
            <a:rPr lang="en-IN" sz="1300" b="0" i="0" u="none" strike="noStrike" kern="1200" cap="none">
              <a:latin typeface="Calibri"/>
              <a:ea typeface="+mn-ea"/>
              <a:cs typeface="Calibri"/>
              <a:sym typeface="Arial"/>
            </a:rPr>
            <a:t>Speaker</a:t>
          </a:r>
        </a:p>
      </dsp:txBody>
      <dsp:txXfrm>
        <a:off x="12787" y="2949583"/>
        <a:ext cx="832819" cy="403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C1602-1D6A-4C53-8347-49E4687D8343}">
      <dsp:nvSpPr>
        <dsp:cNvPr id="0" name=""/>
        <dsp:cNvSpPr/>
      </dsp:nvSpPr>
      <dsp:spPr>
        <a:xfrm>
          <a:off x="1283" y="1567066"/>
          <a:ext cx="766287" cy="3831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IN" sz="1100" kern="1200">
              <a:latin typeface="Arial"/>
            </a:rPr>
            <a:t>BSD</a:t>
          </a:r>
        </a:p>
      </dsp:txBody>
      <dsp:txXfrm>
        <a:off x="12505" y="1578288"/>
        <a:ext cx="743843" cy="360699"/>
      </dsp:txXfrm>
    </dsp:sp>
    <dsp:sp modelId="{FF01F8F7-E10D-4FE7-A751-F79D7E3C3044}">
      <dsp:nvSpPr>
        <dsp:cNvPr id="0" name=""/>
        <dsp:cNvSpPr/>
      </dsp:nvSpPr>
      <dsp:spPr>
        <a:xfrm rot="17051759">
          <a:off x="295898" y="1142333"/>
          <a:ext cx="1249860" cy="20917"/>
        </a:xfrm>
        <a:custGeom>
          <a:avLst/>
          <a:gdLst/>
          <a:ahLst/>
          <a:cxnLst/>
          <a:rect l="0" t="0" r="0" b="0"/>
          <a:pathLst>
            <a:path>
              <a:moveTo>
                <a:pt x="0" y="10458"/>
              </a:moveTo>
              <a:lnTo>
                <a:pt x="1249860" y="1045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89582" y="1121545"/>
        <a:ext cx="62493" cy="62493"/>
      </dsp:txXfrm>
    </dsp:sp>
    <dsp:sp modelId="{CEA4D2BD-67EE-407C-AB37-3EF1A1CEC651}">
      <dsp:nvSpPr>
        <dsp:cNvPr id="0" name=""/>
        <dsp:cNvSpPr/>
      </dsp:nvSpPr>
      <dsp:spPr>
        <a:xfrm>
          <a:off x="1074086" y="355374"/>
          <a:ext cx="766287" cy="383143"/>
        </a:xfrm>
        <a:prstGeom prst="roundRect">
          <a:avLst>
            <a:gd name="adj" fmla="val 10000"/>
          </a:avLst>
        </a:prstGeom>
        <a:solidFill>
          <a:schemeClr val="accent5">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a:latin typeface="Arial"/>
            </a:rPr>
            <a:t>Detection</a:t>
          </a:r>
          <a:endParaRPr lang="en-IN" sz="1000" kern="1200"/>
        </a:p>
      </dsp:txBody>
      <dsp:txXfrm>
        <a:off x="1085308" y="366596"/>
        <a:ext cx="743843" cy="360699"/>
      </dsp:txXfrm>
    </dsp:sp>
    <dsp:sp modelId="{C34996AE-6D0A-495F-B627-8885C195982C}">
      <dsp:nvSpPr>
        <dsp:cNvPr id="0" name=""/>
        <dsp:cNvSpPr/>
      </dsp:nvSpPr>
      <dsp:spPr>
        <a:xfrm rot="19457599">
          <a:off x="1804894" y="426333"/>
          <a:ext cx="377474" cy="20917"/>
        </a:xfrm>
        <a:custGeom>
          <a:avLst/>
          <a:gdLst/>
          <a:ahLst/>
          <a:cxnLst/>
          <a:rect l="0" t="0" r="0" b="0"/>
          <a:pathLst>
            <a:path>
              <a:moveTo>
                <a:pt x="0" y="10458"/>
              </a:moveTo>
              <a:lnTo>
                <a:pt x="377474"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4195" y="427355"/>
        <a:ext cx="18873" cy="18873"/>
      </dsp:txXfrm>
    </dsp:sp>
    <dsp:sp modelId="{FE439D2A-3F3B-40E4-A672-898F1C79970A}">
      <dsp:nvSpPr>
        <dsp:cNvPr id="0" name=""/>
        <dsp:cNvSpPr/>
      </dsp:nvSpPr>
      <dsp:spPr>
        <a:xfrm>
          <a:off x="2146889" y="135066"/>
          <a:ext cx="766287" cy="383143"/>
        </a:xfrm>
        <a:prstGeom prst="roundRect">
          <a:avLst>
            <a:gd name="adj" fmla="val 10000"/>
          </a:avLst>
        </a:prstGeom>
        <a:solidFill>
          <a:schemeClr val="accent5">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mbria"/>
              <a:ea typeface="Cambria"/>
            </a:rPr>
            <a:t>Distance monitor</a:t>
          </a:r>
          <a:endParaRPr lang="en-IN" sz="1000" kern="1200"/>
        </a:p>
      </dsp:txBody>
      <dsp:txXfrm>
        <a:off x="2158111" y="146288"/>
        <a:ext cx="743843" cy="360699"/>
      </dsp:txXfrm>
    </dsp:sp>
    <dsp:sp modelId="{B1E3083A-7909-43FA-B505-6ED98F5D16FA}">
      <dsp:nvSpPr>
        <dsp:cNvPr id="0" name=""/>
        <dsp:cNvSpPr/>
      </dsp:nvSpPr>
      <dsp:spPr>
        <a:xfrm rot="2142401">
          <a:off x="1804894" y="646640"/>
          <a:ext cx="377474" cy="20917"/>
        </a:xfrm>
        <a:custGeom>
          <a:avLst/>
          <a:gdLst/>
          <a:ahLst/>
          <a:cxnLst/>
          <a:rect l="0" t="0" r="0" b="0"/>
          <a:pathLst>
            <a:path>
              <a:moveTo>
                <a:pt x="0" y="10458"/>
              </a:moveTo>
              <a:lnTo>
                <a:pt x="377474"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4195" y="647663"/>
        <a:ext cx="18873" cy="18873"/>
      </dsp:txXfrm>
    </dsp:sp>
    <dsp:sp modelId="{A0F512BD-0328-485B-BE3C-CE4CA1EE15F7}">
      <dsp:nvSpPr>
        <dsp:cNvPr id="0" name=""/>
        <dsp:cNvSpPr/>
      </dsp:nvSpPr>
      <dsp:spPr>
        <a:xfrm>
          <a:off x="2146889" y="575681"/>
          <a:ext cx="766287" cy="383143"/>
        </a:xfrm>
        <a:prstGeom prst="roundRect">
          <a:avLst>
            <a:gd name="adj" fmla="val 10000"/>
          </a:avLst>
        </a:prstGeom>
        <a:solidFill>
          <a:schemeClr val="accent5">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mbria"/>
              <a:ea typeface="Cambria"/>
            </a:rPr>
            <a:t>Object classification</a:t>
          </a:r>
        </a:p>
      </dsp:txBody>
      <dsp:txXfrm>
        <a:off x="2158111" y="586903"/>
        <a:ext cx="743843" cy="360699"/>
      </dsp:txXfrm>
    </dsp:sp>
    <dsp:sp modelId="{B2F93295-2EC2-4F76-B9BC-3C6C7859B45C}">
      <dsp:nvSpPr>
        <dsp:cNvPr id="0" name=""/>
        <dsp:cNvSpPr/>
      </dsp:nvSpPr>
      <dsp:spPr>
        <a:xfrm rot="18770822">
          <a:off x="695464" y="1582949"/>
          <a:ext cx="450728" cy="20917"/>
        </a:xfrm>
        <a:custGeom>
          <a:avLst/>
          <a:gdLst/>
          <a:ahLst/>
          <a:cxnLst/>
          <a:rect l="0" t="0" r="0" b="0"/>
          <a:pathLst>
            <a:path>
              <a:moveTo>
                <a:pt x="0" y="10458"/>
              </a:moveTo>
              <a:lnTo>
                <a:pt x="450728" y="1045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09560" y="1582139"/>
        <a:ext cx="22536" cy="22536"/>
      </dsp:txXfrm>
    </dsp:sp>
    <dsp:sp modelId="{27FD83AC-D2FC-4FE2-B2D0-5DFED8B66B54}">
      <dsp:nvSpPr>
        <dsp:cNvPr id="0" name=""/>
        <dsp:cNvSpPr/>
      </dsp:nvSpPr>
      <dsp:spPr>
        <a:xfrm>
          <a:off x="1074086" y="1236605"/>
          <a:ext cx="766287" cy="383143"/>
        </a:xfrm>
        <a:prstGeom prst="roundRect">
          <a:avLst>
            <a:gd name="adj" fmla="val 10000"/>
          </a:avLst>
        </a:prstGeom>
        <a:solidFill>
          <a:schemeClr val="accent5">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0" i="0" u="none" strike="noStrike" kern="1200" cap="none">
              <a:latin typeface="+mn-lt"/>
              <a:ea typeface="+mn-ea"/>
              <a:cs typeface="+mn-cs"/>
              <a:sym typeface="Arial"/>
            </a:rPr>
            <a:t>Warning</a:t>
          </a:r>
          <a:endParaRPr lang="en-IN" sz="1000" kern="1200"/>
        </a:p>
      </dsp:txBody>
      <dsp:txXfrm>
        <a:off x="1085308" y="1247827"/>
        <a:ext cx="743843" cy="360699"/>
      </dsp:txXfrm>
    </dsp:sp>
    <dsp:sp modelId="{89B6CC10-AB26-43D6-8928-5459DDC5EB8F}">
      <dsp:nvSpPr>
        <dsp:cNvPr id="0" name=""/>
        <dsp:cNvSpPr/>
      </dsp:nvSpPr>
      <dsp:spPr>
        <a:xfrm rot="19457599">
          <a:off x="1804894" y="1307564"/>
          <a:ext cx="377474" cy="20917"/>
        </a:xfrm>
        <a:custGeom>
          <a:avLst/>
          <a:gdLst/>
          <a:ahLst/>
          <a:cxnLst/>
          <a:rect l="0" t="0" r="0" b="0"/>
          <a:pathLst>
            <a:path>
              <a:moveTo>
                <a:pt x="0" y="10458"/>
              </a:moveTo>
              <a:lnTo>
                <a:pt x="377474"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4195" y="1308586"/>
        <a:ext cx="18873" cy="18873"/>
      </dsp:txXfrm>
    </dsp:sp>
    <dsp:sp modelId="{AC62DB74-A2BE-4F17-BE59-BC3AA759C9B7}">
      <dsp:nvSpPr>
        <dsp:cNvPr id="0" name=""/>
        <dsp:cNvSpPr/>
      </dsp:nvSpPr>
      <dsp:spPr>
        <a:xfrm>
          <a:off x="2146889" y="1016297"/>
          <a:ext cx="766287" cy="383143"/>
        </a:xfrm>
        <a:prstGeom prst="roundRect">
          <a:avLst>
            <a:gd name="adj" fmla="val 10000"/>
          </a:avLst>
        </a:prstGeom>
        <a:solidFill>
          <a:schemeClr val="accent5">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latin typeface="Cambria"/>
              <a:ea typeface="Cambria"/>
            </a:rPr>
            <a:t>visual warning</a:t>
          </a:r>
          <a:endParaRPr lang="en-IN" sz="1000" kern="1200"/>
        </a:p>
      </dsp:txBody>
      <dsp:txXfrm>
        <a:off x="2158111" y="1027519"/>
        <a:ext cx="743843" cy="360699"/>
      </dsp:txXfrm>
    </dsp:sp>
    <dsp:sp modelId="{70DC009D-FE0A-4E9D-A169-CCEC5AF5D81E}">
      <dsp:nvSpPr>
        <dsp:cNvPr id="0" name=""/>
        <dsp:cNvSpPr/>
      </dsp:nvSpPr>
      <dsp:spPr>
        <a:xfrm rot="2142401">
          <a:off x="1804894" y="1527872"/>
          <a:ext cx="377474" cy="20917"/>
        </a:xfrm>
        <a:custGeom>
          <a:avLst/>
          <a:gdLst/>
          <a:ahLst/>
          <a:cxnLst/>
          <a:rect l="0" t="0" r="0" b="0"/>
          <a:pathLst>
            <a:path>
              <a:moveTo>
                <a:pt x="0" y="10458"/>
              </a:moveTo>
              <a:lnTo>
                <a:pt x="377474"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4195" y="1528894"/>
        <a:ext cx="18873" cy="18873"/>
      </dsp:txXfrm>
    </dsp:sp>
    <dsp:sp modelId="{3280D429-F1DF-4967-B0D4-F7BA9065749B}">
      <dsp:nvSpPr>
        <dsp:cNvPr id="0" name=""/>
        <dsp:cNvSpPr/>
      </dsp:nvSpPr>
      <dsp:spPr>
        <a:xfrm>
          <a:off x="2146889" y="1456913"/>
          <a:ext cx="766287" cy="3831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mbria"/>
              <a:ea typeface="Cambria"/>
            </a:rPr>
            <a:t>Audible warning</a:t>
          </a:r>
        </a:p>
      </dsp:txBody>
      <dsp:txXfrm>
        <a:off x="2158111" y="1468135"/>
        <a:ext cx="743843" cy="360699"/>
      </dsp:txXfrm>
    </dsp:sp>
    <dsp:sp modelId="{1034F1BA-996F-4B2B-BC92-3B1BEFB9FB52}">
      <dsp:nvSpPr>
        <dsp:cNvPr id="0" name=""/>
        <dsp:cNvSpPr/>
      </dsp:nvSpPr>
      <dsp:spPr>
        <a:xfrm rot="3654187">
          <a:off x="605670" y="2023564"/>
          <a:ext cx="630316" cy="20917"/>
        </a:xfrm>
        <a:custGeom>
          <a:avLst/>
          <a:gdLst/>
          <a:ahLst/>
          <a:cxnLst/>
          <a:rect l="0" t="0" r="0" b="0"/>
          <a:pathLst>
            <a:path>
              <a:moveTo>
                <a:pt x="0" y="10458"/>
              </a:moveTo>
              <a:lnTo>
                <a:pt x="630316" y="1045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05071" y="2018265"/>
        <a:ext cx="31515" cy="31515"/>
      </dsp:txXfrm>
    </dsp:sp>
    <dsp:sp modelId="{85BD8E57-E6CE-432B-87BB-2583683B4F63}">
      <dsp:nvSpPr>
        <dsp:cNvPr id="0" name=""/>
        <dsp:cNvSpPr/>
      </dsp:nvSpPr>
      <dsp:spPr>
        <a:xfrm>
          <a:off x="1074086" y="2117836"/>
          <a:ext cx="766287" cy="383143"/>
        </a:xfrm>
        <a:prstGeom prst="roundRect">
          <a:avLst>
            <a:gd name="adj" fmla="val 10000"/>
          </a:avLst>
        </a:prstGeom>
        <a:solidFill>
          <a:schemeClr val="accent5">
            <a:hueOff val="0"/>
            <a:satOff val="0"/>
            <a:lumOff val="0"/>
            <a:alphaOff val="0"/>
          </a:schemeClr>
        </a:solidFill>
        <a:ln w="25400"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IN" sz="1000" kern="1200">
              <a:latin typeface="Arial"/>
            </a:rPr>
            <a:t>Prevent </a:t>
          </a:r>
          <a:r>
            <a:rPr lang="en-IN" sz="1000" kern="1200">
              <a:latin typeface="Calibri"/>
              <a:cs typeface="Calibri"/>
            </a:rPr>
            <a:t>Activation </a:t>
          </a:r>
        </a:p>
      </dsp:txBody>
      <dsp:txXfrm>
        <a:off x="1085308" y="2129058"/>
        <a:ext cx="743843" cy="360699"/>
      </dsp:txXfrm>
    </dsp:sp>
    <dsp:sp modelId="{FBEF256C-954F-4291-94A4-8B4811C16A21}">
      <dsp:nvSpPr>
        <dsp:cNvPr id="0" name=""/>
        <dsp:cNvSpPr/>
      </dsp:nvSpPr>
      <dsp:spPr>
        <a:xfrm rot="19457599">
          <a:off x="1804894" y="2188795"/>
          <a:ext cx="377474" cy="20917"/>
        </a:xfrm>
        <a:custGeom>
          <a:avLst/>
          <a:gdLst/>
          <a:ahLst/>
          <a:cxnLst/>
          <a:rect l="0" t="0" r="0" b="0"/>
          <a:pathLst>
            <a:path>
              <a:moveTo>
                <a:pt x="0" y="10458"/>
              </a:moveTo>
              <a:lnTo>
                <a:pt x="377474"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4195" y="2189817"/>
        <a:ext cx="18873" cy="18873"/>
      </dsp:txXfrm>
    </dsp:sp>
    <dsp:sp modelId="{ED4BA608-DE60-4F50-9D84-160216D112BD}">
      <dsp:nvSpPr>
        <dsp:cNvPr id="0" name=""/>
        <dsp:cNvSpPr/>
      </dsp:nvSpPr>
      <dsp:spPr>
        <a:xfrm>
          <a:off x="2146889" y="1897528"/>
          <a:ext cx="766287" cy="3831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IN" sz="1100" kern="1200">
              <a:latin typeface="Arial"/>
            </a:rPr>
            <a:t>Door status</a:t>
          </a:r>
        </a:p>
      </dsp:txBody>
      <dsp:txXfrm>
        <a:off x="2158111" y="1908750"/>
        <a:ext cx="743843" cy="360699"/>
      </dsp:txXfrm>
    </dsp:sp>
    <dsp:sp modelId="{09895AAA-6CE7-4416-B545-7337E166C7A9}">
      <dsp:nvSpPr>
        <dsp:cNvPr id="0" name=""/>
        <dsp:cNvSpPr/>
      </dsp:nvSpPr>
      <dsp:spPr>
        <a:xfrm rot="2142401">
          <a:off x="1804894" y="2409103"/>
          <a:ext cx="377474" cy="20917"/>
        </a:xfrm>
        <a:custGeom>
          <a:avLst/>
          <a:gdLst/>
          <a:ahLst/>
          <a:cxnLst/>
          <a:rect l="0" t="0" r="0" b="0"/>
          <a:pathLst>
            <a:path>
              <a:moveTo>
                <a:pt x="0" y="10458"/>
              </a:moveTo>
              <a:lnTo>
                <a:pt x="377474"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4195" y="2410125"/>
        <a:ext cx="18873" cy="18873"/>
      </dsp:txXfrm>
    </dsp:sp>
    <dsp:sp modelId="{C991F9B5-A141-49C1-B759-7F75375AAE18}">
      <dsp:nvSpPr>
        <dsp:cNvPr id="0" name=""/>
        <dsp:cNvSpPr/>
      </dsp:nvSpPr>
      <dsp:spPr>
        <a:xfrm>
          <a:off x="2146889" y="2338144"/>
          <a:ext cx="766287" cy="3831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IN" sz="1100" kern="1200">
              <a:latin typeface="Arial"/>
            </a:rPr>
            <a:t>Standstill status</a:t>
          </a:r>
        </a:p>
      </dsp:txBody>
      <dsp:txXfrm>
        <a:off x="2158111" y="2349366"/>
        <a:ext cx="743843" cy="360699"/>
      </dsp:txXfrm>
    </dsp:sp>
    <dsp:sp modelId="{03B8B07D-D16C-4251-A0B8-DC911DBDAB28}">
      <dsp:nvSpPr>
        <dsp:cNvPr id="0" name=""/>
        <dsp:cNvSpPr/>
      </dsp:nvSpPr>
      <dsp:spPr>
        <a:xfrm rot="4548241">
          <a:off x="295898" y="2354026"/>
          <a:ext cx="1249860" cy="20917"/>
        </a:xfrm>
        <a:custGeom>
          <a:avLst/>
          <a:gdLst/>
          <a:ahLst/>
          <a:cxnLst/>
          <a:rect l="0" t="0" r="0" b="0"/>
          <a:pathLst>
            <a:path>
              <a:moveTo>
                <a:pt x="0" y="10458"/>
              </a:moveTo>
              <a:lnTo>
                <a:pt x="1249860" y="10458"/>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9582" y="2333238"/>
        <a:ext cx="62493" cy="62493"/>
      </dsp:txXfrm>
    </dsp:sp>
    <dsp:sp modelId="{72EDA547-132E-4016-B07A-3D9BF92CF608}">
      <dsp:nvSpPr>
        <dsp:cNvPr id="0" name=""/>
        <dsp:cNvSpPr/>
      </dsp:nvSpPr>
      <dsp:spPr>
        <a:xfrm>
          <a:off x="1074086" y="2778759"/>
          <a:ext cx="766287" cy="3831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IN" sz="1100" kern="1200">
              <a:latin typeface="Arial"/>
            </a:rPr>
            <a:t>Interrupt </a:t>
          </a:r>
          <a:r>
            <a:rPr lang="en-IN" sz="1100" kern="1200">
              <a:latin typeface="Calibri"/>
              <a:cs typeface="Calibri"/>
            </a:rPr>
            <a:t>Activation </a:t>
          </a:r>
        </a:p>
      </dsp:txBody>
      <dsp:txXfrm>
        <a:off x="1085308" y="2789981"/>
        <a:ext cx="743843" cy="360699"/>
      </dsp:txXfrm>
    </dsp:sp>
    <dsp:sp modelId="{219885E6-8157-4066-98CD-2A3411A8E12D}">
      <dsp:nvSpPr>
        <dsp:cNvPr id="0" name=""/>
        <dsp:cNvSpPr/>
      </dsp:nvSpPr>
      <dsp:spPr>
        <a:xfrm>
          <a:off x="1840374" y="2959872"/>
          <a:ext cx="306515" cy="20917"/>
        </a:xfrm>
        <a:custGeom>
          <a:avLst/>
          <a:gdLst/>
          <a:ahLst/>
          <a:cxnLst/>
          <a:rect l="0" t="0" r="0" b="0"/>
          <a:pathLst>
            <a:path>
              <a:moveTo>
                <a:pt x="0" y="10458"/>
              </a:moveTo>
              <a:lnTo>
                <a:pt x="306515" y="10458"/>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5969" y="2962668"/>
        <a:ext cx="15325" cy="15325"/>
      </dsp:txXfrm>
    </dsp:sp>
    <dsp:sp modelId="{2034D99C-02B9-4030-80E1-8A6F8E9F9B5A}">
      <dsp:nvSpPr>
        <dsp:cNvPr id="0" name=""/>
        <dsp:cNvSpPr/>
      </dsp:nvSpPr>
      <dsp:spPr>
        <a:xfrm>
          <a:off x="2146889" y="2778759"/>
          <a:ext cx="766287" cy="3831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mbria"/>
              <a:ea typeface="Cambria"/>
            </a:rPr>
            <a:t>speed monitoring</a:t>
          </a:r>
          <a:endParaRPr lang="en-IN" sz="1100" kern="1200">
            <a:latin typeface="Arial"/>
          </a:endParaRPr>
        </a:p>
      </dsp:txBody>
      <dsp:txXfrm>
        <a:off x="2158111" y="2789981"/>
        <a:ext cx="743843" cy="3606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52675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22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c52503d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c52503d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17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d7804576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d7804576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38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dc94b49a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dc94b49a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07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Discussion Point : Asked the individuals to share how can they relate this diagram to their current roles. </a:t>
            </a:r>
          </a:p>
        </p:txBody>
      </p:sp>
    </p:spTree>
    <p:extLst>
      <p:ext uri="{BB962C8B-B14F-4D97-AF65-F5344CB8AC3E}">
        <p14:creationId xmlns:p14="http://schemas.microsoft.com/office/powerpoint/2010/main" val="116800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Showed as an example, but asked them to a sample breakdown of system to write requirements.</a:t>
            </a:r>
          </a:p>
        </p:txBody>
      </p:sp>
    </p:spTree>
    <p:extLst>
      <p:ext uri="{BB962C8B-B14F-4D97-AF65-F5344CB8AC3E}">
        <p14:creationId xmlns:p14="http://schemas.microsoft.com/office/powerpoint/2010/main" val="778637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501eaad8a_0_137:notes"/>
          <p:cNvSpPr>
            <a:spLocks noGrp="1" noRot="1" noChangeAspect="1"/>
          </p:cNvSpPr>
          <p:nvPr>
            <p:ph type="sldImg" idx="2"/>
          </p:nvPr>
        </p:nvSpPr>
        <p:spPr>
          <a:xfrm>
            <a:off x="538163" y="677863"/>
            <a:ext cx="6026150" cy="33893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501eaad8a_0_137:notes"/>
          <p:cNvSpPr txBox="1">
            <a:spLocks noGrp="1"/>
          </p:cNvSpPr>
          <p:nvPr>
            <p:ph type="body" idx="1"/>
          </p:nvPr>
        </p:nvSpPr>
        <p:spPr>
          <a:xfrm>
            <a:off x="710248" y="4292878"/>
            <a:ext cx="5681980" cy="4066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834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501eaad8a_0_137:notes"/>
          <p:cNvSpPr>
            <a:spLocks noGrp="1" noRot="1" noChangeAspect="1"/>
          </p:cNvSpPr>
          <p:nvPr>
            <p:ph type="sldImg" idx="2"/>
          </p:nvPr>
        </p:nvSpPr>
        <p:spPr>
          <a:xfrm>
            <a:off x="538163" y="677863"/>
            <a:ext cx="6026150" cy="33893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501eaad8a_0_137:notes"/>
          <p:cNvSpPr txBox="1">
            <a:spLocks noGrp="1"/>
          </p:cNvSpPr>
          <p:nvPr>
            <p:ph type="body" idx="1"/>
          </p:nvPr>
        </p:nvSpPr>
        <p:spPr>
          <a:xfrm>
            <a:off x="710248" y="4292878"/>
            <a:ext cx="5681980" cy="4066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181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50f21d7fc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50f21d7fc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1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527d11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527d11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6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50f21d7f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50f21d7f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9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80a37814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80a3781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9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80a37814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80a3781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44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80a37814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80a3781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13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50f21d7fc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50f21d7fc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15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50f21d7fc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50f21d7fc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00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501eaad8a_0_137:notes"/>
          <p:cNvSpPr>
            <a:spLocks noGrp="1" noRot="1" noChangeAspect="1"/>
          </p:cNvSpPr>
          <p:nvPr>
            <p:ph type="sldImg" idx="2"/>
          </p:nvPr>
        </p:nvSpPr>
        <p:spPr>
          <a:xfrm>
            <a:off x="538163" y="677863"/>
            <a:ext cx="6026150" cy="33893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501eaad8a_0_137:notes"/>
          <p:cNvSpPr txBox="1">
            <a:spLocks noGrp="1"/>
          </p:cNvSpPr>
          <p:nvPr>
            <p:ph type="body" idx="1"/>
          </p:nvPr>
        </p:nvSpPr>
        <p:spPr>
          <a:xfrm>
            <a:off x="710248" y="4292878"/>
            <a:ext cx="5681980" cy="4066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83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bg>
      <p:bgRef idx="1001">
        <a:schemeClr val="bg2"/>
      </p:bgRef>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 name="Google Shape;20;p4"/>
          <p:cNvSpPr txBox="1">
            <a:spLocks noGrp="1"/>
          </p:cNvSpPr>
          <p:nvPr>
            <p:ph type="body" idx="1"/>
          </p:nvPr>
        </p:nvSpPr>
        <p:spPr>
          <a:xfrm>
            <a:off x="311700" y="1152475"/>
            <a:ext cx="774642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a:t>Edit Master text styles</a:t>
            </a:r>
          </a:p>
        </p:txBody>
      </p:sp>
      <p:sp>
        <p:nvSpPr>
          <p:cNvPr id="21" name="Google Shape;21;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pic>
        <p:nvPicPr>
          <p:cNvPr id="5" name="Picture 4">
            <a:extLst>
              <a:ext uri="{FF2B5EF4-FFF2-40B4-BE49-F238E27FC236}">
                <a16:creationId xmlns:a16="http://schemas.microsoft.com/office/drawing/2014/main" id="{5ADD30FB-7075-4045-8197-AF9BA3CA038A}"/>
              </a:ext>
            </a:extLst>
          </p:cNvPr>
          <p:cNvPicPr>
            <a:picLocks noChangeAspect="1"/>
          </p:cNvPicPr>
          <p:nvPr/>
        </p:nvPicPr>
        <p:blipFill rotWithShape="1">
          <a:blip r:embed="rId2"/>
          <a:srcRect l="7302" t="6228" r="6189" b="7413"/>
          <a:stretch/>
        </p:blipFill>
        <p:spPr>
          <a:xfrm>
            <a:off x="8058120" y="356125"/>
            <a:ext cx="1023046" cy="981933"/>
          </a:xfrm>
          <a:prstGeom prst="rect">
            <a:avLst/>
          </a:prstGeom>
        </p:spPr>
      </p:pic>
    </p:spTree>
    <p:extLst>
      <p:ext uri="{BB962C8B-B14F-4D97-AF65-F5344CB8AC3E}">
        <p14:creationId xmlns:p14="http://schemas.microsoft.com/office/powerpoint/2010/main" val="10785450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48"/>
        <p:cNvGrpSpPr/>
        <p:nvPr/>
      </p:nvGrpSpPr>
      <p:grpSpPr>
        <a:xfrm>
          <a:off x="0" y="0"/>
          <a:ext cx="0" cy="0"/>
          <a:chOff x="0" y="0"/>
          <a:chExt cx="0" cy="0"/>
        </a:xfrm>
      </p:grpSpPr>
      <p:sp>
        <p:nvSpPr>
          <p:cNvPr id="50" name="Google Shape;50;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939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056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Ref idx="1003">
        <a:schemeClr val="bg2"/>
      </p:bgRef>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4" name="Google Shape;14;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99346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Ref idx="1001">
        <a:schemeClr val="bg2"/>
      </p:bgRef>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tx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86055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7" name="Google Shape;37;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r>
              <a:rPr lang="en-US"/>
              <a:t>Edit Master text styles</a:t>
            </a:r>
          </a:p>
        </p:txBody>
      </p:sp>
      <p:sp>
        <p:nvSpPr>
          <p:cNvPr id="38" name="Google Shape;38;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59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45" name="Google Shape;45;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46" name="Google Shape;46;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a:t>Edit Master text styles</a:t>
            </a:r>
          </a:p>
        </p:txBody>
      </p:sp>
      <p:sp>
        <p:nvSpPr>
          <p:cNvPr id="47" name="Google Shape;47;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44241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pPr lvl="0"/>
            <a:r>
              <a:rPr lang="en-US"/>
              <a:t>Edit Master text styles</a:t>
            </a:r>
          </a:p>
        </p:txBody>
      </p:sp>
      <p:sp>
        <p:nvSpPr>
          <p:cNvPr id="50" name="Google Shape;50;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33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1_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60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a:t>Edit Master text styles</a:t>
            </a:r>
          </a:p>
          <a:p>
            <a:pPr lvl="1"/>
            <a:endParaRPr lang="en-US"/>
          </a:p>
        </p:txBody>
      </p:sp>
      <p:sp>
        <p:nvSpPr>
          <p:cNvPr id="21" name="Google Shape;21;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472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450"/>
              </a:spcBef>
              <a:spcAft>
                <a:spcPts val="450"/>
              </a:spcAft>
              <a:buClr>
                <a:srgbClr val="003366"/>
              </a:buClr>
              <a:buSzPct val="80000"/>
              <a:buFontTx/>
              <a:buBlip>
                <a:blip r:embed="rId2"/>
              </a:buBlip>
              <a:defRPr sz="1800"/>
            </a:lvl1pPr>
            <a:lvl2pPr>
              <a:spcBef>
                <a:spcPts val="450"/>
              </a:spcBef>
              <a:spcAft>
                <a:spcPts val="450"/>
              </a:spcAft>
              <a:defRPr sz="1500"/>
            </a:lvl2pPr>
            <a:lvl3pPr>
              <a:spcBef>
                <a:spcPts val="450"/>
              </a:spcBef>
              <a:spcAft>
                <a:spcPts val="450"/>
              </a:spcAft>
              <a:defRPr sz="1350"/>
            </a:lvl3pPr>
            <a:lvl4pPr>
              <a:spcBef>
                <a:spcPts val="450"/>
              </a:spcBef>
              <a:spcAft>
                <a:spcPts val="450"/>
              </a:spcAft>
              <a:defRPr/>
            </a:lvl4pPr>
            <a:lvl5pPr>
              <a:spcBef>
                <a:spcPts val="450"/>
              </a:spcBef>
              <a:spcAft>
                <a:spcPts val="45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2650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 name="Google Shape;29;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9182193"/>
      </p:ext>
    </p:extLst>
  </p:cSld>
  <p:clrMapOvr>
    <a:masterClrMapping/>
  </p:clrMapOvr>
  <p:hf hdr="0" ft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r>
              <a:rPr lang="en-US"/>
              <a:t> </a:t>
            </a:r>
          </a:p>
          <a:p>
            <a:pPr lvl="1"/>
            <a:endParaRPr/>
          </a:p>
        </p:txBody>
      </p:sp>
      <p:sp>
        <p:nvSpPr>
          <p:cNvPr id="8" name="Google Shape;8;p1"/>
          <p:cNvSpPr txBox="1">
            <a:spLocks noGrp="1"/>
          </p:cNvSpPr>
          <p:nvPr>
            <p:ph type="sldNum" idx="12"/>
          </p:nvPr>
        </p:nvSpPr>
        <p:spPr>
          <a:xfrm>
            <a:off x="8595300" y="4749900"/>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defRPr>
            </a:lvl1pPr>
            <a:lvl2pPr lvl="1" algn="r" rtl="0">
              <a:buNone/>
              <a:defRPr sz="900">
                <a:solidFill>
                  <a:schemeClr val="dk2"/>
                </a:solidFill>
              </a:defRPr>
            </a:lvl2pPr>
            <a:lvl3pPr lvl="2" algn="r" rtl="0">
              <a:buNone/>
              <a:defRPr sz="900">
                <a:solidFill>
                  <a:schemeClr val="dk2"/>
                </a:solidFill>
              </a:defRPr>
            </a:lvl3pPr>
            <a:lvl4pPr lvl="3" algn="r" rtl="0">
              <a:buNone/>
              <a:defRPr sz="900">
                <a:solidFill>
                  <a:schemeClr val="dk2"/>
                </a:solidFill>
              </a:defRPr>
            </a:lvl4pPr>
            <a:lvl5pPr lvl="4" algn="r" rtl="0">
              <a:buNone/>
              <a:defRPr sz="900">
                <a:solidFill>
                  <a:schemeClr val="dk2"/>
                </a:solidFill>
              </a:defRPr>
            </a:lvl5pPr>
            <a:lvl6pPr lvl="5" algn="r" rtl="0">
              <a:buNone/>
              <a:defRPr sz="900">
                <a:solidFill>
                  <a:schemeClr val="dk2"/>
                </a:solidFill>
              </a:defRPr>
            </a:lvl6pPr>
            <a:lvl7pPr lvl="6" algn="r" rtl="0">
              <a:buNone/>
              <a:defRPr sz="900">
                <a:solidFill>
                  <a:schemeClr val="dk2"/>
                </a:solidFill>
              </a:defRPr>
            </a:lvl7pPr>
            <a:lvl8pPr lvl="7" algn="r" rtl="0">
              <a:buNone/>
              <a:defRPr sz="900">
                <a:solidFill>
                  <a:schemeClr val="dk2"/>
                </a:solidFill>
              </a:defRPr>
            </a:lvl8pPr>
            <a:lvl9pPr lvl="8" algn="r" rtl="0">
              <a:buNone/>
              <a:defRPr sz="900">
                <a:solidFill>
                  <a:schemeClr val="dk2"/>
                </a:solidFill>
              </a:defRPr>
            </a:lvl9pPr>
          </a:lstStyle>
          <a:p>
            <a:pPr marL="0" lvl="0" indent="0" algn="r" rtl="0">
              <a:spcBef>
                <a:spcPts val="0"/>
              </a:spcBef>
              <a:spcAft>
                <a:spcPts val="0"/>
              </a:spcAft>
              <a:buNone/>
            </a:pPr>
            <a:fld id="{00000000-1234-1234-1234-123412341234}" type="slidenum">
              <a:rPr lang="en" smtClean="0"/>
              <a:t>‹#›</a:t>
            </a:fld>
            <a:endParaRPr lang="en"/>
          </a:p>
        </p:txBody>
      </p:sp>
      <p:sp>
        <p:nvSpPr>
          <p:cNvPr id="9" name="Google Shape;9;p1"/>
          <p:cNvSpPr txBox="1"/>
          <p:nvPr/>
        </p:nvSpPr>
        <p:spPr>
          <a:xfrm>
            <a:off x="3496693" y="4764300"/>
            <a:ext cx="2489254" cy="36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a:latin typeface="Open Sans"/>
                <a:ea typeface="Open Sans"/>
                <a:cs typeface="Open Sans"/>
                <a:sym typeface="Open Sans"/>
              </a:rPr>
              <a:t>Copyright © 2025 BlueKei Solutions Pvt Ltd</a:t>
            </a:r>
            <a:endParaRPr sz="900">
              <a:latin typeface="Open Sans"/>
              <a:ea typeface="Open Sans"/>
              <a:cs typeface="Open Sans"/>
              <a:sym typeface="Open Sans"/>
            </a:endParaRPr>
          </a:p>
        </p:txBody>
      </p:sp>
      <p:sp>
        <p:nvSpPr>
          <p:cNvPr id="10" name="Google Shape;10;p1"/>
          <p:cNvSpPr txBox="1"/>
          <p:nvPr/>
        </p:nvSpPr>
        <p:spPr>
          <a:xfrm>
            <a:off x="0" y="4764300"/>
            <a:ext cx="2169845" cy="3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900" dirty="0">
                <a:solidFill>
                  <a:schemeClr val="dk1"/>
                </a:solidFill>
                <a:latin typeface="Open Sans"/>
                <a:ea typeface="Open Sans"/>
                <a:cs typeface="Open Sans"/>
                <a:sym typeface="Open Sans"/>
              </a:rPr>
              <a:t>RE-EMB-Bosch-HB1 | nov 2024</a:t>
            </a:r>
          </a:p>
        </p:txBody>
      </p:sp>
      <p:cxnSp>
        <p:nvCxnSpPr>
          <p:cNvPr id="13" name="Straight Connector 12">
            <a:extLst>
              <a:ext uri="{FF2B5EF4-FFF2-40B4-BE49-F238E27FC236}">
                <a16:creationId xmlns:a16="http://schemas.microsoft.com/office/drawing/2014/main" id="{40988594-049D-984F-A407-416B51EC5F4B}"/>
              </a:ext>
            </a:extLst>
          </p:cNvPr>
          <p:cNvCxnSpPr/>
          <p:nvPr/>
        </p:nvCxnSpPr>
        <p:spPr>
          <a:xfrm>
            <a:off x="0" y="4744903"/>
            <a:ext cx="9144000" cy="0"/>
          </a:xfrm>
          <a:prstGeom prst="line">
            <a:avLst/>
          </a:prstGeom>
        </p:spPr>
        <p:style>
          <a:lnRef idx="3">
            <a:schemeClr val="accent4"/>
          </a:lnRef>
          <a:fillRef idx="0">
            <a:schemeClr val="accent4"/>
          </a:fillRef>
          <a:effectRef idx="2">
            <a:schemeClr val="accent4"/>
          </a:effectRef>
          <a:fontRef idx="minor">
            <a:schemeClr val="tx1"/>
          </a:fontRef>
        </p:style>
      </p:cxnSp>
      <p:sp>
        <p:nvSpPr>
          <p:cNvPr id="15" name="Google Shape;10;p1">
            <a:extLst>
              <a:ext uri="{FF2B5EF4-FFF2-40B4-BE49-F238E27FC236}">
                <a16:creationId xmlns:a16="http://schemas.microsoft.com/office/drawing/2014/main" id="{B9F294FD-E938-C54F-BC10-F0C9FD7ED388}"/>
              </a:ext>
            </a:extLst>
          </p:cNvPr>
          <p:cNvSpPr txBox="1"/>
          <p:nvPr/>
        </p:nvSpPr>
        <p:spPr>
          <a:xfrm>
            <a:off x="5985947" y="4764300"/>
            <a:ext cx="2169845" cy="36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a:solidFill>
                  <a:schemeClr val="dk1"/>
                </a:solidFill>
                <a:latin typeface="Open Sans"/>
                <a:ea typeface="Open Sans"/>
                <a:cs typeface="Open Sans"/>
                <a:sym typeface="Open Sans"/>
              </a:rPr>
              <a:t>Module 3</a:t>
            </a:r>
            <a:endParaRPr sz="900">
              <a:solidFill>
                <a:schemeClr val="dk1"/>
              </a:solidFill>
              <a:latin typeface="Open Sans"/>
              <a:ea typeface="Open Sans"/>
              <a:cs typeface="Open Sans"/>
              <a:sym typeface="Open Sans"/>
            </a:endParaRPr>
          </a:p>
        </p:txBody>
      </p:sp>
      <p:pic>
        <p:nvPicPr>
          <p:cNvPr id="11" name="Picture 10">
            <a:extLst>
              <a:ext uri="{FF2B5EF4-FFF2-40B4-BE49-F238E27FC236}">
                <a16:creationId xmlns:a16="http://schemas.microsoft.com/office/drawing/2014/main" id="{EE376588-12AE-4F4B-AED9-7BA669D5482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84428" y="44083"/>
            <a:ext cx="1200097" cy="336950"/>
          </a:xfrm>
          <a:prstGeom prst="rect">
            <a:avLst/>
          </a:prstGeom>
        </p:spPr>
      </p:pic>
    </p:spTree>
    <p:extLst>
      <p:ext uri="{BB962C8B-B14F-4D97-AF65-F5344CB8AC3E}">
        <p14:creationId xmlns:p14="http://schemas.microsoft.com/office/powerpoint/2010/main" val="2405772710"/>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6" r:id="rId8"/>
    <p:sldLayoutId id="2147483687" r:id="rId9"/>
    <p:sldLayoutId id="2147483688" r:id="rId10"/>
    <p:sldLayoutId id="2147483689"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7" orient="horz" pos="1620" userDrawn="1">
          <p15:clr>
            <a:srgbClr val="F26B43"/>
          </p15:clr>
        </p15:guide>
        <p15:guide id="8"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 Id="rId3" Type="http://schemas.openxmlformats.org/officeDocument/2006/relationships/hyperlink" Target="https://www.linkedin.com/pulse/guide-writing-good-requirements-helder-castr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 Id="rId3" Type="http://schemas.openxmlformats.org/officeDocument/2006/relationships/hyperlink" Target="https://polarion.code.blog/2021/04/09/swe-1-software-requirements-analysi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 Id="rId11" Type="http://schemas.openxmlformats.org/officeDocument/2006/relationships/diagramColors" Target="../diagrams/colors2.xml"/><Relationship Id="rId12" Type="http://schemas.microsoft.com/office/2007/relationships/diagramDrawing" Target="../diagrams/drawing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527" y="1723447"/>
            <a:ext cx="8520600" cy="171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Requirements Definition</a:t>
            </a:r>
            <a:endParaRPr/>
          </a:p>
        </p:txBody>
      </p:sp>
      <p:sp>
        <p:nvSpPr>
          <p:cNvPr id="2" name="TextBox 1">
            <a:extLst>
              <a:ext uri="{FF2B5EF4-FFF2-40B4-BE49-F238E27FC236}">
                <a16:creationId xmlns:a16="http://schemas.microsoft.com/office/drawing/2014/main" id="{11EC4ED3-2C1F-054B-A2A8-EFD8E110B053}"/>
              </a:ext>
            </a:extLst>
          </p:cNvPr>
          <p:cNvSpPr txBox="1"/>
          <p:nvPr/>
        </p:nvSpPr>
        <p:spPr>
          <a:xfrm>
            <a:off x="3983357" y="245659"/>
            <a:ext cx="1184940" cy="369332"/>
          </a:xfrm>
          <a:prstGeom prst="rect">
            <a:avLst/>
          </a:prstGeom>
          <a:noFill/>
        </p:spPr>
        <p:txBody>
          <a:bodyPr wrap="none" rtlCol="0">
            <a:spAutoFit/>
          </a:bodyPr>
          <a:lstStyle/>
          <a:p>
            <a:r>
              <a:rPr lang="en-US" sz="1800" b="1"/>
              <a:t>Module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Characteristics of Good Requirements</a:t>
            </a:r>
            <a:endParaRPr/>
          </a:p>
        </p:txBody>
      </p:sp>
      <p:sp>
        <p:nvSpPr>
          <p:cNvPr id="247" name="Google Shape;247;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69826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CB1D1-9891-CB5E-A308-08681B0FB707}"/>
              </a:ext>
            </a:extLst>
          </p:cNvPr>
          <p:cNvSpPr>
            <a:spLocks noGrp="1"/>
          </p:cNvSpPr>
          <p:nvPr>
            <p:ph type="title"/>
          </p:nvPr>
        </p:nvSpPr>
        <p:spPr/>
        <p:txBody>
          <a:bodyPr/>
          <a:lstStyle/>
          <a:p>
            <a:r>
              <a:rPr lang="en-IN"/>
              <a:t>Characteristics of Good Requirements (Individual)</a:t>
            </a:r>
          </a:p>
        </p:txBody>
      </p:sp>
      <p:sp>
        <p:nvSpPr>
          <p:cNvPr id="5" name="Text Placeholder 4">
            <a:extLst>
              <a:ext uri="{FF2B5EF4-FFF2-40B4-BE49-F238E27FC236}">
                <a16:creationId xmlns:a16="http://schemas.microsoft.com/office/drawing/2014/main" id="{214CB372-6FE8-4A9B-15ED-8AAFE9C74E83}"/>
              </a:ext>
            </a:extLst>
          </p:cNvPr>
          <p:cNvSpPr>
            <a:spLocks noGrp="1"/>
          </p:cNvSpPr>
          <p:nvPr>
            <p:ph type="body" idx="1"/>
          </p:nvPr>
        </p:nvSpPr>
        <p:spPr/>
        <p:txBody>
          <a:bodyPr/>
          <a:lstStyle/>
          <a:p>
            <a:r>
              <a:rPr lang="en-IN" dirty="0"/>
              <a:t>C1 – Necessary</a:t>
            </a:r>
          </a:p>
          <a:p>
            <a:r>
              <a:rPr lang="en-IN" dirty="0"/>
              <a:t>C2 – Appropriate</a:t>
            </a:r>
          </a:p>
          <a:p>
            <a:r>
              <a:rPr lang="en-IN" dirty="0"/>
              <a:t>C3 – Unambiguous</a:t>
            </a:r>
          </a:p>
          <a:p>
            <a:r>
              <a:rPr lang="en-IN" dirty="0"/>
              <a:t>C4 – Complete</a:t>
            </a:r>
          </a:p>
          <a:p>
            <a:r>
              <a:rPr lang="en-IN" dirty="0"/>
              <a:t>C5 – Singular</a:t>
            </a:r>
          </a:p>
          <a:p>
            <a:r>
              <a:rPr lang="en-IN" dirty="0"/>
              <a:t>C6 – Feasible</a:t>
            </a:r>
          </a:p>
          <a:p>
            <a:r>
              <a:rPr lang="en-IN" dirty="0"/>
              <a:t>C7 – Verifiable</a:t>
            </a:r>
          </a:p>
          <a:p>
            <a:r>
              <a:rPr lang="en-IN" dirty="0"/>
              <a:t>C8 – Correct</a:t>
            </a:r>
          </a:p>
          <a:p>
            <a:r>
              <a:rPr lang="en-IN" dirty="0"/>
              <a:t>C9 – Conforming</a:t>
            </a:r>
          </a:p>
        </p:txBody>
      </p:sp>
      <p:sp>
        <p:nvSpPr>
          <p:cNvPr id="3" name="Slide Number Placeholder 2">
            <a:extLst>
              <a:ext uri="{FF2B5EF4-FFF2-40B4-BE49-F238E27FC236}">
                <a16:creationId xmlns:a16="http://schemas.microsoft.com/office/drawing/2014/main" id="{2B70C2EC-3AF0-256C-898E-D95F30956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25DD07DD-F610-ED6C-3698-E4582343FFA5}"/>
              </a:ext>
            </a:extLst>
          </p:cNvPr>
          <p:cNvSpPr txBox="1"/>
          <p:nvPr/>
        </p:nvSpPr>
        <p:spPr>
          <a:xfrm>
            <a:off x="6704971" y="4515152"/>
            <a:ext cx="2430474" cy="215444"/>
          </a:xfrm>
          <a:prstGeom prst="rect">
            <a:avLst/>
          </a:prstGeom>
          <a:noFill/>
        </p:spPr>
        <p:txBody>
          <a:bodyPr wrap="none" rtlCol="0">
            <a:spAutoFit/>
          </a:bodyPr>
          <a:lstStyle/>
          <a:p>
            <a:pPr algn="r"/>
            <a:r>
              <a:rPr lang="en-US" sz="800" i="1"/>
              <a:t>Source: </a:t>
            </a:r>
            <a:r>
              <a:rPr lang="en-IN" sz="800" i="1"/>
              <a:t>INCOSE Guide to Writing Requirements</a:t>
            </a:r>
          </a:p>
        </p:txBody>
      </p:sp>
    </p:spTree>
    <p:extLst>
      <p:ext uri="{BB962C8B-B14F-4D97-AF65-F5344CB8AC3E}">
        <p14:creationId xmlns:p14="http://schemas.microsoft.com/office/powerpoint/2010/main" val="421913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4858-E2B0-F453-2297-00C4EF54D95B}"/>
              </a:ext>
            </a:extLst>
          </p:cNvPr>
          <p:cNvSpPr>
            <a:spLocks noGrp="1"/>
          </p:cNvSpPr>
          <p:nvPr>
            <p:ph type="title"/>
          </p:nvPr>
        </p:nvSpPr>
        <p:spPr/>
        <p:txBody>
          <a:bodyPr/>
          <a:lstStyle/>
          <a:p>
            <a:r>
              <a:rPr lang="en-IN"/>
              <a:t>C1 – Necessary	</a:t>
            </a:r>
          </a:p>
        </p:txBody>
      </p:sp>
      <p:sp>
        <p:nvSpPr>
          <p:cNvPr id="3" name="Text Placeholder 2">
            <a:extLst>
              <a:ext uri="{FF2B5EF4-FFF2-40B4-BE49-F238E27FC236}">
                <a16:creationId xmlns:a16="http://schemas.microsoft.com/office/drawing/2014/main" id="{122AE3FB-CC81-FBA2-F7D6-D82931C33520}"/>
              </a:ext>
            </a:extLst>
          </p:cNvPr>
          <p:cNvSpPr>
            <a:spLocks noGrp="1"/>
          </p:cNvSpPr>
          <p:nvPr>
            <p:ph type="body" idx="1"/>
          </p:nvPr>
        </p:nvSpPr>
        <p:spPr/>
        <p:txBody>
          <a:bodyPr/>
          <a:lstStyle/>
          <a:p>
            <a:r>
              <a:rPr lang="en-IN"/>
              <a:t>If the requirement is not included, a deficiency in the capability or characteristic will exist, which cannot be fulfilled by implementing other requirements</a:t>
            </a:r>
          </a:p>
          <a:p>
            <a:endParaRPr lang="en-IN"/>
          </a:p>
          <a:p>
            <a:r>
              <a:rPr lang="en-IN"/>
              <a:t>A requirement is NOT necessary if:</a:t>
            </a:r>
          </a:p>
          <a:p>
            <a:pPr lvl="1"/>
            <a:r>
              <a:rPr lang="en-IN"/>
              <a:t>The requirement can be removed and the remaining set will still result in the needs being satisfied</a:t>
            </a:r>
          </a:p>
          <a:p>
            <a:pPr lvl="1"/>
            <a:r>
              <a:rPr lang="en-IN"/>
              <a:t>The requirement cannot be traced back to a source, need, or parent requirement</a:t>
            </a:r>
          </a:p>
          <a:p>
            <a:pPr lvl="1"/>
            <a:r>
              <a:rPr lang="en-IN"/>
              <a:t>The author cannot communicate a valid reason (rationale) for the requirement</a:t>
            </a:r>
          </a:p>
        </p:txBody>
      </p:sp>
      <p:sp>
        <p:nvSpPr>
          <p:cNvPr id="4" name="Slide Number Placeholder 3">
            <a:extLst>
              <a:ext uri="{FF2B5EF4-FFF2-40B4-BE49-F238E27FC236}">
                <a16:creationId xmlns:a16="http://schemas.microsoft.com/office/drawing/2014/main" id="{A051AF95-4E26-996A-5B22-98381E6241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342980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C1 – Necessary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a:xfrm>
            <a:off x="311700" y="1152475"/>
            <a:ext cx="8520600" cy="3384083"/>
          </a:xfrm>
        </p:spPr>
        <p:txBody>
          <a:bodyPr/>
          <a:lstStyle/>
          <a:p>
            <a:r>
              <a:rPr lang="en-US" sz="2000" dirty="0">
                <a:solidFill>
                  <a:srgbClr val="C00000"/>
                </a:solidFill>
              </a:rPr>
              <a:t>Unacceptable:</a:t>
            </a:r>
          </a:p>
          <a:p>
            <a:pPr marL="596900" lvl="1" indent="0">
              <a:buNone/>
            </a:pPr>
            <a:r>
              <a:rPr lang="en-US" sz="1600" dirty="0">
                <a:solidFill>
                  <a:srgbClr val="C00000"/>
                </a:solidFill>
              </a:rPr>
              <a:t>SR98: When ice is detected, car shall inform the user</a:t>
            </a:r>
          </a:p>
          <a:p>
            <a:pPr marL="596900" lvl="1" indent="0">
              <a:buNone/>
            </a:pPr>
            <a:r>
              <a:rPr lang="en-US" sz="1600" dirty="0">
                <a:solidFill>
                  <a:srgbClr val="C00000"/>
                </a:solidFill>
              </a:rPr>
              <a:t>SR101: When ice is detected, car shall show an ice icon in less than 0.5 seconds from its detection</a:t>
            </a:r>
          </a:p>
          <a:p>
            <a:pPr marL="114300" indent="0">
              <a:buNone/>
            </a:pPr>
            <a:endParaRPr lang="en-US" sz="2000" dirty="0"/>
          </a:p>
          <a:p>
            <a:r>
              <a:rPr lang="en-US" sz="2000" dirty="0">
                <a:solidFill>
                  <a:srgbClr val="00B050"/>
                </a:solidFill>
              </a:rPr>
              <a:t>Improved </a:t>
            </a:r>
            <a:r>
              <a:rPr lang="en-US" sz="1400" dirty="0">
                <a:solidFill>
                  <a:srgbClr val="00B050"/>
                </a:solidFill>
              </a:rPr>
              <a:t>(Removed duplicate vague requirement)</a:t>
            </a:r>
          </a:p>
          <a:p>
            <a:pPr marL="596900" lvl="1" indent="0">
              <a:buNone/>
            </a:pPr>
            <a:r>
              <a:rPr lang="en-US" sz="1600" dirty="0">
                <a:solidFill>
                  <a:srgbClr val="00B050"/>
                </a:solidFill>
              </a:rPr>
              <a:t>SR101: When ice is detected, car shall show an ice icon in less than 0.5 seconds from its detection</a:t>
            </a:r>
          </a:p>
          <a:p>
            <a:pPr lvl="2"/>
            <a:endParaRPr lang="en-US" sz="1600" dirty="0"/>
          </a:p>
          <a:p>
            <a:endParaRPr lang="en-IN" sz="2000"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9254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A1DB-DB69-9996-1933-81C34669E8C4}"/>
              </a:ext>
            </a:extLst>
          </p:cNvPr>
          <p:cNvSpPr>
            <a:spLocks noGrp="1"/>
          </p:cNvSpPr>
          <p:nvPr>
            <p:ph type="title"/>
          </p:nvPr>
        </p:nvSpPr>
        <p:spPr/>
        <p:txBody>
          <a:bodyPr/>
          <a:lstStyle/>
          <a:p>
            <a:r>
              <a:rPr lang="en-IN"/>
              <a:t>C2 – Appropriate </a:t>
            </a:r>
          </a:p>
        </p:txBody>
      </p:sp>
      <p:sp>
        <p:nvSpPr>
          <p:cNvPr id="3" name="Text Placeholder 2">
            <a:extLst>
              <a:ext uri="{FF2B5EF4-FFF2-40B4-BE49-F238E27FC236}">
                <a16:creationId xmlns:a16="http://schemas.microsoft.com/office/drawing/2014/main" id="{B3025D3F-C014-9422-4BA7-BBB3F4827BDC}"/>
              </a:ext>
            </a:extLst>
          </p:cNvPr>
          <p:cNvSpPr>
            <a:spLocks noGrp="1"/>
          </p:cNvSpPr>
          <p:nvPr>
            <p:ph type="body" idx="1"/>
          </p:nvPr>
        </p:nvSpPr>
        <p:spPr>
          <a:xfrm>
            <a:off x="311700" y="1152475"/>
            <a:ext cx="8520600" cy="3376995"/>
          </a:xfrm>
        </p:spPr>
        <p:txBody>
          <a:bodyPr/>
          <a:lstStyle/>
          <a:p>
            <a:r>
              <a:rPr lang="en-IN"/>
              <a:t>The specific intent and amount of detail of the requirement is appropriate to the level of the entity to which it refers</a:t>
            </a:r>
          </a:p>
          <a:p>
            <a:pPr lvl="1"/>
            <a:r>
              <a:rPr lang="en-IN"/>
              <a:t>Level: of abstraction, organization, or system architecture (system, subsystem, or system elements)</a:t>
            </a:r>
          </a:p>
          <a:p>
            <a:pPr lvl="1"/>
            <a:endParaRPr lang="en-IN"/>
          </a:p>
          <a:p>
            <a:r>
              <a:rPr lang="en-IN"/>
              <a:t>A requirement stated at the wrong level for an entity is either not correct or may not be verifiable at that level</a:t>
            </a:r>
          </a:p>
          <a:p>
            <a:pPr marL="114300" indent="0">
              <a:buNone/>
            </a:pPr>
            <a:endParaRPr lang="en-IN"/>
          </a:p>
        </p:txBody>
      </p:sp>
      <p:sp>
        <p:nvSpPr>
          <p:cNvPr id="4" name="Slide Number Placeholder 3">
            <a:extLst>
              <a:ext uri="{FF2B5EF4-FFF2-40B4-BE49-F238E27FC236}">
                <a16:creationId xmlns:a16="http://schemas.microsoft.com/office/drawing/2014/main" id="{040FA4D2-8230-4011-3877-069D17914C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6221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C2 – Appropriate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a:xfrm>
            <a:off x="311700" y="1152475"/>
            <a:ext cx="8520600" cy="3362818"/>
          </a:xfrm>
        </p:spPr>
        <p:txBody>
          <a:bodyPr/>
          <a:lstStyle/>
          <a:p>
            <a:r>
              <a:rPr lang="en-US" dirty="0">
                <a:solidFill>
                  <a:srgbClr val="C00000"/>
                </a:solidFill>
              </a:rPr>
              <a:t>Unacceptable:</a:t>
            </a:r>
          </a:p>
          <a:p>
            <a:pPr marL="596900" lvl="1" indent="0">
              <a:buNone/>
            </a:pPr>
            <a:r>
              <a:rPr lang="en-US" dirty="0">
                <a:solidFill>
                  <a:srgbClr val="C00000"/>
                </a:solidFill>
              </a:rPr>
              <a:t>Example 1:</a:t>
            </a:r>
          </a:p>
          <a:p>
            <a:pPr marL="596900" lvl="1" indent="0">
              <a:buNone/>
            </a:pPr>
            <a:r>
              <a:rPr lang="en-US" dirty="0">
                <a:solidFill>
                  <a:srgbClr val="C00000"/>
                </a:solidFill>
              </a:rPr>
              <a:t>SR110: The user shall be categorized either as trusted or </a:t>
            </a:r>
            <a:r>
              <a:rPr lang="en-US" dirty="0" err="1">
                <a:solidFill>
                  <a:srgbClr val="C00000"/>
                </a:solidFill>
              </a:rPr>
              <a:t>Not_Trusted</a:t>
            </a:r>
            <a:r>
              <a:rPr lang="en-US" dirty="0">
                <a:solidFill>
                  <a:srgbClr val="C00000"/>
                </a:solidFill>
              </a:rPr>
              <a:t> </a:t>
            </a:r>
          </a:p>
          <a:p>
            <a:pPr marL="596900" lvl="1" indent="0">
              <a:buNone/>
            </a:pPr>
            <a:r>
              <a:rPr lang="en-US" dirty="0">
                <a:solidFill>
                  <a:srgbClr val="C00000"/>
                </a:solidFill>
              </a:rPr>
              <a:t>Example 2:</a:t>
            </a:r>
          </a:p>
          <a:p>
            <a:pPr marL="596900" lvl="1" indent="0">
              <a:buNone/>
            </a:pPr>
            <a:r>
              <a:rPr lang="en-US" dirty="0">
                <a:solidFill>
                  <a:srgbClr val="C00000"/>
                </a:solidFill>
              </a:rPr>
              <a:t>SR201: Thermistor input ADC shall have resolution of 10 bit </a:t>
            </a:r>
          </a:p>
          <a:p>
            <a:pPr marL="114300" indent="0">
              <a:buNone/>
            </a:pPr>
            <a:endParaRPr lang="en-US" dirty="0"/>
          </a:p>
          <a:p>
            <a:r>
              <a:rPr lang="en-US" dirty="0">
                <a:solidFill>
                  <a:srgbClr val="00B050"/>
                </a:solidFill>
              </a:rPr>
              <a:t>Improved</a:t>
            </a:r>
          </a:p>
          <a:p>
            <a:pPr marL="596900" lvl="1" indent="0">
              <a:buNone/>
            </a:pPr>
            <a:r>
              <a:rPr lang="en-US" dirty="0">
                <a:solidFill>
                  <a:srgbClr val="00B050"/>
                </a:solidFill>
              </a:rPr>
              <a:t>SR110: The </a:t>
            </a:r>
            <a:r>
              <a:rPr lang="en-US" dirty="0" err="1">
                <a:solidFill>
                  <a:srgbClr val="00B050"/>
                </a:solidFill>
              </a:rPr>
              <a:t>Security_System</a:t>
            </a:r>
            <a:r>
              <a:rPr lang="en-US" dirty="0">
                <a:solidFill>
                  <a:srgbClr val="00B050"/>
                </a:solidFill>
              </a:rPr>
              <a:t> shall categorize each user as either Trusted or </a:t>
            </a:r>
            <a:r>
              <a:rPr lang="en-US" dirty="0" err="1">
                <a:solidFill>
                  <a:srgbClr val="00B050"/>
                </a:solidFill>
              </a:rPr>
              <a:t>Not_Trusted</a:t>
            </a:r>
            <a:endParaRPr lang="en-US" dirty="0">
              <a:solidFill>
                <a:srgbClr val="00B050"/>
              </a:solidFill>
            </a:endParaRPr>
          </a:p>
          <a:p>
            <a:pPr marL="596900" lvl="1" indent="0">
              <a:buNone/>
            </a:pPr>
            <a:r>
              <a:rPr lang="en-US" dirty="0">
                <a:solidFill>
                  <a:srgbClr val="00B050"/>
                </a:solidFill>
              </a:rPr>
              <a:t>SR201: </a:t>
            </a:r>
            <a:r>
              <a:rPr lang="en-US" dirty="0" err="1">
                <a:solidFill>
                  <a:srgbClr val="00B050"/>
                </a:solidFill>
              </a:rPr>
              <a:t>Temperature_Measurement_System</a:t>
            </a:r>
            <a:r>
              <a:rPr lang="en-US" dirty="0">
                <a:solidFill>
                  <a:srgbClr val="00B050"/>
                </a:solidFill>
              </a:rPr>
              <a:t> shall detect temperature with 0.1 degree C resolution  </a:t>
            </a:r>
          </a:p>
          <a:p>
            <a:pPr lvl="2"/>
            <a:endParaRPr lang="en-US" dirty="0"/>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1057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wipe(down)">
                                      <p:cBhvr>
                                        <p:cTn id="10" dur="500"/>
                                        <p:tgtEl>
                                          <p:spTgt spid="3">
                                            <p:txEl>
                                              <p:pRg st="7" end="7"/>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down)">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7F73-C70D-64CE-5234-E4CF8C7A60BA}"/>
              </a:ext>
            </a:extLst>
          </p:cNvPr>
          <p:cNvSpPr>
            <a:spLocks noGrp="1"/>
          </p:cNvSpPr>
          <p:nvPr>
            <p:ph type="title"/>
          </p:nvPr>
        </p:nvSpPr>
        <p:spPr/>
        <p:txBody>
          <a:bodyPr/>
          <a:lstStyle/>
          <a:p>
            <a:r>
              <a:rPr lang="en-IN"/>
              <a:t>C3 – Unambiguous	</a:t>
            </a:r>
          </a:p>
        </p:txBody>
      </p:sp>
      <p:sp>
        <p:nvSpPr>
          <p:cNvPr id="3" name="Text Placeholder 2">
            <a:extLst>
              <a:ext uri="{FF2B5EF4-FFF2-40B4-BE49-F238E27FC236}">
                <a16:creationId xmlns:a16="http://schemas.microsoft.com/office/drawing/2014/main" id="{15C842D4-777B-F642-8CCF-7A01DA1901ED}"/>
              </a:ext>
            </a:extLst>
          </p:cNvPr>
          <p:cNvSpPr>
            <a:spLocks noGrp="1"/>
          </p:cNvSpPr>
          <p:nvPr>
            <p:ph type="body" idx="1"/>
          </p:nvPr>
        </p:nvSpPr>
        <p:spPr>
          <a:xfrm>
            <a:off x="311700" y="1152474"/>
            <a:ext cx="8577120" cy="3398261"/>
          </a:xfrm>
        </p:spPr>
        <p:txBody>
          <a:bodyPr/>
          <a:lstStyle/>
          <a:p>
            <a:pPr algn="l"/>
            <a:r>
              <a:rPr lang="en-IN" sz="1800" b="0" i="0" u="none" strike="noStrike" baseline="0">
                <a:latin typeface="ArialMT"/>
              </a:rPr>
              <a:t>Requirement </a:t>
            </a:r>
            <a:r>
              <a:rPr lang="en-US" sz="1800" b="0" i="0" u="none" strike="noStrike" baseline="0">
                <a:latin typeface="ArialMT"/>
              </a:rPr>
              <a:t>statements must be stated such that the requirement can be interpreted in only one way by all the </a:t>
            </a:r>
            <a:r>
              <a:rPr lang="en-IN" sz="1800" b="0" i="0" u="none" strike="noStrike" baseline="0">
                <a:latin typeface="ArialMT"/>
              </a:rPr>
              <a:t>intended stakeholders.</a:t>
            </a:r>
          </a:p>
          <a:p>
            <a:pPr algn="l"/>
            <a:endParaRPr lang="en-IN">
              <a:latin typeface="ArialMT"/>
            </a:endParaRPr>
          </a:p>
          <a:p>
            <a:pPr algn="l"/>
            <a:r>
              <a:rPr lang="en-IN">
                <a:latin typeface="ArialMT"/>
              </a:rPr>
              <a:t>Ambiguity leads to interpretations not intended by the author, leading to problems such as schedule slips, budget overruns, failure of the SOI to pass system validation, and not be accepted for its intended use.</a:t>
            </a:r>
            <a:endParaRPr lang="en-IN"/>
          </a:p>
        </p:txBody>
      </p:sp>
      <p:sp>
        <p:nvSpPr>
          <p:cNvPr id="4" name="Slide Number Placeholder 3">
            <a:extLst>
              <a:ext uri="{FF2B5EF4-FFF2-40B4-BE49-F238E27FC236}">
                <a16:creationId xmlns:a16="http://schemas.microsoft.com/office/drawing/2014/main" id="{9B23166C-E424-9044-D9FB-8ECADB8C75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44053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C3 – Unambiguous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a:xfrm>
            <a:off x="311700" y="956930"/>
            <a:ext cx="8520600" cy="3700130"/>
          </a:xfrm>
        </p:spPr>
        <p:txBody>
          <a:bodyPr/>
          <a:lstStyle/>
          <a:p>
            <a:r>
              <a:rPr lang="en-US" dirty="0">
                <a:solidFill>
                  <a:srgbClr val="C00000"/>
                </a:solidFill>
              </a:rPr>
              <a:t>Unacceptable:</a:t>
            </a:r>
          </a:p>
          <a:p>
            <a:pPr marL="596900" lvl="1" indent="0">
              <a:buNone/>
            </a:pPr>
            <a:r>
              <a:rPr lang="en-US" sz="1200" dirty="0">
                <a:solidFill>
                  <a:srgbClr val="C00000"/>
                </a:solidFill>
              </a:rPr>
              <a:t>SR110: When the clutch is disengaged and/or the break is applied, the </a:t>
            </a:r>
            <a:r>
              <a:rPr lang="en-US" sz="1200" dirty="0" err="1">
                <a:solidFill>
                  <a:srgbClr val="C00000"/>
                </a:solidFill>
              </a:rPr>
              <a:t>Engine_Management_System</a:t>
            </a:r>
            <a:r>
              <a:rPr lang="en-US" sz="1200" dirty="0">
                <a:solidFill>
                  <a:srgbClr val="C00000"/>
                </a:solidFill>
              </a:rPr>
              <a:t> shall disengage the </a:t>
            </a:r>
            <a:r>
              <a:rPr lang="en-US" sz="1200" dirty="0" err="1">
                <a:solidFill>
                  <a:srgbClr val="C00000"/>
                </a:solidFill>
              </a:rPr>
              <a:t>Speed_Control_System</a:t>
            </a:r>
            <a:r>
              <a:rPr lang="en-US" sz="1200" dirty="0">
                <a:solidFill>
                  <a:srgbClr val="C00000"/>
                </a:solidFill>
              </a:rPr>
              <a:t> within xxx milliseconds</a:t>
            </a:r>
          </a:p>
          <a:p>
            <a:r>
              <a:rPr lang="en-US" dirty="0">
                <a:solidFill>
                  <a:schemeClr val="accent4">
                    <a:lumMod val="75000"/>
                  </a:schemeClr>
                </a:solidFill>
              </a:rPr>
              <a:t>Improved </a:t>
            </a:r>
            <a:r>
              <a:rPr lang="en-US" sz="1200" dirty="0">
                <a:solidFill>
                  <a:schemeClr val="accent4">
                    <a:lumMod val="75000"/>
                  </a:schemeClr>
                </a:solidFill>
              </a:rPr>
              <a:t>(Cleared ambiguity for consistent interpretation as per intent)</a:t>
            </a:r>
          </a:p>
          <a:p>
            <a:pPr marL="596900" lvl="1" indent="0">
              <a:buNone/>
            </a:pPr>
            <a:r>
              <a:rPr lang="en-US" sz="1200" dirty="0">
                <a:solidFill>
                  <a:schemeClr val="accent4">
                    <a:lumMod val="75000"/>
                  </a:schemeClr>
                </a:solidFill>
              </a:rPr>
              <a:t>SR110: When the [clutch is disengaged] AND the [break is applied] , the </a:t>
            </a:r>
            <a:r>
              <a:rPr lang="en-US" sz="1200" dirty="0" err="1">
                <a:solidFill>
                  <a:schemeClr val="accent4">
                    <a:lumMod val="75000"/>
                  </a:schemeClr>
                </a:solidFill>
              </a:rPr>
              <a:t>Engine_Management_System</a:t>
            </a:r>
            <a:r>
              <a:rPr lang="en-US" sz="1200" dirty="0">
                <a:solidFill>
                  <a:schemeClr val="accent4">
                    <a:lumMod val="75000"/>
                  </a:schemeClr>
                </a:solidFill>
              </a:rPr>
              <a:t>  shall disengage the </a:t>
            </a:r>
            <a:r>
              <a:rPr lang="en-US" sz="1200" dirty="0" err="1">
                <a:solidFill>
                  <a:schemeClr val="accent4">
                    <a:lumMod val="75000"/>
                  </a:schemeClr>
                </a:solidFill>
              </a:rPr>
              <a:t>Speed_Control_System</a:t>
            </a:r>
            <a:r>
              <a:rPr lang="en-US" sz="1200" dirty="0">
                <a:solidFill>
                  <a:schemeClr val="accent4">
                    <a:lumMod val="75000"/>
                  </a:schemeClr>
                </a:solidFill>
              </a:rPr>
              <a:t> within xxx milliseconds    </a:t>
            </a:r>
          </a:p>
          <a:p>
            <a:pPr marL="596900" lvl="1" indent="0">
              <a:buNone/>
            </a:pPr>
            <a:r>
              <a:rPr lang="en-US" sz="1200" dirty="0">
                <a:solidFill>
                  <a:schemeClr val="accent4">
                    <a:lumMod val="75000"/>
                  </a:schemeClr>
                </a:solidFill>
              </a:rPr>
              <a:t> </a:t>
            </a:r>
            <a:r>
              <a:rPr lang="en-US" sz="1200" b="1" dirty="0">
                <a:solidFill>
                  <a:schemeClr val="accent4">
                    <a:lumMod val="75000"/>
                  </a:schemeClr>
                </a:solidFill>
              </a:rPr>
              <a:t>OR</a:t>
            </a:r>
          </a:p>
          <a:p>
            <a:pPr marL="596900" lvl="1" indent="0">
              <a:buNone/>
            </a:pPr>
            <a:r>
              <a:rPr lang="en-US" sz="1200" dirty="0">
                <a:solidFill>
                  <a:schemeClr val="accent4">
                    <a:lumMod val="75000"/>
                  </a:schemeClr>
                </a:solidFill>
              </a:rPr>
              <a:t>SR110: When the clutch is disengaged, the </a:t>
            </a:r>
            <a:r>
              <a:rPr lang="en-US" sz="1200" dirty="0" err="1">
                <a:solidFill>
                  <a:schemeClr val="accent4">
                    <a:lumMod val="75000"/>
                  </a:schemeClr>
                </a:solidFill>
              </a:rPr>
              <a:t>Engine_Management_System</a:t>
            </a:r>
            <a:r>
              <a:rPr lang="en-US" sz="1200" dirty="0">
                <a:solidFill>
                  <a:schemeClr val="accent4">
                    <a:lumMod val="75000"/>
                  </a:schemeClr>
                </a:solidFill>
              </a:rPr>
              <a:t> shall disengage the </a:t>
            </a:r>
            <a:r>
              <a:rPr lang="en-US" sz="1200" dirty="0" err="1">
                <a:solidFill>
                  <a:schemeClr val="accent4">
                    <a:lumMod val="75000"/>
                  </a:schemeClr>
                </a:solidFill>
              </a:rPr>
              <a:t>Speed_Control_System</a:t>
            </a:r>
            <a:r>
              <a:rPr lang="en-US" sz="1200" dirty="0">
                <a:solidFill>
                  <a:schemeClr val="accent4">
                    <a:lumMod val="75000"/>
                  </a:schemeClr>
                </a:solidFill>
              </a:rPr>
              <a:t> within xxx milliseconds</a:t>
            </a:r>
          </a:p>
          <a:p>
            <a:pPr marL="596900" lvl="1" indent="0">
              <a:buNone/>
            </a:pPr>
            <a:r>
              <a:rPr lang="en-US" sz="1200" dirty="0">
                <a:solidFill>
                  <a:schemeClr val="accent4">
                    <a:lumMod val="75000"/>
                  </a:schemeClr>
                </a:solidFill>
              </a:rPr>
              <a:t>SR111: When the break is applied , the </a:t>
            </a:r>
            <a:r>
              <a:rPr lang="en-US" sz="1200" dirty="0" err="1">
                <a:solidFill>
                  <a:schemeClr val="accent4">
                    <a:lumMod val="75000"/>
                  </a:schemeClr>
                </a:solidFill>
              </a:rPr>
              <a:t>Engine_Management_System</a:t>
            </a:r>
            <a:r>
              <a:rPr lang="en-US" sz="1200" dirty="0">
                <a:solidFill>
                  <a:schemeClr val="accent4">
                    <a:lumMod val="75000"/>
                  </a:schemeClr>
                </a:solidFill>
              </a:rPr>
              <a:t> shall disengage the </a:t>
            </a:r>
            <a:r>
              <a:rPr lang="en-US" sz="1200" dirty="0" err="1">
                <a:solidFill>
                  <a:schemeClr val="accent4">
                    <a:lumMod val="75000"/>
                  </a:schemeClr>
                </a:solidFill>
              </a:rPr>
              <a:t>Speed_Control_System</a:t>
            </a:r>
            <a:r>
              <a:rPr lang="en-US" sz="1200" dirty="0">
                <a:solidFill>
                  <a:schemeClr val="accent4">
                    <a:lumMod val="75000"/>
                  </a:schemeClr>
                </a:solidFill>
              </a:rPr>
              <a:t> within xxx milliseconds      </a:t>
            </a:r>
          </a:p>
          <a:p>
            <a:pPr marL="596900" lvl="1" indent="0">
              <a:buNone/>
            </a:pPr>
            <a:r>
              <a:rPr lang="en-US" sz="1200" b="1" dirty="0">
                <a:solidFill>
                  <a:schemeClr val="accent4">
                    <a:lumMod val="75000"/>
                  </a:schemeClr>
                </a:solidFill>
              </a:rPr>
              <a:t>OR</a:t>
            </a:r>
          </a:p>
          <a:p>
            <a:pPr marL="596900" lvl="1" indent="0">
              <a:buNone/>
            </a:pPr>
            <a:r>
              <a:rPr lang="en-US" sz="1200" dirty="0">
                <a:solidFill>
                  <a:schemeClr val="accent4">
                    <a:lumMod val="75000"/>
                  </a:schemeClr>
                </a:solidFill>
              </a:rPr>
              <a:t>SR110:When EITHER [the Clutch is disengaged] OR[the Brake is applied] the </a:t>
            </a:r>
            <a:r>
              <a:rPr lang="en-US" sz="1200" dirty="0" err="1">
                <a:solidFill>
                  <a:schemeClr val="accent4">
                    <a:lumMod val="75000"/>
                  </a:schemeClr>
                </a:solidFill>
              </a:rPr>
              <a:t>Engine_Management_System</a:t>
            </a:r>
            <a:r>
              <a:rPr lang="en-US" sz="1200" dirty="0">
                <a:solidFill>
                  <a:schemeClr val="accent4">
                    <a:lumMod val="75000"/>
                  </a:schemeClr>
                </a:solidFill>
              </a:rPr>
              <a:t> shall disengage the </a:t>
            </a:r>
            <a:r>
              <a:rPr lang="en-US" sz="1200" dirty="0" err="1">
                <a:solidFill>
                  <a:schemeClr val="accent4">
                    <a:lumMod val="75000"/>
                  </a:schemeClr>
                </a:solidFill>
              </a:rPr>
              <a:t>Speed_Control_System</a:t>
            </a:r>
            <a:r>
              <a:rPr lang="en-US" sz="1200" dirty="0">
                <a:solidFill>
                  <a:schemeClr val="accent4">
                    <a:lumMod val="75000"/>
                  </a:schemeClr>
                </a:solidFill>
              </a:rPr>
              <a:t> within xxx milliseconds </a:t>
            </a:r>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72456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494C-688B-D202-F7D7-566F2FCBEACD}"/>
              </a:ext>
            </a:extLst>
          </p:cNvPr>
          <p:cNvSpPr>
            <a:spLocks noGrp="1"/>
          </p:cNvSpPr>
          <p:nvPr>
            <p:ph type="title"/>
          </p:nvPr>
        </p:nvSpPr>
        <p:spPr/>
        <p:txBody>
          <a:bodyPr/>
          <a:lstStyle/>
          <a:p>
            <a:r>
              <a:rPr lang="en-IN"/>
              <a:t>C4 – Complete	</a:t>
            </a:r>
          </a:p>
        </p:txBody>
      </p:sp>
      <p:sp>
        <p:nvSpPr>
          <p:cNvPr id="3" name="Text Placeholder 2">
            <a:extLst>
              <a:ext uri="{FF2B5EF4-FFF2-40B4-BE49-F238E27FC236}">
                <a16:creationId xmlns:a16="http://schemas.microsoft.com/office/drawing/2014/main" id="{3C1176E9-1E61-6C01-D561-F57086B717FA}"/>
              </a:ext>
            </a:extLst>
          </p:cNvPr>
          <p:cNvSpPr>
            <a:spLocks noGrp="1"/>
          </p:cNvSpPr>
          <p:nvPr>
            <p:ph type="body" idx="1"/>
          </p:nvPr>
        </p:nvSpPr>
        <p:spPr/>
        <p:txBody>
          <a:bodyPr/>
          <a:lstStyle/>
          <a:p>
            <a:pPr algn="l"/>
            <a:r>
              <a:rPr lang="en-US" sz="1800" b="0" i="0" u="none" strike="noStrike" baseline="0">
                <a:latin typeface="ArialMT"/>
              </a:rPr>
              <a:t>The requirement statement sufficiently describes the necessary capability, characteristic, constraint, or quality factor to meet the need, source, or parent requirement from which it was transformed without needing other information to understand the requirement.</a:t>
            </a:r>
          </a:p>
          <a:p>
            <a:pPr algn="l"/>
            <a:endParaRPr lang="en-US">
              <a:latin typeface="ArialMT"/>
            </a:endParaRPr>
          </a:p>
          <a:p>
            <a:pPr algn="l"/>
            <a:r>
              <a:rPr lang="en-US" sz="1800" b="0" i="0" u="none" strike="noStrike" baseline="0">
                <a:latin typeface="ArialMT"/>
              </a:rPr>
              <a:t>Each requirement should be understood in its own right without having to understand a number of other requirements.</a:t>
            </a:r>
          </a:p>
          <a:p>
            <a:pPr algn="l"/>
            <a:endParaRPr lang="en-US">
              <a:latin typeface="ArialMT"/>
            </a:endParaRPr>
          </a:p>
          <a:p>
            <a:pPr algn="l"/>
            <a:r>
              <a:rPr lang="en-US" sz="1800" b="0" i="0" u="none" strike="noStrike" baseline="0">
                <a:latin typeface="ArialMT"/>
              </a:rPr>
              <a:t>Baselined requirement statements should not contain To Be Defined (TBD), To Be Specified (TBS), or To Be Resolved (TBR) clauses.</a:t>
            </a:r>
            <a:endParaRPr lang="en-IN"/>
          </a:p>
        </p:txBody>
      </p:sp>
      <p:sp>
        <p:nvSpPr>
          <p:cNvPr id="4" name="Slide Number Placeholder 3">
            <a:extLst>
              <a:ext uri="{FF2B5EF4-FFF2-40B4-BE49-F238E27FC236}">
                <a16:creationId xmlns:a16="http://schemas.microsoft.com/office/drawing/2014/main" id="{13D19C6F-BA1C-7ED2-2FA9-33F7C0B132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80585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C4 – Complete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p:txBody>
          <a:bodyPr/>
          <a:lstStyle/>
          <a:p>
            <a:r>
              <a:rPr lang="en-US" dirty="0">
                <a:solidFill>
                  <a:srgbClr val="C00000"/>
                </a:solidFill>
              </a:rPr>
              <a:t>Unacceptable:</a:t>
            </a:r>
          </a:p>
          <a:p>
            <a:pPr marL="596900" lvl="1" indent="0">
              <a:buNone/>
            </a:pPr>
            <a:r>
              <a:rPr lang="en-US" dirty="0">
                <a:solidFill>
                  <a:srgbClr val="C00000"/>
                </a:solidFill>
              </a:rPr>
              <a:t>SR110: The </a:t>
            </a:r>
            <a:r>
              <a:rPr lang="en-US" dirty="0" err="1">
                <a:solidFill>
                  <a:srgbClr val="C00000"/>
                </a:solidFill>
              </a:rPr>
              <a:t>Thermal_Control_System</a:t>
            </a:r>
            <a:r>
              <a:rPr lang="en-US" dirty="0">
                <a:solidFill>
                  <a:srgbClr val="C00000"/>
                </a:solidFill>
              </a:rPr>
              <a:t> shall monitor system temperature</a:t>
            </a:r>
          </a:p>
          <a:p>
            <a:pPr marL="596900" lvl="1" indent="0">
              <a:buNone/>
            </a:pPr>
            <a:r>
              <a:rPr lang="en-US" dirty="0">
                <a:solidFill>
                  <a:srgbClr val="C00000"/>
                </a:solidFill>
              </a:rPr>
              <a:t>Or</a:t>
            </a:r>
          </a:p>
          <a:p>
            <a:pPr marL="596900" lvl="1" indent="0">
              <a:buNone/>
            </a:pPr>
            <a:r>
              <a:rPr lang="en-US" dirty="0">
                <a:solidFill>
                  <a:srgbClr val="C00000"/>
                </a:solidFill>
              </a:rPr>
              <a:t>SR110:The </a:t>
            </a:r>
            <a:r>
              <a:rPr lang="en-US" dirty="0" err="1">
                <a:solidFill>
                  <a:srgbClr val="C00000"/>
                </a:solidFill>
              </a:rPr>
              <a:t>Thermal_Control_System</a:t>
            </a:r>
            <a:r>
              <a:rPr lang="en-US" dirty="0">
                <a:solidFill>
                  <a:srgbClr val="C00000"/>
                </a:solidFill>
              </a:rPr>
              <a:t> shall update the display of System temperature</a:t>
            </a:r>
          </a:p>
          <a:p>
            <a:pPr marL="596900" lvl="1" indent="0">
              <a:buNone/>
            </a:pPr>
            <a:endParaRPr lang="en-US" dirty="0"/>
          </a:p>
          <a:p>
            <a:r>
              <a:rPr lang="en-US" dirty="0">
                <a:solidFill>
                  <a:srgbClr val="00B050"/>
                </a:solidFill>
              </a:rPr>
              <a:t>Improved </a:t>
            </a:r>
            <a:endParaRPr lang="en-US" sz="1400" dirty="0">
              <a:solidFill>
                <a:srgbClr val="00B050"/>
              </a:solidFill>
            </a:endParaRPr>
          </a:p>
          <a:p>
            <a:pPr marL="596900" lvl="1" indent="0">
              <a:buNone/>
            </a:pPr>
            <a:r>
              <a:rPr lang="en-US" dirty="0">
                <a:solidFill>
                  <a:srgbClr val="00B050"/>
                </a:solidFill>
              </a:rPr>
              <a:t>SR110: The </a:t>
            </a:r>
            <a:r>
              <a:rPr lang="en-US" dirty="0" err="1">
                <a:solidFill>
                  <a:srgbClr val="00B050"/>
                </a:solidFill>
              </a:rPr>
              <a:t>Thermal_Control_System</a:t>
            </a:r>
            <a:r>
              <a:rPr lang="en-US" dirty="0">
                <a:solidFill>
                  <a:srgbClr val="00B050"/>
                </a:solidFill>
              </a:rPr>
              <a:t> shall update the display of System temperature </a:t>
            </a:r>
          </a:p>
          <a:p>
            <a:pPr marL="596900" lvl="1" indent="0">
              <a:buNone/>
            </a:pPr>
            <a:r>
              <a:rPr lang="en-US" dirty="0">
                <a:solidFill>
                  <a:srgbClr val="00B050"/>
                </a:solidFill>
              </a:rPr>
              <a:t>every 10 +/-1 second in degree Celsius with an accuracy of +/- 0.2 degree Celsius.</a:t>
            </a:r>
          </a:p>
          <a:p>
            <a:pPr marL="596900" lvl="1" indent="0">
              <a:buNone/>
            </a:pPr>
            <a:endParaRPr lang="en-US" dirty="0"/>
          </a:p>
          <a:p>
            <a:pPr lvl="2"/>
            <a:endParaRPr lang="en-US" dirty="0"/>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59865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down)">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p:txBody>
          <a:bodyPr/>
          <a:lstStyle/>
          <a:p>
            <a:pPr lvl="0"/>
            <a:r>
              <a:rPr lang="en-IN"/>
              <a:t>Outline</a:t>
            </a:r>
          </a:p>
        </p:txBody>
      </p:sp>
      <p:sp>
        <p:nvSpPr>
          <p:cNvPr id="75" name="Google Shape;75;p16"/>
          <p:cNvSpPr txBox="1">
            <a:spLocks noGrp="1"/>
          </p:cNvSpPr>
          <p:nvPr>
            <p:ph type="body" idx="1"/>
          </p:nvPr>
        </p:nvSpPr>
        <p:spPr/>
        <p:txBody>
          <a:bodyPr/>
          <a:lstStyle/>
          <a:p>
            <a:pPr>
              <a:lnSpc>
                <a:spcPct val="150000"/>
              </a:lnSpc>
            </a:pPr>
            <a:r>
              <a:rPr lang="en-IN"/>
              <a:t>Inputs-Activities-Outputs of Process</a:t>
            </a:r>
            <a:endParaRPr lang="en-US"/>
          </a:p>
          <a:p>
            <a:pPr>
              <a:lnSpc>
                <a:spcPct val="150000"/>
              </a:lnSpc>
            </a:pPr>
            <a:r>
              <a:rPr lang="en-IN"/>
              <a:t>Characteristics of Good Requirements</a:t>
            </a:r>
          </a:p>
          <a:p>
            <a:pPr>
              <a:lnSpc>
                <a:spcPct val="150000"/>
              </a:lnSpc>
            </a:pPr>
            <a:r>
              <a:rPr lang="en-IN"/>
              <a:t>Rules for Writing Requirements Statements </a:t>
            </a:r>
          </a:p>
          <a:p>
            <a:pPr>
              <a:lnSpc>
                <a:spcPct val="150000"/>
              </a:lnSpc>
            </a:pPr>
            <a:r>
              <a:rPr lang="en-IN"/>
              <a:t>Stakeholder Requirements to System Requirements</a:t>
            </a:r>
          </a:p>
          <a:p>
            <a:pPr>
              <a:lnSpc>
                <a:spcPct val="150000"/>
              </a:lnSpc>
            </a:pPr>
            <a:r>
              <a:rPr lang="en-IN"/>
              <a:t>System Requirements to Sub System Requirements</a:t>
            </a:r>
          </a:p>
          <a:p>
            <a:pPr lvl="1">
              <a:lnSpc>
                <a:spcPct val="150000"/>
              </a:lnSpc>
            </a:pPr>
            <a:r>
              <a:rPr lang="en-IN"/>
              <a:t>SW Requirements</a:t>
            </a:r>
          </a:p>
          <a:p>
            <a:pPr lvl="1">
              <a:lnSpc>
                <a:spcPct val="150000"/>
              </a:lnSpc>
            </a:pPr>
            <a:r>
              <a:rPr lang="en-IN"/>
              <a:t>HW Requirements</a:t>
            </a:r>
          </a:p>
          <a:p>
            <a:pPr>
              <a:lnSpc>
                <a:spcPct val="150000"/>
              </a:lnSpc>
            </a:pPr>
            <a:endParaRPr lang="en-IN"/>
          </a:p>
        </p:txBody>
      </p:sp>
      <p:sp>
        <p:nvSpPr>
          <p:cNvPr id="76" name="Google Shape;76;p16"/>
          <p:cNvSpPr txBox="1">
            <a:spLocks noGrp="1"/>
          </p:cNvSpPr>
          <p:nvPr>
            <p:ph type="sldNum" idx="12"/>
          </p:nvPr>
        </p:nvSpPr>
        <p:spPr/>
        <p:txBody>
          <a:bodyPr/>
          <a:lstStyle/>
          <a:p>
            <a:pPr lvl="0"/>
            <a:fld id="{00000000-1234-1234-1234-123412341234}" type="slidenum">
              <a:rPr lang="en" smtClean="0"/>
              <a:pPr lvl="0"/>
              <a:t>2</a:t>
            </a:fld>
            <a:endParaRPr lang="en"/>
          </a:p>
        </p:txBody>
      </p:sp>
    </p:spTree>
    <p:extLst>
      <p:ext uri="{BB962C8B-B14F-4D97-AF65-F5344CB8AC3E}">
        <p14:creationId xmlns:p14="http://schemas.microsoft.com/office/powerpoint/2010/main" val="325465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dirty="0"/>
              <a:t>C4 – Complete Example 2</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p:txBody>
          <a:bodyPr/>
          <a:lstStyle/>
          <a:p>
            <a:r>
              <a:rPr lang="en-US" dirty="0">
                <a:solidFill>
                  <a:srgbClr val="C00000"/>
                </a:solidFill>
              </a:rPr>
              <a:t>Unacceptable:</a:t>
            </a:r>
          </a:p>
          <a:p>
            <a:pPr marL="596900" lvl="1" indent="0">
              <a:buNone/>
            </a:pPr>
            <a:r>
              <a:rPr lang="en-US" dirty="0">
                <a:solidFill>
                  <a:srgbClr val="C00000"/>
                </a:solidFill>
              </a:rPr>
              <a:t>SR210: The </a:t>
            </a:r>
            <a:r>
              <a:rPr lang="en-US" dirty="0" err="1">
                <a:solidFill>
                  <a:srgbClr val="C00000"/>
                </a:solidFill>
              </a:rPr>
              <a:t>Corporate_Website</a:t>
            </a:r>
            <a:r>
              <a:rPr lang="en-US" dirty="0">
                <a:solidFill>
                  <a:srgbClr val="C00000"/>
                </a:solidFill>
              </a:rPr>
              <a:t> shall display </a:t>
            </a:r>
            <a:r>
              <a:rPr lang="en-US" dirty="0" err="1">
                <a:solidFill>
                  <a:srgbClr val="C00000"/>
                </a:solidFill>
              </a:rPr>
              <a:t>Approved_Fonts</a:t>
            </a:r>
            <a:endParaRPr lang="en-US" dirty="0">
              <a:solidFill>
                <a:srgbClr val="C00000"/>
              </a:solidFill>
            </a:endParaRPr>
          </a:p>
          <a:p>
            <a:pPr marL="596900" lvl="1" indent="0">
              <a:buNone/>
            </a:pPr>
            <a:endParaRPr lang="en-US" dirty="0">
              <a:solidFill>
                <a:srgbClr val="C00000"/>
              </a:solidFill>
            </a:endParaRPr>
          </a:p>
          <a:p>
            <a:r>
              <a:rPr lang="en-US" dirty="0">
                <a:solidFill>
                  <a:srgbClr val="00B050"/>
                </a:solidFill>
              </a:rPr>
              <a:t>Improved </a:t>
            </a:r>
            <a:r>
              <a:rPr lang="en-US" sz="1400" dirty="0">
                <a:solidFill>
                  <a:srgbClr val="00B050"/>
                </a:solidFill>
              </a:rPr>
              <a:t>(Corrected as per intent)</a:t>
            </a:r>
          </a:p>
          <a:p>
            <a:pPr marL="596900" lvl="1" indent="0">
              <a:buNone/>
            </a:pPr>
            <a:r>
              <a:rPr lang="en-US" dirty="0">
                <a:solidFill>
                  <a:srgbClr val="00B050"/>
                </a:solidFill>
              </a:rPr>
              <a:t>SR210: : The </a:t>
            </a:r>
            <a:r>
              <a:rPr lang="en-US" dirty="0" err="1">
                <a:solidFill>
                  <a:srgbClr val="00B050"/>
                </a:solidFill>
              </a:rPr>
              <a:t>Corporate_Website</a:t>
            </a:r>
            <a:r>
              <a:rPr lang="en-US" dirty="0">
                <a:solidFill>
                  <a:srgbClr val="00B050"/>
                </a:solidFill>
              </a:rPr>
              <a:t> shall display information using </a:t>
            </a:r>
            <a:r>
              <a:rPr lang="en-US" dirty="0" err="1">
                <a:solidFill>
                  <a:srgbClr val="00B050"/>
                </a:solidFill>
              </a:rPr>
              <a:t>Approved_Fonts</a:t>
            </a:r>
            <a:r>
              <a:rPr lang="en-US" dirty="0">
                <a:solidFill>
                  <a:srgbClr val="00B050"/>
                </a:solidFill>
              </a:rPr>
              <a:t> defined in </a:t>
            </a:r>
            <a:r>
              <a:rPr lang="en-US" dirty="0" err="1">
                <a:solidFill>
                  <a:srgbClr val="00B050"/>
                </a:solidFill>
              </a:rPr>
              <a:t>Display_Standards_XXX</a:t>
            </a:r>
            <a:r>
              <a:rPr lang="en-US" dirty="0">
                <a:solidFill>
                  <a:srgbClr val="00B050"/>
                </a:solidFill>
              </a:rPr>
              <a:t>	 </a:t>
            </a:r>
          </a:p>
          <a:p>
            <a:pPr marL="596900" lvl="1" indent="0">
              <a:buNone/>
            </a:pPr>
            <a:endParaRPr lang="en-US" dirty="0"/>
          </a:p>
          <a:p>
            <a:pPr lvl="2"/>
            <a:endParaRPr lang="en-US" dirty="0"/>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26156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7F10-391A-81F5-1B0D-A50CC27900B0}"/>
              </a:ext>
            </a:extLst>
          </p:cNvPr>
          <p:cNvSpPr>
            <a:spLocks noGrp="1"/>
          </p:cNvSpPr>
          <p:nvPr>
            <p:ph type="title"/>
          </p:nvPr>
        </p:nvSpPr>
        <p:spPr/>
        <p:txBody>
          <a:bodyPr/>
          <a:lstStyle/>
          <a:p>
            <a:r>
              <a:rPr lang="en-IN"/>
              <a:t>C5 – Singular	</a:t>
            </a:r>
          </a:p>
        </p:txBody>
      </p:sp>
      <p:sp>
        <p:nvSpPr>
          <p:cNvPr id="3" name="Text Placeholder 2">
            <a:extLst>
              <a:ext uri="{FF2B5EF4-FFF2-40B4-BE49-F238E27FC236}">
                <a16:creationId xmlns:a16="http://schemas.microsoft.com/office/drawing/2014/main" id="{AF1552CB-7598-3F1F-AEDE-4F09F64BB09A}"/>
              </a:ext>
            </a:extLst>
          </p:cNvPr>
          <p:cNvSpPr>
            <a:spLocks noGrp="1"/>
          </p:cNvSpPr>
          <p:nvPr>
            <p:ph type="body" idx="1"/>
          </p:nvPr>
        </p:nvSpPr>
        <p:spPr>
          <a:xfrm>
            <a:off x="311700" y="1152475"/>
            <a:ext cx="8520600" cy="3334465"/>
          </a:xfrm>
        </p:spPr>
        <p:txBody>
          <a:bodyPr/>
          <a:lstStyle/>
          <a:p>
            <a:pPr algn="l"/>
            <a:r>
              <a:rPr lang="en-US" sz="1800" b="0" i="0" u="none" strike="noStrike" baseline="0">
                <a:latin typeface="ArialMT"/>
              </a:rPr>
              <a:t>The requirement statement should state a single capability, characteristic, </a:t>
            </a:r>
            <a:r>
              <a:rPr lang="en-IN" sz="1800" b="0" i="0" u="none" strike="noStrike" baseline="0">
                <a:latin typeface="ArialMT"/>
              </a:rPr>
              <a:t>constraint, or quality factor.</a:t>
            </a:r>
          </a:p>
          <a:p>
            <a:pPr algn="l"/>
            <a:endParaRPr lang="en-IN">
              <a:latin typeface="ArialMT"/>
            </a:endParaRPr>
          </a:p>
          <a:p>
            <a:pPr algn="l"/>
            <a:r>
              <a:rPr lang="en-US" sz="1800" b="0" i="0" u="none" strike="noStrike" baseline="0">
                <a:latin typeface="ArialMT"/>
              </a:rPr>
              <a:t>A requirement with multiple thoughts is difficult to allocate and to trace to a parent or source.</a:t>
            </a:r>
          </a:p>
          <a:p>
            <a:pPr algn="l"/>
            <a:endParaRPr lang="en-US">
              <a:latin typeface="ArialMT"/>
            </a:endParaRPr>
          </a:p>
          <a:p>
            <a:pPr algn="l"/>
            <a:r>
              <a:rPr lang="en-US">
                <a:latin typeface="ArialMT"/>
              </a:rPr>
              <a:t>A nonsingular requirement is not verifiable</a:t>
            </a:r>
            <a:endParaRPr lang="en-IN"/>
          </a:p>
        </p:txBody>
      </p:sp>
      <p:sp>
        <p:nvSpPr>
          <p:cNvPr id="4" name="Slide Number Placeholder 3">
            <a:extLst>
              <a:ext uri="{FF2B5EF4-FFF2-40B4-BE49-F238E27FC236}">
                <a16:creationId xmlns:a16="http://schemas.microsoft.com/office/drawing/2014/main" id="{A7DF7F39-134A-6843-FB44-78C7C5A1EF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991462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C5 – Singular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a:xfrm>
            <a:off x="311700" y="1152476"/>
            <a:ext cx="8520600" cy="3256492"/>
          </a:xfrm>
        </p:spPr>
        <p:txBody>
          <a:bodyPr/>
          <a:lstStyle/>
          <a:p>
            <a:r>
              <a:rPr lang="en-US" sz="2000" dirty="0">
                <a:solidFill>
                  <a:srgbClr val="C00000"/>
                </a:solidFill>
              </a:rPr>
              <a:t>Unacceptable:</a:t>
            </a:r>
          </a:p>
          <a:p>
            <a:pPr marL="596900" lvl="1" indent="0">
              <a:buNone/>
            </a:pPr>
            <a:r>
              <a:rPr lang="en-US" sz="1600" dirty="0">
                <a:solidFill>
                  <a:srgbClr val="C00000"/>
                </a:solidFill>
              </a:rPr>
              <a:t>SR110: The control system will close the </a:t>
            </a:r>
            <a:r>
              <a:rPr lang="en-US" sz="1600" dirty="0" err="1">
                <a:solidFill>
                  <a:srgbClr val="C00000"/>
                </a:solidFill>
              </a:rPr>
              <a:t>inlet_valve</a:t>
            </a:r>
            <a:r>
              <a:rPr lang="en-US" sz="1600" dirty="0">
                <a:solidFill>
                  <a:srgbClr val="C00000"/>
                </a:solidFill>
              </a:rPr>
              <a:t> until the temperature has reduced to </a:t>
            </a:r>
          </a:p>
          <a:p>
            <a:pPr marL="596900" lvl="1" indent="0">
              <a:buNone/>
            </a:pPr>
            <a:r>
              <a:rPr lang="en-US" sz="1600" dirty="0">
                <a:solidFill>
                  <a:srgbClr val="C00000"/>
                </a:solidFill>
              </a:rPr>
              <a:t>85 degree C, when it will then reopen it in less than 1 second </a:t>
            </a:r>
          </a:p>
          <a:p>
            <a:pPr marL="596900" lvl="1" indent="0">
              <a:buNone/>
            </a:pPr>
            <a:endParaRPr lang="en-US" sz="1600" dirty="0"/>
          </a:p>
          <a:p>
            <a:r>
              <a:rPr lang="en-US" sz="2000" dirty="0">
                <a:solidFill>
                  <a:schemeClr val="accent4">
                    <a:lumMod val="75000"/>
                  </a:schemeClr>
                </a:solidFill>
              </a:rPr>
              <a:t>Improved </a:t>
            </a:r>
            <a:r>
              <a:rPr lang="en-US" sz="1600" dirty="0">
                <a:solidFill>
                  <a:schemeClr val="accent4">
                    <a:lumMod val="75000"/>
                  </a:schemeClr>
                </a:solidFill>
              </a:rPr>
              <a:t>(Split in two requirements each with it’s own time constraint)</a:t>
            </a:r>
          </a:p>
          <a:p>
            <a:pPr marL="596900" lvl="1" indent="0">
              <a:buNone/>
            </a:pPr>
            <a:r>
              <a:rPr lang="en-US" sz="1600" dirty="0">
                <a:solidFill>
                  <a:schemeClr val="accent4">
                    <a:lumMod val="75000"/>
                  </a:schemeClr>
                </a:solidFill>
              </a:rPr>
              <a:t>SR110: : If the </a:t>
            </a:r>
            <a:r>
              <a:rPr lang="en-US" sz="1600" dirty="0" err="1">
                <a:solidFill>
                  <a:schemeClr val="accent4">
                    <a:lumMod val="75000"/>
                  </a:schemeClr>
                </a:solidFill>
              </a:rPr>
              <a:t>Water_Temperature</a:t>
            </a:r>
            <a:r>
              <a:rPr lang="en-US" sz="1600" dirty="0">
                <a:solidFill>
                  <a:schemeClr val="accent4">
                    <a:lumMod val="75000"/>
                  </a:schemeClr>
                </a:solidFill>
              </a:rPr>
              <a:t> in the boiler increases to greater than 85 degree C, the </a:t>
            </a:r>
            <a:r>
              <a:rPr lang="en-US" sz="1600" dirty="0" err="1">
                <a:solidFill>
                  <a:schemeClr val="accent4">
                    <a:lumMod val="75000"/>
                  </a:schemeClr>
                </a:solidFill>
              </a:rPr>
              <a:t>Control_Subsystem</a:t>
            </a:r>
            <a:r>
              <a:rPr lang="en-US" sz="1600" dirty="0">
                <a:solidFill>
                  <a:schemeClr val="accent4">
                    <a:lumMod val="75000"/>
                  </a:schemeClr>
                </a:solidFill>
              </a:rPr>
              <a:t> shall close the </a:t>
            </a:r>
            <a:r>
              <a:rPr lang="en-US" sz="1600" dirty="0" err="1">
                <a:solidFill>
                  <a:schemeClr val="accent4">
                    <a:lumMod val="75000"/>
                  </a:schemeClr>
                </a:solidFill>
              </a:rPr>
              <a:t>Inlet_Valve</a:t>
            </a:r>
            <a:r>
              <a:rPr lang="en-US" sz="1600" dirty="0">
                <a:solidFill>
                  <a:schemeClr val="accent4">
                    <a:lumMod val="75000"/>
                  </a:schemeClr>
                </a:solidFill>
              </a:rPr>
              <a:t> in less than 1 second</a:t>
            </a:r>
          </a:p>
          <a:p>
            <a:pPr marL="596900" lvl="1" indent="0">
              <a:buNone/>
            </a:pPr>
            <a:r>
              <a:rPr lang="en-US" sz="1600" dirty="0">
                <a:solidFill>
                  <a:schemeClr val="accent4">
                    <a:lumMod val="75000"/>
                  </a:schemeClr>
                </a:solidFill>
              </a:rPr>
              <a:t>SR111: When the </a:t>
            </a:r>
            <a:r>
              <a:rPr lang="en-US" sz="1600" dirty="0" err="1">
                <a:solidFill>
                  <a:schemeClr val="accent4">
                    <a:lumMod val="75000"/>
                  </a:schemeClr>
                </a:solidFill>
              </a:rPr>
              <a:t>Water_Temperature</a:t>
            </a:r>
            <a:r>
              <a:rPr lang="en-US" sz="1600" dirty="0">
                <a:solidFill>
                  <a:schemeClr val="accent4">
                    <a:lumMod val="75000"/>
                  </a:schemeClr>
                </a:solidFill>
              </a:rPr>
              <a:t> in the boiler reduces to less than equal to 85 degree C, the </a:t>
            </a:r>
            <a:r>
              <a:rPr lang="en-US" sz="1600" dirty="0" err="1">
                <a:solidFill>
                  <a:schemeClr val="accent4">
                    <a:lumMod val="75000"/>
                  </a:schemeClr>
                </a:solidFill>
              </a:rPr>
              <a:t>Control_Subsystem</a:t>
            </a:r>
            <a:r>
              <a:rPr lang="en-US" sz="1600" dirty="0">
                <a:solidFill>
                  <a:schemeClr val="accent4">
                    <a:lumMod val="75000"/>
                  </a:schemeClr>
                </a:solidFill>
              </a:rPr>
              <a:t> shall open the </a:t>
            </a:r>
            <a:r>
              <a:rPr lang="en-US" sz="1600" dirty="0" err="1">
                <a:solidFill>
                  <a:schemeClr val="accent4">
                    <a:lumMod val="75000"/>
                  </a:schemeClr>
                </a:solidFill>
              </a:rPr>
              <a:t>Inlet_Valve</a:t>
            </a:r>
            <a:r>
              <a:rPr lang="en-US" sz="1600" dirty="0">
                <a:solidFill>
                  <a:schemeClr val="accent4">
                    <a:lumMod val="75000"/>
                  </a:schemeClr>
                </a:solidFill>
              </a:rPr>
              <a:t> in less than 1 second</a:t>
            </a:r>
          </a:p>
          <a:p>
            <a:pPr marL="596900" lvl="1" indent="0">
              <a:buNone/>
            </a:pPr>
            <a:endParaRPr lang="en-US" sz="1600" dirty="0"/>
          </a:p>
          <a:p>
            <a:pPr lvl="2"/>
            <a:endParaRPr lang="en-US" sz="1600" dirty="0"/>
          </a:p>
          <a:p>
            <a:endParaRPr lang="en-IN" sz="2000"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36419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E56F-52AE-3220-681B-8A7CC8DE2D9B}"/>
              </a:ext>
            </a:extLst>
          </p:cNvPr>
          <p:cNvSpPr>
            <a:spLocks noGrp="1"/>
          </p:cNvSpPr>
          <p:nvPr>
            <p:ph type="title"/>
          </p:nvPr>
        </p:nvSpPr>
        <p:spPr/>
        <p:txBody>
          <a:bodyPr/>
          <a:lstStyle/>
          <a:p>
            <a:r>
              <a:rPr lang="en-IN"/>
              <a:t>C6 – Feasible	</a:t>
            </a:r>
          </a:p>
        </p:txBody>
      </p:sp>
      <p:sp>
        <p:nvSpPr>
          <p:cNvPr id="3" name="Text Placeholder 2">
            <a:extLst>
              <a:ext uri="{FF2B5EF4-FFF2-40B4-BE49-F238E27FC236}">
                <a16:creationId xmlns:a16="http://schemas.microsoft.com/office/drawing/2014/main" id="{A060DDA3-5DE7-45FA-C2E9-4BF1E6D75CB0}"/>
              </a:ext>
            </a:extLst>
          </p:cNvPr>
          <p:cNvSpPr>
            <a:spLocks noGrp="1"/>
          </p:cNvSpPr>
          <p:nvPr>
            <p:ph type="body" idx="1"/>
          </p:nvPr>
        </p:nvSpPr>
        <p:spPr>
          <a:xfrm>
            <a:off x="311700" y="1152475"/>
            <a:ext cx="8520600" cy="3313199"/>
          </a:xfrm>
        </p:spPr>
        <p:txBody>
          <a:bodyPr/>
          <a:lstStyle/>
          <a:p>
            <a:pPr algn="l"/>
            <a:r>
              <a:rPr lang="en-US" sz="1800" b="0" i="0" u="none" strike="noStrike" baseline="0">
                <a:latin typeface="ArialMT"/>
              </a:rPr>
              <a:t>The requirement can be realized within entity constraints (e.g.: cost, schedule, technical, legal, ethical, safety) with acceptable risk.</a:t>
            </a:r>
          </a:p>
          <a:p>
            <a:pPr algn="l"/>
            <a:endParaRPr lang="en-US">
              <a:latin typeface="ArialMT"/>
            </a:endParaRPr>
          </a:p>
          <a:p>
            <a:pPr algn="l"/>
            <a:r>
              <a:rPr lang="en-US" sz="1800" b="0" i="0" u="none" strike="noStrike" baseline="0">
                <a:latin typeface="ArialMT"/>
              </a:rPr>
              <a:t>An infeasible need or requirement cannot be satisfied because</a:t>
            </a:r>
          </a:p>
          <a:p>
            <a:pPr lvl="1"/>
            <a:r>
              <a:rPr lang="en-US" b="0" i="0" u="none" strike="noStrike" baseline="0">
                <a:latin typeface="ArialMT"/>
              </a:rPr>
              <a:t>it breaks the laws of physics,</a:t>
            </a:r>
          </a:p>
          <a:p>
            <a:pPr lvl="1"/>
            <a:r>
              <a:rPr lang="en-US" b="0" i="0" u="none" strike="noStrike" baseline="0">
                <a:latin typeface="ArialMT"/>
              </a:rPr>
              <a:t>it violates laws or regulations in an applicable jurisdiction,</a:t>
            </a:r>
          </a:p>
          <a:p>
            <a:pPr lvl="1"/>
            <a:r>
              <a:rPr lang="en-US" b="0" i="0" u="none" strike="noStrike" baseline="0">
                <a:latin typeface="ArialMT"/>
              </a:rPr>
              <a:t>it conflicts with another requirement and cannot be concurrently satisfied, or</a:t>
            </a:r>
          </a:p>
          <a:p>
            <a:pPr lvl="1"/>
            <a:r>
              <a:rPr lang="en-US" b="0" i="0" u="none" strike="noStrike" baseline="0">
                <a:latin typeface="ArialMT"/>
              </a:rPr>
              <a:t>it leads to excessive program risk because of technical immaturity or inadequate cost/schedule margin</a:t>
            </a:r>
            <a:endParaRPr lang="en-IN"/>
          </a:p>
        </p:txBody>
      </p:sp>
      <p:sp>
        <p:nvSpPr>
          <p:cNvPr id="4" name="Slide Number Placeholder 3">
            <a:extLst>
              <a:ext uri="{FF2B5EF4-FFF2-40B4-BE49-F238E27FC236}">
                <a16:creationId xmlns:a16="http://schemas.microsoft.com/office/drawing/2014/main" id="{AE5A59C0-A8F3-0072-BC44-9D5E2FE97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75128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C6 – Feasible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a:xfrm>
            <a:off x="311700" y="1152475"/>
            <a:ext cx="8520600" cy="3369906"/>
          </a:xfrm>
        </p:spPr>
        <p:txBody>
          <a:bodyPr/>
          <a:lstStyle/>
          <a:p>
            <a:r>
              <a:rPr lang="en-US" dirty="0">
                <a:solidFill>
                  <a:srgbClr val="C00000"/>
                </a:solidFill>
              </a:rPr>
              <a:t>Unacceptable:</a:t>
            </a:r>
          </a:p>
          <a:p>
            <a:pPr marL="596900" lvl="1" indent="0">
              <a:buNone/>
            </a:pPr>
            <a:r>
              <a:rPr lang="en-US" dirty="0">
                <a:solidFill>
                  <a:srgbClr val="C00000"/>
                </a:solidFill>
              </a:rPr>
              <a:t>SR210: The periodicity of the Engine RPM CAN Signal shall be 0.01 </a:t>
            </a:r>
            <a:r>
              <a:rPr lang="en-US" dirty="0" err="1">
                <a:solidFill>
                  <a:srgbClr val="C00000"/>
                </a:solidFill>
              </a:rPr>
              <a:t>ms.</a:t>
            </a:r>
            <a:endParaRPr lang="en-US" dirty="0">
              <a:solidFill>
                <a:srgbClr val="C00000"/>
              </a:solidFill>
            </a:endParaRPr>
          </a:p>
          <a:p>
            <a:pPr marL="596900" lvl="1" indent="0">
              <a:buNone/>
            </a:pPr>
            <a:endParaRPr lang="en-US" dirty="0">
              <a:solidFill>
                <a:srgbClr val="C00000"/>
              </a:solidFill>
            </a:endParaRPr>
          </a:p>
          <a:p>
            <a:r>
              <a:rPr lang="en-US" dirty="0">
                <a:solidFill>
                  <a:srgbClr val="00B050"/>
                </a:solidFill>
              </a:rPr>
              <a:t>Improved </a:t>
            </a:r>
            <a:r>
              <a:rPr lang="en-US" sz="1400" dirty="0">
                <a:solidFill>
                  <a:srgbClr val="00B050"/>
                </a:solidFill>
              </a:rPr>
              <a:t>(clear the definition)</a:t>
            </a:r>
          </a:p>
          <a:p>
            <a:pPr marL="596900" lvl="1" indent="0">
              <a:buNone/>
            </a:pPr>
            <a:r>
              <a:rPr lang="en-US" dirty="0">
                <a:solidFill>
                  <a:srgbClr val="00B050"/>
                </a:solidFill>
              </a:rPr>
              <a:t>SR210: The periodicity if the Engine RPM CAN Message shall be 5 </a:t>
            </a:r>
            <a:r>
              <a:rPr lang="en-US" dirty="0" err="1">
                <a:solidFill>
                  <a:srgbClr val="00B050"/>
                </a:solidFill>
              </a:rPr>
              <a:t>ms.</a:t>
            </a:r>
            <a:r>
              <a:rPr lang="en-US" dirty="0">
                <a:solidFill>
                  <a:srgbClr val="00B050"/>
                </a:solidFill>
              </a:rPr>
              <a:t>	</a:t>
            </a:r>
            <a:r>
              <a:rPr lang="en-US" dirty="0"/>
              <a:t> </a:t>
            </a:r>
          </a:p>
          <a:p>
            <a:pPr lvl="2"/>
            <a:endParaRPr lang="en-US" dirty="0"/>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987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3115-0755-36DB-5601-55104BC57FD6}"/>
              </a:ext>
            </a:extLst>
          </p:cNvPr>
          <p:cNvSpPr>
            <a:spLocks noGrp="1"/>
          </p:cNvSpPr>
          <p:nvPr>
            <p:ph type="title"/>
          </p:nvPr>
        </p:nvSpPr>
        <p:spPr/>
        <p:txBody>
          <a:bodyPr/>
          <a:lstStyle/>
          <a:p>
            <a:r>
              <a:rPr lang="en-IN"/>
              <a:t>C7 – Verifiable	</a:t>
            </a:r>
          </a:p>
        </p:txBody>
      </p:sp>
      <p:sp>
        <p:nvSpPr>
          <p:cNvPr id="3" name="Text Placeholder 2">
            <a:extLst>
              <a:ext uri="{FF2B5EF4-FFF2-40B4-BE49-F238E27FC236}">
                <a16:creationId xmlns:a16="http://schemas.microsoft.com/office/drawing/2014/main" id="{59A4F781-1D84-D131-CDBD-EC815CD9B1DD}"/>
              </a:ext>
            </a:extLst>
          </p:cNvPr>
          <p:cNvSpPr>
            <a:spLocks noGrp="1"/>
          </p:cNvSpPr>
          <p:nvPr>
            <p:ph type="body" idx="1"/>
          </p:nvPr>
        </p:nvSpPr>
        <p:spPr>
          <a:xfrm>
            <a:off x="311700" y="1152475"/>
            <a:ext cx="8520600" cy="3320288"/>
          </a:xfrm>
        </p:spPr>
        <p:txBody>
          <a:bodyPr/>
          <a:lstStyle/>
          <a:p>
            <a:pPr algn="l"/>
            <a:r>
              <a:rPr lang="en-US" sz="1800" b="0" i="0" u="none" strike="noStrike" baseline="0">
                <a:latin typeface="ArialMT"/>
              </a:rPr>
              <a:t>The requirement statement is structured and worded such that its realization can be verified to </a:t>
            </a:r>
            <a:r>
              <a:rPr lang="en-IN" sz="1800" b="0" i="0" u="none" strike="noStrike" baseline="0">
                <a:latin typeface="ArialMT"/>
              </a:rPr>
              <a:t>the approving authority’s satisfaction.</a:t>
            </a:r>
          </a:p>
          <a:p>
            <a:pPr lvl="1"/>
            <a:r>
              <a:rPr lang="en-IN" b="0" i="0" u="none" strike="noStrike" baseline="0">
                <a:latin typeface="ArialMT"/>
              </a:rPr>
              <a:t>Otherwise, </a:t>
            </a:r>
            <a:r>
              <a:rPr lang="en-US" b="0" i="0" u="none" strike="noStrike" baseline="0">
                <a:latin typeface="ArialMT"/>
              </a:rPr>
              <a:t>there is no way to tell if it has been satisfied and that the obligation has been met.</a:t>
            </a:r>
            <a:endParaRPr lang="en-IN" b="0" i="0" u="none" strike="noStrike" baseline="0">
              <a:latin typeface="ArialMT"/>
            </a:endParaRPr>
          </a:p>
          <a:p>
            <a:pPr algn="l"/>
            <a:endParaRPr lang="en-IN">
              <a:latin typeface="ArialMT"/>
            </a:endParaRPr>
          </a:p>
          <a:p>
            <a:pPr algn="l"/>
            <a:r>
              <a:rPr lang="en-US" sz="1800" b="0" i="0" u="none" strike="noStrike" baseline="0">
                <a:latin typeface="ArialMT"/>
              </a:rPr>
              <a:t>A requirement may not to be verifiable if there is:</a:t>
            </a:r>
          </a:p>
          <a:p>
            <a:pPr lvl="1"/>
            <a:r>
              <a:rPr lang="en-US" b="0" i="0" u="none" strike="noStrike" baseline="0">
                <a:latin typeface="ArialMT"/>
              </a:rPr>
              <a:t>no clear definition of the correct functional behavior, conditions, and states.</a:t>
            </a:r>
          </a:p>
          <a:p>
            <a:pPr lvl="1"/>
            <a:r>
              <a:rPr lang="en-US" b="0" i="0" u="none" strike="noStrike" baseline="0">
                <a:latin typeface="ArialMT"/>
              </a:rPr>
              <a:t>lack of accuracy or feasibility in the ranges of acceptable performance.</a:t>
            </a:r>
          </a:p>
          <a:p>
            <a:pPr lvl="1"/>
            <a:r>
              <a:rPr lang="en-IN" b="0" i="0" u="none" strike="noStrike" baseline="0">
                <a:latin typeface="ArialMT"/>
              </a:rPr>
              <a:t>use of ambiguous terms.</a:t>
            </a:r>
          </a:p>
          <a:p>
            <a:pPr lvl="1"/>
            <a:r>
              <a:rPr lang="en-US" b="0" i="0" u="none" strike="noStrike" baseline="0">
                <a:latin typeface="ArialMT"/>
              </a:rPr>
              <a:t>no feasibility of the requirement.</a:t>
            </a:r>
          </a:p>
          <a:p>
            <a:pPr lvl="1"/>
            <a:r>
              <a:rPr lang="en-US">
                <a:latin typeface="ArialMT"/>
              </a:rPr>
              <a:t>Absolute </a:t>
            </a:r>
            <a:endParaRPr lang="en-IN">
              <a:latin typeface="ArialMT"/>
            </a:endParaRPr>
          </a:p>
          <a:p>
            <a:pPr algn="l"/>
            <a:endParaRPr lang="en-IN"/>
          </a:p>
        </p:txBody>
      </p:sp>
      <p:sp>
        <p:nvSpPr>
          <p:cNvPr id="4" name="Slide Number Placeholder 3">
            <a:extLst>
              <a:ext uri="{FF2B5EF4-FFF2-40B4-BE49-F238E27FC236}">
                <a16:creationId xmlns:a16="http://schemas.microsoft.com/office/drawing/2014/main" id="{8337C3D7-FF1F-8D57-BE8F-082028796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89338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C7 – Verifiable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a:xfrm>
            <a:off x="311700" y="1152475"/>
            <a:ext cx="8520600" cy="3376995"/>
          </a:xfrm>
        </p:spPr>
        <p:txBody>
          <a:bodyPr/>
          <a:lstStyle/>
          <a:p>
            <a:r>
              <a:rPr lang="en-US" dirty="0">
                <a:solidFill>
                  <a:srgbClr val="C00000"/>
                </a:solidFill>
              </a:rPr>
              <a:t>Unacceptable:</a:t>
            </a:r>
          </a:p>
          <a:p>
            <a:pPr marL="596900" lvl="1" indent="0">
              <a:buNone/>
            </a:pPr>
            <a:r>
              <a:rPr lang="en-US" dirty="0">
                <a:solidFill>
                  <a:srgbClr val="C00000"/>
                </a:solidFill>
              </a:rPr>
              <a:t>SR210: The </a:t>
            </a:r>
            <a:r>
              <a:rPr lang="en-US" dirty="0" err="1">
                <a:solidFill>
                  <a:srgbClr val="C00000"/>
                </a:solidFill>
              </a:rPr>
              <a:t>Weapon_System</a:t>
            </a:r>
            <a:r>
              <a:rPr lang="en-US" dirty="0">
                <a:solidFill>
                  <a:srgbClr val="C00000"/>
                </a:solidFill>
              </a:rPr>
              <a:t> shall not fail</a:t>
            </a:r>
          </a:p>
          <a:p>
            <a:pPr marL="596900" lvl="1" indent="0">
              <a:buNone/>
            </a:pPr>
            <a:endParaRPr lang="en-US" dirty="0">
              <a:solidFill>
                <a:srgbClr val="C00000"/>
              </a:solidFill>
            </a:endParaRPr>
          </a:p>
          <a:p>
            <a:pPr marL="596900" lvl="1" indent="0">
              <a:buNone/>
            </a:pPr>
            <a:endParaRPr lang="en-US" dirty="0">
              <a:solidFill>
                <a:srgbClr val="C00000"/>
              </a:solidFill>
            </a:endParaRPr>
          </a:p>
          <a:p>
            <a:r>
              <a:rPr lang="en-US" dirty="0">
                <a:solidFill>
                  <a:srgbClr val="00B050"/>
                </a:solidFill>
              </a:rPr>
              <a:t>Improved </a:t>
            </a:r>
            <a:r>
              <a:rPr lang="en-US" sz="1400" dirty="0">
                <a:solidFill>
                  <a:srgbClr val="00B050"/>
                </a:solidFill>
              </a:rPr>
              <a:t>(clear the definition)</a:t>
            </a:r>
          </a:p>
          <a:p>
            <a:pPr marL="596900" lvl="1" indent="0">
              <a:buNone/>
            </a:pPr>
            <a:r>
              <a:rPr lang="en-US" dirty="0">
                <a:solidFill>
                  <a:srgbClr val="00B050"/>
                </a:solidFill>
              </a:rPr>
              <a:t>SR210: The </a:t>
            </a:r>
            <a:r>
              <a:rPr lang="en-US" dirty="0" err="1">
                <a:solidFill>
                  <a:srgbClr val="00B050"/>
                </a:solidFill>
              </a:rPr>
              <a:t>Weapon_System</a:t>
            </a:r>
            <a:r>
              <a:rPr lang="en-US" dirty="0">
                <a:solidFill>
                  <a:srgbClr val="00B050"/>
                </a:solidFill>
              </a:rPr>
              <a:t> shall have availability of greater than or equal to 95%</a:t>
            </a:r>
          </a:p>
          <a:p>
            <a:pPr marL="596900" lvl="1" indent="0">
              <a:buNone/>
            </a:pPr>
            <a:r>
              <a:rPr lang="en-US" dirty="0">
                <a:solidFill>
                  <a:srgbClr val="00B050"/>
                </a:solidFill>
              </a:rPr>
              <a:t>or</a:t>
            </a:r>
          </a:p>
          <a:p>
            <a:pPr marL="596900" lvl="1" indent="0">
              <a:buNone/>
            </a:pPr>
            <a:r>
              <a:rPr lang="en-US" dirty="0">
                <a:solidFill>
                  <a:srgbClr val="00B050"/>
                </a:solidFill>
              </a:rPr>
              <a:t>SR210:: The </a:t>
            </a:r>
            <a:r>
              <a:rPr lang="en-US" dirty="0" err="1">
                <a:solidFill>
                  <a:srgbClr val="00B050"/>
                </a:solidFill>
              </a:rPr>
              <a:t>Weapon_System</a:t>
            </a:r>
            <a:r>
              <a:rPr lang="en-US" dirty="0">
                <a:solidFill>
                  <a:srgbClr val="00B050"/>
                </a:solidFill>
              </a:rPr>
              <a:t> shall have a </a:t>
            </a:r>
            <a:r>
              <a:rPr lang="en-US" dirty="0" err="1">
                <a:solidFill>
                  <a:srgbClr val="00B050"/>
                </a:solidFill>
              </a:rPr>
              <a:t>Mean_Time_Between_Failures</a:t>
            </a:r>
            <a:r>
              <a:rPr lang="en-US" dirty="0">
                <a:solidFill>
                  <a:srgbClr val="00B050"/>
                </a:solidFill>
              </a:rPr>
              <a:t> of </a:t>
            </a:r>
            <a:r>
              <a:rPr lang="en-US" dirty="0" err="1">
                <a:solidFill>
                  <a:srgbClr val="00B050"/>
                </a:solidFill>
              </a:rPr>
              <a:t>xxxx</a:t>
            </a:r>
            <a:r>
              <a:rPr lang="en-US" dirty="0">
                <a:solidFill>
                  <a:srgbClr val="00B050"/>
                </a:solidFill>
              </a:rPr>
              <a:t> hours</a:t>
            </a:r>
          </a:p>
          <a:p>
            <a:pPr marL="596900" lvl="1" indent="0">
              <a:buNone/>
            </a:pPr>
            <a:endParaRPr lang="en-US" dirty="0"/>
          </a:p>
          <a:p>
            <a:pPr lvl="2"/>
            <a:endParaRPr lang="en-US" dirty="0"/>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76845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wipe(down)">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1D58-B24A-08EB-7B28-A704B3B48A46}"/>
              </a:ext>
            </a:extLst>
          </p:cNvPr>
          <p:cNvSpPr>
            <a:spLocks noGrp="1"/>
          </p:cNvSpPr>
          <p:nvPr>
            <p:ph type="title"/>
          </p:nvPr>
        </p:nvSpPr>
        <p:spPr/>
        <p:txBody>
          <a:bodyPr/>
          <a:lstStyle/>
          <a:p>
            <a:r>
              <a:rPr lang="en-IN"/>
              <a:t>C8 – Correct	</a:t>
            </a:r>
          </a:p>
        </p:txBody>
      </p:sp>
      <p:sp>
        <p:nvSpPr>
          <p:cNvPr id="3" name="Text Placeholder 2">
            <a:extLst>
              <a:ext uri="{FF2B5EF4-FFF2-40B4-BE49-F238E27FC236}">
                <a16:creationId xmlns:a16="http://schemas.microsoft.com/office/drawing/2014/main" id="{F90727ED-D568-8805-8961-9071EE2CCE37}"/>
              </a:ext>
            </a:extLst>
          </p:cNvPr>
          <p:cNvSpPr>
            <a:spLocks noGrp="1"/>
          </p:cNvSpPr>
          <p:nvPr>
            <p:ph type="body" idx="1"/>
          </p:nvPr>
        </p:nvSpPr>
        <p:spPr>
          <a:xfrm>
            <a:off x="311700" y="1152475"/>
            <a:ext cx="8520600" cy="3355730"/>
          </a:xfrm>
        </p:spPr>
        <p:txBody>
          <a:bodyPr/>
          <a:lstStyle/>
          <a:p>
            <a:pPr algn="l"/>
            <a:r>
              <a:rPr lang="en-US" sz="1800" b="0" i="0" u="none" strike="noStrike" baseline="0">
                <a:latin typeface="ArialMT"/>
              </a:rPr>
              <a:t>The requirement statement must be an accurate representation of the need, source, or parent requirement from which it was transformed.</a:t>
            </a:r>
          </a:p>
          <a:p>
            <a:pPr algn="l"/>
            <a:endParaRPr lang="en-US">
              <a:latin typeface="ArialMT"/>
            </a:endParaRPr>
          </a:p>
          <a:p>
            <a:pPr algn="l"/>
            <a:r>
              <a:rPr lang="en-US" sz="1800" b="0" i="0" u="none" strike="noStrike" baseline="0">
                <a:latin typeface="ArialMT"/>
              </a:rPr>
              <a:t>Correct implies “no errors” both from the perspective of the inclusion of incorrect information, the omission of required information, and avoidance of ambiguous wording.</a:t>
            </a:r>
          </a:p>
          <a:p>
            <a:pPr algn="l"/>
            <a:endParaRPr lang="en-US">
              <a:latin typeface="ArialMT"/>
            </a:endParaRPr>
          </a:p>
          <a:p>
            <a:pPr algn="l"/>
            <a:r>
              <a:rPr lang="en-US" sz="1800" b="0" i="0" u="none" strike="noStrike" baseline="0">
                <a:latin typeface="ArialMT"/>
              </a:rPr>
              <a:t>Incorrect information can mean having the wrong </a:t>
            </a:r>
            <a:r>
              <a:rPr lang="en-IN" sz="1800" b="0" i="0" u="none" strike="noStrike" baseline="0">
                <a:latin typeface="ArialMT"/>
              </a:rPr>
              <a:t>values, functions, conditions, or </a:t>
            </a:r>
            <a:r>
              <a:rPr lang="en-US" sz="1800" b="0" i="0" u="none" strike="noStrike" baseline="0">
                <a:latin typeface="ArialMT"/>
              </a:rPr>
              <a:t>other characteristics identified in the requirement.</a:t>
            </a:r>
            <a:endParaRPr lang="en-IN"/>
          </a:p>
        </p:txBody>
      </p:sp>
      <p:sp>
        <p:nvSpPr>
          <p:cNvPr id="4" name="Slide Number Placeholder 3">
            <a:extLst>
              <a:ext uri="{FF2B5EF4-FFF2-40B4-BE49-F238E27FC236}">
                <a16:creationId xmlns:a16="http://schemas.microsoft.com/office/drawing/2014/main" id="{1EB2BC49-583E-2623-97E7-1682C56AB5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874694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C8 – Correct Example</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p:txBody>
          <a:bodyPr/>
          <a:lstStyle/>
          <a:p>
            <a:r>
              <a:rPr lang="en-US" dirty="0">
                <a:solidFill>
                  <a:srgbClr val="C00000"/>
                </a:solidFill>
              </a:rPr>
              <a:t>Unacceptable:</a:t>
            </a:r>
          </a:p>
          <a:p>
            <a:pPr marL="596900" lvl="1" indent="0">
              <a:buNone/>
            </a:pPr>
            <a:r>
              <a:rPr lang="en-US" dirty="0">
                <a:solidFill>
                  <a:srgbClr val="C00000"/>
                </a:solidFill>
              </a:rPr>
              <a:t>SR210: The </a:t>
            </a:r>
            <a:r>
              <a:rPr lang="en-US" dirty="0" err="1">
                <a:solidFill>
                  <a:srgbClr val="C00000"/>
                </a:solidFill>
              </a:rPr>
              <a:t>Corporate_Website</a:t>
            </a:r>
            <a:r>
              <a:rPr lang="en-US" dirty="0">
                <a:solidFill>
                  <a:srgbClr val="C00000"/>
                </a:solidFill>
              </a:rPr>
              <a:t> shall display </a:t>
            </a:r>
            <a:r>
              <a:rPr lang="en-US" dirty="0" err="1">
                <a:solidFill>
                  <a:srgbClr val="C00000"/>
                </a:solidFill>
              </a:rPr>
              <a:t>Approved_Fonts</a:t>
            </a:r>
            <a:endParaRPr lang="en-US" dirty="0">
              <a:solidFill>
                <a:srgbClr val="C00000"/>
              </a:solidFill>
            </a:endParaRPr>
          </a:p>
          <a:p>
            <a:pPr marL="596900" lvl="1" indent="0">
              <a:buNone/>
            </a:pPr>
            <a:endParaRPr lang="en-US" dirty="0">
              <a:solidFill>
                <a:srgbClr val="C00000"/>
              </a:solidFill>
            </a:endParaRPr>
          </a:p>
          <a:p>
            <a:r>
              <a:rPr lang="en-US" dirty="0">
                <a:solidFill>
                  <a:srgbClr val="00B050"/>
                </a:solidFill>
              </a:rPr>
              <a:t>Improved </a:t>
            </a:r>
            <a:r>
              <a:rPr lang="en-US" sz="1400" dirty="0">
                <a:solidFill>
                  <a:srgbClr val="00B050"/>
                </a:solidFill>
              </a:rPr>
              <a:t>(Corrected as per intent)</a:t>
            </a:r>
          </a:p>
          <a:p>
            <a:pPr marL="596900" lvl="1" indent="0">
              <a:buNone/>
            </a:pPr>
            <a:r>
              <a:rPr lang="en-US" dirty="0">
                <a:solidFill>
                  <a:srgbClr val="00B050"/>
                </a:solidFill>
              </a:rPr>
              <a:t>SR210: : The </a:t>
            </a:r>
            <a:r>
              <a:rPr lang="en-US" dirty="0" err="1">
                <a:solidFill>
                  <a:srgbClr val="00B050"/>
                </a:solidFill>
              </a:rPr>
              <a:t>Corporate_Website</a:t>
            </a:r>
            <a:r>
              <a:rPr lang="en-US" dirty="0">
                <a:solidFill>
                  <a:srgbClr val="00B050"/>
                </a:solidFill>
              </a:rPr>
              <a:t> shall display information using </a:t>
            </a:r>
            <a:r>
              <a:rPr lang="en-US" dirty="0" err="1">
                <a:solidFill>
                  <a:srgbClr val="00B050"/>
                </a:solidFill>
              </a:rPr>
              <a:t>Approved_Fonts</a:t>
            </a:r>
            <a:r>
              <a:rPr lang="en-US" dirty="0">
                <a:solidFill>
                  <a:srgbClr val="00B050"/>
                </a:solidFill>
              </a:rPr>
              <a:t> defined in </a:t>
            </a:r>
            <a:r>
              <a:rPr lang="en-US" dirty="0" err="1">
                <a:solidFill>
                  <a:srgbClr val="00B050"/>
                </a:solidFill>
              </a:rPr>
              <a:t>Display_Standards_XXX</a:t>
            </a:r>
            <a:r>
              <a:rPr lang="en-US" dirty="0">
                <a:solidFill>
                  <a:srgbClr val="00B050"/>
                </a:solidFill>
              </a:rPr>
              <a:t>	 </a:t>
            </a:r>
          </a:p>
          <a:p>
            <a:pPr marL="596900" lvl="1" indent="0">
              <a:buNone/>
            </a:pPr>
            <a:endParaRPr lang="en-US" dirty="0"/>
          </a:p>
          <a:p>
            <a:pPr lvl="2"/>
            <a:endParaRPr lang="en-US" dirty="0"/>
          </a:p>
          <a:p>
            <a:endParaRPr lang="en-IN" dirty="0"/>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58004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A69-D034-5165-2BD6-0740C5C833FF}"/>
              </a:ext>
            </a:extLst>
          </p:cNvPr>
          <p:cNvSpPr>
            <a:spLocks noGrp="1"/>
          </p:cNvSpPr>
          <p:nvPr>
            <p:ph type="title"/>
          </p:nvPr>
        </p:nvSpPr>
        <p:spPr/>
        <p:txBody>
          <a:bodyPr/>
          <a:lstStyle/>
          <a:p>
            <a:r>
              <a:rPr lang="en-IN"/>
              <a:t>C9 – Conforming	</a:t>
            </a:r>
          </a:p>
        </p:txBody>
      </p:sp>
      <p:sp>
        <p:nvSpPr>
          <p:cNvPr id="3" name="Text Placeholder 2">
            <a:extLst>
              <a:ext uri="{FF2B5EF4-FFF2-40B4-BE49-F238E27FC236}">
                <a16:creationId xmlns:a16="http://schemas.microsoft.com/office/drawing/2014/main" id="{862C981B-20E9-41F4-9A75-07128B5A2F4C}"/>
              </a:ext>
            </a:extLst>
          </p:cNvPr>
          <p:cNvSpPr>
            <a:spLocks noGrp="1"/>
          </p:cNvSpPr>
          <p:nvPr>
            <p:ph type="body" idx="1"/>
          </p:nvPr>
        </p:nvSpPr>
        <p:spPr/>
        <p:txBody>
          <a:bodyPr/>
          <a:lstStyle/>
          <a:p>
            <a:pPr algn="l"/>
            <a:r>
              <a:rPr lang="en-US">
                <a:latin typeface="ArialMT"/>
              </a:rPr>
              <a:t>R</a:t>
            </a:r>
            <a:r>
              <a:rPr lang="en-US" sz="1800" b="0" i="0" u="none" strike="noStrike" baseline="0">
                <a:latin typeface="ArialMT"/>
              </a:rPr>
              <a:t>equirements should conform to an approved standard pattern and style guide or standard for writing and managing needs and requirements.</a:t>
            </a:r>
          </a:p>
          <a:p>
            <a:pPr algn="l"/>
            <a:endParaRPr lang="en-US">
              <a:latin typeface="ArialMT"/>
            </a:endParaRPr>
          </a:p>
          <a:p>
            <a:pPr algn="l"/>
            <a:r>
              <a:rPr lang="en-US" sz="1800" b="0" i="0" u="none" strike="noStrike" baseline="0">
                <a:latin typeface="ArialMT"/>
              </a:rPr>
              <a:t>When requirements within the same organization have the same look and feel, each requirement statement is easier to write, understand, and review.</a:t>
            </a:r>
          </a:p>
          <a:p>
            <a:pPr algn="l"/>
            <a:endParaRPr lang="en-US">
              <a:latin typeface="ArialMT"/>
            </a:endParaRPr>
          </a:p>
          <a:p>
            <a:pPr algn="l"/>
            <a:r>
              <a:rPr lang="en-US" sz="1800" b="0" i="0" u="none" strike="noStrike" baseline="0">
                <a:latin typeface="ArialMT"/>
              </a:rPr>
              <a:t>The people responsible for writing the needs and requirements may need to conform to the customer’s processes and standards.</a:t>
            </a:r>
            <a:endParaRPr lang="en-IN"/>
          </a:p>
        </p:txBody>
      </p:sp>
      <p:sp>
        <p:nvSpPr>
          <p:cNvPr id="4" name="Slide Number Placeholder 3">
            <a:extLst>
              <a:ext uri="{FF2B5EF4-FFF2-40B4-BE49-F238E27FC236}">
                <a16:creationId xmlns:a16="http://schemas.microsoft.com/office/drawing/2014/main" id="{943F6009-3946-15B3-F567-D4C02214C2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53456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B78A-CD80-1E45-B9FC-83EADB067B22}"/>
              </a:ext>
            </a:extLst>
          </p:cNvPr>
          <p:cNvSpPr>
            <a:spLocks noGrp="1"/>
          </p:cNvSpPr>
          <p:nvPr>
            <p:ph type="title"/>
          </p:nvPr>
        </p:nvSpPr>
        <p:spPr/>
        <p:txBody>
          <a:bodyPr/>
          <a:lstStyle/>
          <a:p>
            <a:r>
              <a:rPr lang="en-US"/>
              <a:t>System Requirements Definition Process</a:t>
            </a:r>
          </a:p>
        </p:txBody>
      </p:sp>
      <p:sp>
        <p:nvSpPr>
          <p:cNvPr id="3" name="Text Placeholder 2">
            <a:extLst>
              <a:ext uri="{FF2B5EF4-FFF2-40B4-BE49-F238E27FC236}">
                <a16:creationId xmlns:a16="http://schemas.microsoft.com/office/drawing/2014/main" id="{19F126E9-05DC-9148-958A-5B223A4680FB}"/>
              </a:ext>
            </a:extLst>
          </p:cNvPr>
          <p:cNvSpPr>
            <a:spLocks noGrp="1"/>
          </p:cNvSpPr>
          <p:nvPr>
            <p:ph type="body" idx="1"/>
          </p:nvPr>
        </p:nvSpPr>
        <p:spPr/>
        <p:txBody>
          <a:bodyPr/>
          <a:lstStyle/>
          <a:p>
            <a:pPr>
              <a:lnSpc>
                <a:spcPct val="150000"/>
              </a:lnSpc>
            </a:pPr>
            <a:r>
              <a:rPr lang="en-US"/>
              <a:t>The purpose of the System Requirements Definition process is to </a:t>
            </a:r>
            <a:r>
              <a:rPr lang="en-US" b="1"/>
              <a:t>transform </a:t>
            </a:r>
            <a:r>
              <a:rPr lang="en-US"/>
              <a:t>the stakeholder, </a:t>
            </a:r>
            <a:r>
              <a:rPr lang="en-US" b="1"/>
              <a:t>user-oriented view of desired capabilities </a:t>
            </a:r>
            <a:r>
              <a:rPr lang="en-US"/>
              <a:t>into a </a:t>
            </a:r>
            <a:r>
              <a:rPr lang="en-US" b="1"/>
              <a:t>technical view of a solution</a:t>
            </a:r>
            <a:r>
              <a:rPr lang="en-US"/>
              <a:t> that meets the operational needs of the user.</a:t>
            </a:r>
            <a:br>
              <a:rPr lang="en-US"/>
            </a:br>
            <a:endParaRPr lang="en-US"/>
          </a:p>
          <a:p>
            <a:pPr marL="114300" indent="0" algn="r">
              <a:buNone/>
            </a:pPr>
            <a:r>
              <a:rPr lang="en-US"/>
              <a:t>(</a:t>
            </a:r>
            <a:r>
              <a:rPr lang="en-US" i="1"/>
              <a:t>INCOSE Systems Engineering Handbook, v4</a:t>
            </a:r>
            <a:r>
              <a:rPr lang="en-US"/>
              <a:t>)</a:t>
            </a:r>
          </a:p>
          <a:p>
            <a:endParaRPr lang="en-US"/>
          </a:p>
        </p:txBody>
      </p:sp>
      <p:sp>
        <p:nvSpPr>
          <p:cNvPr id="4" name="Slide Number Placeholder 3">
            <a:extLst>
              <a:ext uri="{FF2B5EF4-FFF2-40B4-BE49-F238E27FC236}">
                <a16:creationId xmlns:a16="http://schemas.microsoft.com/office/drawing/2014/main" id="{8100B157-FBD0-664F-9048-1DD8B35CF3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169982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CB1D1-9891-CB5E-A308-08681B0FB707}"/>
              </a:ext>
            </a:extLst>
          </p:cNvPr>
          <p:cNvSpPr>
            <a:spLocks noGrp="1"/>
          </p:cNvSpPr>
          <p:nvPr>
            <p:ph type="title"/>
          </p:nvPr>
        </p:nvSpPr>
        <p:spPr/>
        <p:txBody>
          <a:bodyPr/>
          <a:lstStyle/>
          <a:p>
            <a:r>
              <a:rPr lang="en-IN"/>
              <a:t>Characteristics of Good Requirements (Set)</a:t>
            </a:r>
          </a:p>
        </p:txBody>
      </p:sp>
      <p:sp>
        <p:nvSpPr>
          <p:cNvPr id="5" name="Text Placeholder 4">
            <a:extLst>
              <a:ext uri="{FF2B5EF4-FFF2-40B4-BE49-F238E27FC236}">
                <a16:creationId xmlns:a16="http://schemas.microsoft.com/office/drawing/2014/main" id="{214CB372-6FE8-4A9B-15ED-8AAFE9C74E83}"/>
              </a:ext>
            </a:extLst>
          </p:cNvPr>
          <p:cNvSpPr>
            <a:spLocks noGrp="1"/>
          </p:cNvSpPr>
          <p:nvPr>
            <p:ph type="body" idx="1"/>
          </p:nvPr>
        </p:nvSpPr>
        <p:spPr/>
        <p:txBody>
          <a:bodyPr/>
          <a:lstStyle/>
          <a:p>
            <a:pPr>
              <a:lnSpc>
                <a:spcPct val="150000"/>
              </a:lnSpc>
            </a:pPr>
            <a:r>
              <a:rPr lang="en-IN"/>
              <a:t>C10 – Complete</a:t>
            </a:r>
          </a:p>
          <a:p>
            <a:pPr>
              <a:lnSpc>
                <a:spcPct val="150000"/>
              </a:lnSpc>
            </a:pPr>
            <a:r>
              <a:rPr lang="en-IN"/>
              <a:t>C11 – Consistent</a:t>
            </a:r>
          </a:p>
          <a:p>
            <a:pPr>
              <a:lnSpc>
                <a:spcPct val="150000"/>
              </a:lnSpc>
            </a:pPr>
            <a:r>
              <a:rPr lang="en-IN"/>
              <a:t>C12 – Feasible</a:t>
            </a:r>
          </a:p>
          <a:p>
            <a:pPr>
              <a:lnSpc>
                <a:spcPct val="150000"/>
              </a:lnSpc>
            </a:pPr>
            <a:r>
              <a:rPr lang="en-IN"/>
              <a:t>C13 – Comprehensible</a:t>
            </a:r>
          </a:p>
          <a:p>
            <a:pPr>
              <a:lnSpc>
                <a:spcPct val="150000"/>
              </a:lnSpc>
            </a:pPr>
            <a:r>
              <a:rPr lang="en-IN"/>
              <a:t>C14 – Able to be validated</a:t>
            </a:r>
          </a:p>
        </p:txBody>
      </p:sp>
      <p:sp>
        <p:nvSpPr>
          <p:cNvPr id="3" name="Slide Number Placeholder 2">
            <a:extLst>
              <a:ext uri="{FF2B5EF4-FFF2-40B4-BE49-F238E27FC236}">
                <a16:creationId xmlns:a16="http://schemas.microsoft.com/office/drawing/2014/main" id="{2B70C2EC-3AF0-256C-898E-D95F30956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6" name="TextBox 5">
            <a:extLst>
              <a:ext uri="{FF2B5EF4-FFF2-40B4-BE49-F238E27FC236}">
                <a16:creationId xmlns:a16="http://schemas.microsoft.com/office/drawing/2014/main" id="{25DD07DD-F610-ED6C-3698-E4582343FFA5}"/>
              </a:ext>
            </a:extLst>
          </p:cNvPr>
          <p:cNvSpPr txBox="1"/>
          <p:nvPr/>
        </p:nvSpPr>
        <p:spPr>
          <a:xfrm>
            <a:off x="6704971" y="4515152"/>
            <a:ext cx="2430474" cy="215444"/>
          </a:xfrm>
          <a:prstGeom prst="rect">
            <a:avLst/>
          </a:prstGeom>
          <a:noFill/>
        </p:spPr>
        <p:txBody>
          <a:bodyPr wrap="none" rtlCol="0">
            <a:spAutoFit/>
          </a:bodyPr>
          <a:lstStyle/>
          <a:p>
            <a:pPr algn="r"/>
            <a:r>
              <a:rPr lang="en-US" sz="800" i="1"/>
              <a:t>Source: </a:t>
            </a:r>
            <a:r>
              <a:rPr lang="en-IN" sz="800" i="1"/>
              <a:t>INCOSE Guide to Writing Requirements</a:t>
            </a:r>
          </a:p>
        </p:txBody>
      </p:sp>
    </p:spTree>
    <p:extLst>
      <p:ext uri="{BB962C8B-B14F-4D97-AF65-F5344CB8AC3E}">
        <p14:creationId xmlns:p14="http://schemas.microsoft.com/office/powerpoint/2010/main" val="3585828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2E18-256C-6301-1D49-D802ADEFCCC1}"/>
              </a:ext>
            </a:extLst>
          </p:cNvPr>
          <p:cNvSpPr>
            <a:spLocks noGrp="1"/>
          </p:cNvSpPr>
          <p:nvPr>
            <p:ph type="title"/>
          </p:nvPr>
        </p:nvSpPr>
        <p:spPr/>
        <p:txBody>
          <a:bodyPr/>
          <a:lstStyle/>
          <a:p>
            <a:r>
              <a:rPr lang="en-IN"/>
              <a:t>C10 – Complete	</a:t>
            </a:r>
          </a:p>
        </p:txBody>
      </p:sp>
      <p:sp>
        <p:nvSpPr>
          <p:cNvPr id="3" name="Text Placeholder 2">
            <a:extLst>
              <a:ext uri="{FF2B5EF4-FFF2-40B4-BE49-F238E27FC236}">
                <a16:creationId xmlns:a16="http://schemas.microsoft.com/office/drawing/2014/main" id="{A0295315-59D6-4026-F2A5-4CAA6F2320A8}"/>
              </a:ext>
            </a:extLst>
          </p:cNvPr>
          <p:cNvSpPr>
            <a:spLocks noGrp="1"/>
          </p:cNvSpPr>
          <p:nvPr>
            <p:ph type="body" idx="1"/>
          </p:nvPr>
        </p:nvSpPr>
        <p:spPr/>
        <p:txBody>
          <a:bodyPr/>
          <a:lstStyle/>
          <a:p>
            <a:pPr algn="l"/>
            <a:r>
              <a:rPr lang="en-US" sz="1800" b="0" i="0" u="none" strike="noStrike" baseline="0">
                <a:latin typeface="ArialMT"/>
              </a:rPr>
              <a:t>The requirement set for a given SOI should stand alone such that it sufficiently describes the necessary capabilities, characteristics, functionality, performance, drivers, constraints, interactions, standards, regulations, and/or quality factors without requiring other sets of </a:t>
            </a:r>
            <a:r>
              <a:rPr lang="en-IN" sz="1800" b="0" i="0" u="none" strike="noStrike" baseline="0">
                <a:latin typeface="ArialMT"/>
              </a:rPr>
              <a:t>requirements </a:t>
            </a:r>
          </a:p>
          <a:p>
            <a:pPr algn="l"/>
            <a:endParaRPr lang="en-IN" sz="1800" b="0" i="0" u="none" strike="noStrike" baseline="0">
              <a:latin typeface="ArialMT"/>
            </a:endParaRPr>
          </a:p>
          <a:p>
            <a:pPr algn="l"/>
            <a:r>
              <a:rPr lang="en-US" sz="1800" b="0" i="0" u="none" strike="noStrike" baseline="0">
                <a:latin typeface="ArialMT"/>
              </a:rPr>
              <a:t>The goal is to clearly communicate the requirements for an SOI via a minimum set that are necessary and sufficient and no more</a:t>
            </a:r>
          </a:p>
          <a:p>
            <a:pPr algn="l"/>
            <a:endParaRPr lang="en-IN">
              <a:latin typeface="ArialMT"/>
            </a:endParaRPr>
          </a:p>
          <a:p>
            <a:pPr algn="l"/>
            <a:r>
              <a:rPr lang="en-US" sz="1800" b="0" i="0" u="none" strike="noStrike" baseline="0">
                <a:latin typeface="ArialMT"/>
              </a:rPr>
              <a:t>Completeness of the set of requirements can be facilitated through the use of templates</a:t>
            </a:r>
            <a:endParaRPr lang="en-IN" sz="1800" b="0" i="0" u="none" strike="noStrike" baseline="0">
              <a:latin typeface="ArialMT"/>
            </a:endParaRPr>
          </a:p>
          <a:p>
            <a:pPr lvl="1"/>
            <a:endParaRPr lang="en-IN"/>
          </a:p>
        </p:txBody>
      </p:sp>
      <p:sp>
        <p:nvSpPr>
          <p:cNvPr id="4" name="Slide Number Placeholder 3">
            <a:extLst>
              <a:ext uri="{FF2B5EF4-FFF2-40B4-BE49-F238E27FC236}">
                <a16:creationId xmlns:a16="http://schemas.microsoft.com/office/drawing/2014/main" id="{65D64653-862F-B390-373B-A4D07DEDF0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48184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3ADE-954F-E619-7C82-3A6773F2982C}"/>
              </a:ext>
            </a:extLst>
          </p:cNvPr>
          <p:cNvSpPr>
            <a:spLocks noGrp="1"/>
          </p:cNvSpPr>
          <p:nvPr>
            <p:ph type="title"/>
          </p:nvPr>
        </p:nvSpPr>
        <p:spPr/>
        <p:txBody>
          <a:bodyPr/>
          <a:lstStyle/>
          <a:p>
            <a:r>
              <a:rPr lang="en-IN"/>
              <a:t>C11 – Consistent	</a:t>
            </a:r>
          </a:p>
        </p:txBody>
      </p:sp>
      <p:sp>
        <p:nvSpPr>
          <p:cNvPr id="3" name="Text Placeholder 2">
            <a:extLst>
              <a:ext uri="{FF2B5EF4-FFF2-40B4-BE49-F238E27FC236}">
                <a16:creationId xmlns:a16="http://schemas.microsoft.com/office/drawing/2014/main" id="{378AB915-71F9-1971-06AB-F9C5BCAF33ED}"/>
              </a:ext>
            </a:extLst>
          </p:cNvPr>
          <p:cNvSpPr>
            <a:spLocks noGrp="1"/>
          </p:cNvSpPr>
          <p:nvPr>
            <p:ph type="body" idx="1"/>
          </p:nvPr>
        </p:nvSpPr>
        <p:spPr/>
        <p:txBody>
          <a:bodyPr/>
          <a:lstStyle/>
          <a:p>
            <a:r>
              <a:rPr lang="en-US"/>
              <a:t>The set of requirements contains individual requirements that are unique, do not conflict with or overlap with other requirements in the set</a:t>
            </a:r>
            <a:br>
              <a:rPr lang="en-US"/>
            </a:br>
            <a:endParaRPr lang="en-US"/>
          </a:p>
          <a:p>
            <a:r>
              <a:rPr lang="en-US"/>
              <a:t>The units and measurement systems they use are homogeneous</a:t>
            </a:r>
            <a:br>
              <a:rPr lang="en-US"/>
            </a:br>
            <a:endParaRPr lang="en-US"/>
          </a:p>
          <a:p>
            <a:r>
              <a:rPr lang="en-US"/>
              <a:t>The language used within the set of requirements is consistent</a:t>
            </a:r>
            <a:br>
              <a:rPr lang="en-US"/>
            </a:br>
            <a:endParaRPr lang="en-US"/>
          </a:p>
          <a:p>
            <a:pPr algn="l"/>
            <a:r>
              <a:rPr lang="en-US" sz="1800" b="0" i="0" u="none" strike="noStrike" baseline="0">
                <a:latin typeface="ArialMT"/>
              </a:rPr>
              <a:t>Consistency in requirements wording is greatly assisted using a centralized domain ontology, glossary, and data dictionary that is shared among all stakeholders.</a:t>
            </a:r>
            <a:r>
              <a:rPr lang="en-US"/>
              <a:t>		</a:t>
            </a:r>
            <a:endParaRPr lang="en-IN"/>
          </a:p>
        </p:txBody>
      </p:sp>
      <p:sp>
        <p:nvSpPr>
          <p:cNvPr id="4" name="Slide Number Placeholder 3">
            <a:extLst>
              <a:ext uri="{FF2B5EF4-FFF2-40B4-BE49-F238E27FC236}">
                <a16:creationId xmlns:a16="http://schemas.microsoft.com/office/drawing/2014/main" id="{468624CD-1C02-AD46-1E1F-1DE10ED886AA}"/>
              </a:ext>
            </a:extLst>
          </p:cNvPr>
          <p:cNvSpPr>
            <a:spLocks noGrp="1"/>
          </p:cNvSpPr>
          <p:nvPr>
            <p:ph type="sldNum" idx="12"/>
          </p:nvPr>
        </p:nvSpPr>
        <p:spPr/>
        <p:txBody>
          <a:bodyPr/>
          <a:lstStyle/>
          <a:p>
            <a:pPr lvl="0"/>
            <a:fld id="{00000000-1234-1234-1234-123412341234}" type="slidenum">
              <a:rPr lang="en" smtClean="0"/>
              <a:pPr lvl="0"/>
              <a:t>32</a:t>
            </a:fld>
            <a:endParaRPr lang="en"/>
          </a:p>
        </p:txBody>
      </p:sp>
    </p:spTree>
    <p:extLst>
      <p:ext uri="{BB962C8B-B14F-4D97-AF65-F5344CB8AC3E}">
        <p14:creationId xmlns:p14="http://schemas.microsoft.com/office/powerpoint/2010/main" val="708236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9677-799D-544B-94AC-1DD2CF7822DC}"/>
              </a:ext>
            </a:extLst>
          </p:cNvPr>
          <p:cNvSpPr>
            <a:spLocks noGrp="1"/>
          </p:cNvSpPr>
          <p:nvPr>
            <p:ph type="title"/>
          </p:nvPr>
        </p:nvSpPr>
        <p:spPr/>
        <p:txBody>
          <a:bodyPr/>
          <a:lstStyle/>
          <a:p>
            <a:r>
              <a:rPr lang="en-IN"/>
              <a:t>C12 – Feasible </a:t>
            </a:r>
          </a:p>
        </p:txBody>
      </p:sp>
      <p:sp>
        <p:nvSpPr>
          <p:cNvPr id="3" name="Text Placeholder 2">
            <a:extLst>
              <a:ext uri="{FF2B5EF4-FFF2-40B4-BE49-F238E27FC236}">
                <a16:creationId xmlns:a16="http://schemas.microsoft.com/office/drawing/2014/main" id="{F8DFFAD1-0EF4-7D19-5E14-A47E5C8A8A99}"/>
              </a:ext>
            </a:extLst>
          </p:cNvPr>
          <p:cNvSpPr>
            <a:spLocks noGrp="1"/>
          </p:cNvSpPr>
          <p:nvPr>
            <p:ph type="body" idx="1"/>
          </p:nvPr>
        </p:nvSpPr>
        <p:spPr/>
        <p:txBody>
          <a:bodyPr/>
          <a:lstStyle/>
          <a:p>
            <a:pPr algn="l"/>
            <a:r>
              <a:rPr lang="en-US" sz="1800" b="0" i="0" u="none" strike="noStrike" baseline="0">
                <a:latin typeface="ArialMT"/>
              </a:rPr>
              <a:t>Set of requirements can be realized within entity constraints (e.g., cost, schedule, technical) with acceptable risk.</a:t>
            </a:r>
          </a:p>
          <a:p>
            <a:pPr algn="l"/>
            <a:endParaRPr lang="en-US">
              <a:latin typeface="ArialMT"/>
            </a:endParaRPr>
          </a:p>
          <a:p>
            <a:pPr algn="l"/>
            <a:r>
              <a:rPr lang="en-US">
                <a:latin typeface="ArialMT"/>
              </a:rPr>
              <a:t>T</a:t>
            </a:r>
            <a:r>
              <a:rPr lang="en-US" sz="1800" b="0" i="0" u="none" strike="noStrike" baseline="0">
                <a:latin typeface="ArialMT"/>
              </a:rPr>
              <a:t>he combination of feasible individual requirements does not necessarily imply a feasible set of those individual requirements</a:t>
            </a:r>
          </a:p>
          <a:p>
            <a:pPr algn="l"/>
            <a:endParaRPr lang="en-US">
              <a:latin typeface="ArialMT"/>
            </a:endParaRPr>
          </a:p>
          <a:p>
            <a:pPr algn="l"/>
            <a:r>
              <a:rPr lang="en-US" sz="1800" b="0" i="0" u="none" strike="noStrike" baseline="0">
                <a:latin typeface="ArialMT"/>
              </a:rPr>
              <a:t>If feasibility is not addressed early in the development process, it can lead to wasted effort and cost.</a:t>
            </a:r>
            <a:endParaRPr lang="en-IN"/>
          </a:p>
        </p:txBody>
      </p:sp>
      <p:sp>
        <p:nvSpPr>
          <p:cNvPr id="4" name="Slide Number Placeholder 3">
            <a:extLst>
              <a:ext uri="{FF2B5EF4-FFF2-40B4-BE49-F238E27FC236}">
                <a16:creationId xmlns:a16="http://schemas.microsoft.com/office/drawing/2014/main" id="{40BB591C-7F89-5CBC-85F2-217EC5B109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559086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A37E-E5C4-D67E-6BB6-27B4B349B86C}"/>
              </a:ext>
            </a:extLst>
          </p:cNvPr>
          <p:cNvSpPr>
            <a:spLocks noGrp="1"/>
          </p:cNvSpPr>
          <p:nvPr>
            <p:ph type="title"/>
          </p:nvPr>
        </p:nvSpPr>
        <p:spPr/>
        <p:txBody>
          <a:bodyPr/>
          <a:lstStyle/>
          <a:p>
            <a:r>
              <a:rPr lang="en-IN"/>
              <a:t>C13 – Comprehensible	</a:t>
            </a:r>
          </a:p>
        </p:txBody>
      </p:sp>
      <p:sp>
        <p:nvSpPr>
          <p:cNvPr id="3" name="Text Placeholder 2">
            <a:extLst>
              <a:ext uri="{FF2B5EF4-FFF2-40B4-BE49-F238E27FC236}">
                <a16:creationId xmlns:a16="http://schemas.microsoft.com/office/drawing/2014/main" id="{4781339F-A274-47DB-0D9D-2FA41B4FBDF0}"/>
              </a:ext>
            </a:extLst>
          </p:cNvPr>
          <p:cNvSpPr>
            <a:spLocks noGrp="1"/>
          </p:cNvSpPr>
          <p:nvPr>
            <p:ph type="body" idx="1"/>
          </p:nvPr>
        </p:nvSpPr>
        <p:spPr/>
        <p:txBody>
          <a:bodyPr/>
          <a:lstStyle/>
          <a:p>
            <a:pPr algn="l"/>
            <a:r>
              <a:rPr lang="en-US" sz="1800" b="0" i="0" u="none" strike="noStrike" baseline="0">
                <a:latin typeface="ArialMT"/>
              </a:rPr>
              <a:t>The set of requirements must be written such that it is clear as to what is expected of the entity and its relation to the macro system of which it is a part.</a:t>
            </a:r>
          </a:p>
          <a:p>
            <a:pPr algn="l"/>
            <a:endParaRPr lang="en-US">
              <a:latin typeface="ArialMT"/>
            </a:endParaRPr>
          </a:p>
          <a:p>
            <a:pPr algn="l"/>
            <a:r>
              <a:rPr lang="en-US" sz="1800" b="0" i="0" u="none" strike="noStrike" baseline="0">
                <a:latin typeface="ArialMT"/>
              </a:rPr>
              <a:t>This set must be written such that the relevant audience can understand </a:t>
            </a:r>
            <a:r>
              <a:rPr lang="en-IN" sz="1800" b="0" i="0" u="none" strike="noStrike" baseline="0">
                <a:latin typeface="ArialMT"/>
              </a:rPr>
              <a:t>what is being communicated</a:t>
            </a:r>
          </a:p>
          <a:p>
            <a:pPr lvl="1"/>
            <a:r>
              <a:rPr lang="en-US" b="0" i="0" u="none" strike="noStrike" baseline="0">
                <a:latin typeface="ArialMT"/>
              </a:rPr>
              <a:t>An agreement is difficult to enact unless both parties are clear on the exact obligation and the expected outcome(s) as a result of the realization of the entity the set of requirements </a:t>
            </a:r>
            <a:r>
              <a:rPr lang="en-IN" b="0" i="0" u="none" strike="noStrike" baseline="0">
                <a:latin typeface="ArialMT"/>
              </a:rPr>
              <a:t>represents.</a:t>
            </a:r>
            <a:endParaRPr lang="en-IN"/>
          </a:p>
        </p:txBody>
      </p:sp>
      <p:sp>
        <p:nvSpPr>
          <p:cNvPr id="4" name="Slide Number Placeholder 3">
            <a:extLst>
              <a:ext uri="{FF2B5EF4-FFF2-40B4-BE49-F238E27FC236}">
                <a16:creationId xmlns:a16="http://schemas.microsoft.com/office/drawing/2014/main" id="{646E3323-EE5A-6EDD-5EF7-00A562E722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90478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E317-32E7-A5D3-A47C-3702EA59726A}"/>
              </a:ext>
            </a:extLst>
          </p:cNvPr>
          <p:cNvSpPr>
            <a:spLocks noGrp="1"/>
          </p:cNvSpPr>
          <p:nvPr>
            <p:ph type="title"/>
          </p:nvPr>
        </p:nvSpPr>
        <p:spPr/>
        <p:txBody>
          <a:bodyPr/>
          <a:lstStyle/>
          <a:p>
            <a:r>
              <a:rPr lang="en-IN"/>
              <a:t>C14 – Able to be Validated</a:t>
            </a:r>
          </a:p>
        </p:txBody>
      </p:sp>
      <p:sp>
        <p:nvSpPr>
          <p:cNvPr id="3" name="Text Placeholder 2">
            <a:extLst>
              <a:ext uri="{FF2B5EF4-FFF2-40B4-BE49-F238E27FC236}">
                <a16:creationId xmlns:a16="http://schemas.microsoft.com/office/drawing/2014/main" id="{FE622894-6664-8411-8AE0-C621506D3A45}"/>
              </a:ext>
            </a:extLst>
          </p:cNvPr>
          <p:cNvSpPr>
            <a:spLocks noGrp="1"/>
          </p:cNvSpPr>
          <p:nvPr>
            <p:ph type="body" idx="1"/>
          </p:nvPr>
        </p:nvSpPr>
        <p:spPr/>
        <p:txBody>
          <a:bodyPr/>
          <a:lstStyle/>
          <a:p>
            <a:pPr algn="l"/>
            <a:r>
              <a:rPr lang="en-US" sz="1800" b="0" i="0" u="none" strike="noStrike" baseline="0">
                <a:latin typeface="ArialMT"/>
              </a:rPr>
              <a:t>It must be able to be validated that the set of requirements will lead to the achievement of the integrated set of needs and higher-level requirements within the constraints (such as cost, schedule, technical, and regulatory compliance) with acceptable risk.</a:t>
            </a:r>
          </a:p>
          <a:p>
            <a:pPr algn="l"/>
            <a:endParaRPr lang="en-US">
              <a:latin typeface="ArialMT"/>
            </a:endParaRPr>
          </a:p>
          <a:p>
            <a:pPr algn="l"/>
            <a:r>
              <a:rPr lang="en-US">
                <a:latin typeface="ArialMT"/>
              </a:rPr>
              <a:t>Ask these questions:</a:t>
            </a:r>
          </a:p>
          <a:p>
            <a:pPr lvl="1"/>
            <a:r>
              <a:rPr lang="en-US" b="0" i="0" u="none" strike="noStrike" baseline="0">
                <a:latin typeface="ArialMT"/>
              </a:rPr>
              <a:t>“Will the entity developed by this set of requirements satisfy the needs?” </a:t>
            </a:r>
          </a:p>
          <a:p>
            <a:pPr lvl="1"/>
            <a:r>
              <a:rPr lang="en-US" b="0" i="0" u="none" strike="noStrike" baseline="0">
                <a:latin typeface="ArialMT"/>
              </a:rPr>
              <a:t>“Are we building the right thing?”</a:t>
            </a:r>
            <a:endParaRPr lang="en-IN"/>
          </a:p>
        </p:txBody>
      </p:sp>
      <p:sp>
        <p:nvSpPr>
          <p:cNvPr id="4" name="Slide Number Placeholder 3">
            <a:extLst>
              <a:ext uri="{FF2B5EF4-FFF2-40B4-BE49-F238E27FC236}">
                <a16:creationId xmlns:a16="http://schemas.microsoft.com/office/drawing/2014/main" id="{6ECA01FC-3DB5-210C-0D18-88F68737C2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4283994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C9C5CB-5754-3EF9-7C54-7E82C07F75C9}"/>
              </a:ext>
            </a:extLst>
          </p:cNvPr>
          <p:cNvSpPr>
            <a:spLocks noGrp="1"/>
          </p:cNvSpPr>
          <p:nvPr>
            <p:ph type="title"/>
          </p:nvPr>
        </p:nvSpPr>
        <p:spPr/>
        <p:txBody>
          <a:bodyPr/>
          <a:lstStyle/>
          <a:p>
            <a:r>
              <a:rPr lang="en-IN"/>
              <a:t>Rules for Writing </a:t>
            </a:r>
            <a:br>
              <a:rPr lang="en-IN"/>
            </a:br>
            <a:r>
              <a:rPr lang="en-IN"/>
              <a:t>Requirement Statements</a:t>
            </a:r>
          </a:p>
        </p:txBody>
      </p:sp>
      <p:sp>
        <p:nvSpPr>
          <p:cNvPr id="4" name="Slide Number Placeholder 3">
            <a:extLst>
              <a:ext uri="{FF2B5EF4-FFF2-40B4-BE49-F238E27FC236}">
                <a16:creationId xmlns:a16="http://schemas.microsoft.com/office/drawing/2014/main" id="{DEB5FBD7-B8BC-D5E3-627B-5129B4D271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4189574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F3E-F591-667E-AF2B-2FB1AA91497F}"/>
              </a:ext>
            </a:extLst>
          </p:cNvPr>
          <p:cNvSpPr>
            <a:spLocks noGrp="1"/>
          </p:cNvSpPr>
          <p:nvPr>
            <p:ph type="title"/>
          </p:nvPr>
        </p:nvSpPr>
        <p:spPr/>
        <p:txBody>
          <a:bodyPr/>
          <a:lstStyle/>
          <a:p>
            <a:r>
              <a:rPr lang="en-IN"/>
              <a:t>Rules (1)</a:t>
            </a:r>
          </a:p>
        </p:txBody>
      </p:sp>
      <p:sp>
        <p:nvSpPr>
          <p:cNvPr id="3" name="Text Placeholder 2">
            <a:extLst>
              <a:ext uri="{FF2B5EF4-FFF2-40B4-BE49-F238E27FC236}">
                <a16:creationId xmlns:a16="http://schemas.microsoft.com/office/drawing/2014/main" id="{F3F2C37E-2E60-D660-F411-778DA24DF500}"/>
              </a:ext>
            </a:extLst>
          </p:cNvPr>
          <p:cNvSpPr>
            <a:spLocks noGrp="1"/>
          </p:cNvSpPr>
          <p:nvPr>
            <p:ph type="body" idx="1"/>
          </p:nvPr>
        </p:nvSpPr>
        <p:spPr>
          <a:xfrm>
            <a:off x="311700" y="1152475"/>
            <a:ext cx="4165957" cy="3416400"/>
          </a:xfrm>
        </p:spPr>
        <p:txBody>
          <a:bodyPr/>
          <a:lstStyle/>
          <a:p>
            <a:r>
              <a:rPr lang="en-US" sz="1200"/>
              <a:t>4.1 ACCURACY</a:t>
            </a:r>
          </a:p>
          <a:p>
            <a:pPr lvl="1"/>
            <a:r>
              <a:rPr lang="en-US" sz="1000"/>
              <a:t>R1 - /Accuracy/</a:t>
            </a:r>
            <a:r>
              <a:rPr lang="en-US" sz="1000" err="1"/>
              <a:t>SentenceStructure</a:t>
            </a:r>
            <a:endParaRPr lang="en-US" sz="1000"/>
          </a:p>
          <a:p>
            <a:pPr lvl="1"/>
            <a:r>
              <a:rPr lang="en-US" sz="1000"/>
              <a:t>R2 - /Accuracy/</a:t>
            </a:r>
            <a:r>
              <a:rPr lang="en-US" sz="1000" err="1"/>
              <a:t>UseActiveVoice</a:t>
            </a:r>
            <a:endParaRPr lang="en-US" sz="1000"/>
          </a:p>
          <a:p>
            <a:pPr lvl="1"/>
            <a:r>
              <a:rPr lang="en-US" sz="1000"/>
              <a:t>R3 - /Accuracy/</a:t>
            </a:r>
            <a:r>
              <a:rPr lang="en-US" sz="1000" err="1"/>
              <a:t>SubjectVerb</a:t>
            </a:r>
            <a:endParaRPr lang="en-US" sz="1000"/>
          </a:p>
          <a:p>
            <a:pPr lvl="1"/>
            <a:r>
              <a:rPr lang="en-US" sz="1000"/>
              <a:t>R4 - /Accuracy/</a:t>
            </a:r>
            <a:r>
              <a:rPr lang="en-US" sz="1000" err="1"/>
              <a:t>UseDefinedTerms</a:t>
            </a:r>
            <a:endParaRPr lang="en-US" sz="1000"/>
          </a:p>
          <a:p>
            <a:pPr lvl="1"/>
            <a:r>
              <a:rPr lang="en-US" sz="1000"/>
              <a:t>R5 - /Accuracy/</a:t>
            </a:r>
            <a:r>
              <a:rPr lang="en-US" sz="1000" err="1"/>
              <a:t>UseDefiniteArticles</a:t>
            </a:r>
            <a:r>
              <a:rPr lang="en-US" sz="1000"/>
              <a:t> </a:t>
            </a:r>
          </a:p>
          <a:p>
            <a:pPr lvl="1"/>
            <a:r>
              <a:rPr lang="en-US" sz="1000"/>
              <a:t>R6 - /Accuracy/Units</a:t>
            </a:r>
          </a:p>
          <a:p>
            <a:pPr lvl="1"/>
            <a:r>
              <a:rPr lang="en-US" sz="1000"/>
              <a:t>R7 - /Accuracy/</a:t>
            </a:r>
            <a:r>
              <a:rPr lang="en-US" sz="1000" err="1"/>
              <a:t>AvoidVagueTerms</a:t>
            </a:r>
            <a:endParaRPr lang="en-US" sz="1000"/>
          </a:p>
          <a:p>
            <a:pPr lvl="1"/>
            <a:r>
              <a:rPr lang="en-US" sz="1000"/>
              <a:t>R8 - /Accuracy/</a:t>
            </a:r>
            <a:r>
              <a:rPr lang="en-US" sz="1000" err="1"/>
              <a:t>NoEscapeClauses</a:t>
            </a:r>
            <a:r>
              <a:rPr lang="en-US" sz="1000"/>
              <a:t> </a:t>
            </a:r>
          </a:p>
          <a:p>
            <a:pPr lvl="1"/>
            <a:r>
              <a:rPr lang="en-US" sz="1000"/>
              <a:t>R9 - /Accuracy/</a:t>
            </a:r>
            <a:r>
              <a:rPr lang="en-US" sz="1000" err="1"/>
              <a:t>NoOpenEnded</a:t>
            </a:r>
            <a:endParaRPr lang="en-US" sz="1000"/>
          </a:p>
          <a:p>
            <a:endParaRPr lang="en-US" sz="1200"/>
          </a:p>
          <a:p>
            <a:r>
              <a:rPr lang="en-US" sz="1200"/>
              <a:t>4.2 CONCISION </a:t>
            </a:r>
          </a:p>
          <a:p>
            <a:pPr lvl="1"/>
            <a:r>
              <a:rPr lang="en-US" sz="1000"/>
              <a:t>R10 - /Concision/</a:t>
            </a:r>
            <a:r>
              <a:rPr lang="en-US" sz="1000" err="1"/>
              <a:t>SuperfluousInfinitives</a:t>
            </a:r>
            <a:r>
              <a:rPr lang="en-US" sz="1000"/>
              <a:t> </a:t>
            </a:r>
          </a:p>
          <a:p>
            <a:pPr lvl="1"/>
            <a:r>
              <a:rPr lang="en-US" sz="1000"/>
              <a:t>R11 - /Concision/</a:t>
            </a:r>
            <a:r>
              <a:rPr lang="en-US" sz="1000" err="1"/>
              <a:t>SeparateClauses</a:t>
            </a:r>
            <a:endParaRPr lang="en-US" sz="1000"/>
          </a:p>
        </p:txBody>
      </p:sp>
      <p:sp>
        <p:nvSpPr>
          <p:cNvPr id="4" name="Slide Number Placeholder 3">
            <a:extLst>
              <a:ext uri="{FF2B5EF4-FFF2-40B4-BE49-F238E27FC236}">
                <a16:creationId xmlns:a16="http://schemas.microsoft.com/office/drawing/2014/main" id="{E297E8D1-DB78-D183-82EE-7CF17E1D1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Text Placeholder 2">
            <a:extLst>
              <a:ext uri="{FF2B5EF4-FFF2-40B4-BE49-F238E27FC236}">
                <a16:creationId xmlns:a16="http://schemas.microsoft.com/office/drawing/2014/main" id="{A8A1F207-974F-138E-FDA6-00555EDAEF35}"/>
              </a:ext>
            </a:extLst>
          </p:cNvPr>
          <p:cNvSpPr txBox="1">
            <a:spLocks/>
          </p:cNvSpPr>
          <p:nvPr/>
        </p:nvSpPr>
        <p:spPr>
          <a:xfrm>
            <a:off x="4572000" y="1152475"/>
            <a:ext cx="4165957"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0"/>
              </a:spcBef>
              <a:spcAft>
                <a:spcPts val="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200"/>
              <a:t>4.3 NON-AMBIGUITY</a:t>
            </a:r>
          </a:p>
          <a:p>
            <a:pPr lvl="1"/>
            <a:r>
              <a:rPr lang="en-US" sz="1000"/>
              <a:t>R12 - /</a:t>
            </a:r>
            <a:r>
              <a:rPr lang="en-US" sz="1000" err="1"/>
              <a:t>NonAmbiguity</a:t>
            </a:r>
            <a:r>
              <a:rPr lang="en-US" sz="1000"/>
              <a:t>/</a:t>
            </a:r>
            <a:r>
              <a:rPr lang="en-US" sz="1000" err="1"/>
              <a:t>CorrectGrammar</a:t>
            </a:r>
            <a:endParaRPr lang="en-US" sz="1000"/>
          </a:p>
          <a:p>
            <a:pPr lvl="1"/>
            <a:r>
              <a:rPr lang="en-US" sz="1000"/>
              <a:t>R13 - /</a:t>
            </a:r>
            <a:r>
              <a:rPr lang="en-US" sz="1000" err="1"/>
              <a:t>NonAmbiguity</a:t>
            </a:r>
            <a:r>
              <a:rPr lang="en-US" sz="1000"/>
              <a:t>/</a:t>
            </a:r>
            <a:r>
              <a:rPr lang="en-US" sz="1000" err="1"/>
              <a:t>CorrectSpelling</a:t>
            </a:r>
            <a:endParaRPr lang="en-US" sz="1000"/>
          </a:p>
          <a:p>
            <a:pPr lvl="1"/>
            <a:r>
              <a:rPr lang="en-US" sz="1000"/>
              <a:t>R14 - /</a:t>
            </a:r>
            <a:r>
              <a:rPr lang="en-US" sz="1000" err="1"/>
              <a:t>NonAmbiguity</a:t>
            </a:r>
            <a:r>
              <a:rPr lang="en-US" sz="1000"/>
              <a:t>/</a:t>
            </a:r>
            <a:r>
              <a:rPr lang="en-US" sz="1000" err="1"/>
              <a:t>CorrectPunctuation</a:t>
            </a:r>
            <a:r>
              <a:rPr lang="en-US" sz="1000"/>
              <a:t>  </a:t>
            </a:r>
          </a:p>
          <a:p>
            <a:pPr lvl="1"/>
            <a:r>
              <a:rPr lang="en-US" sz="1000"/>
              <a:t>R15 - /</a:t>
            </a:r>
            <a:r>
              <a:rPr lang="en-US" sz="1000" err="1"/>
              <a:t>NonAmbiguity</a:t>
            </a:r>
            <a:r>
              <a:rPr lang="en-US" sz="1000"/>
              <a:t>/</a:t>
            </a:r>
            <a:r>
              <a:rPr lang="en-US" sz="1000" err="1"/>
              <a:t>LogicalCondition</a:t>
            </a:r>
            <a:endParaRPr lang="en-US" sz="1000"/>
          </a:p>
          <a:p>
            <a:pPr lvl="1"/>
            <a:r>
              <a:rPr lang="en-US" sz="1000"/>
              <a:t>R16 - /</a:t>
            </a:r>
            <a:r>
              <a:rPr lang="en-US" sz="1000" err="1"/>
              <a:t>NonAmbiguity</a:t>
            </a:r>
            <a:r>
              <a:rPr lang="en-US" sz="1000"/>
              <a:t>/</a:t>
            </a:r>
            <a:r>
              <a:rPr lang="en-US" sz="1000" err="1"/>
              <a:t>AvoidNot</a:t>
            </a:r>
            <a:endParaRPr lang="en-US" sz="1000"/>
          </a:p>
          <a:p>
            <a:pPr lvl="1"/>
            <a:r>
              <a:rPr lang="en-US" sz="1000"/>
              <a:t>R17 - /</a:t>
            </a:r>
            <a:r>
              <a:rPr lang="en-US" sz="1000" err="1"/>
              <a:t>NonAmbiguity</a:t>
            </a:r>
            <a:r>
              <a:rPr lang="en-US" sz="1000"/>
              <a:t>/Oblique</a:t>
            </a:r>
            <a:endParaRPr lang="en-US" sz="1200"/>
          </a:p>
          <a:p>
            <a:r>
              <a:rPr lang="en-US" sz="1200"/>
              <a:t>4.4 SINGULARITY</a:t>
            </a:r>
          </a:p>
          <a:p>
            <a:pPr lvl="1"/>
            <a:r>
              <a:rPr lang="en-US" sz="1000"/>
              <a:t>R18 - /Singularity/</a:t>
            </a:r>
            <a:r>
              <a:rPr lang="en-US" sz="1000" err="1"/>
              <a:t>SingleSentence</a:t>
            </a:r>
            <a:endParaRPr lang="en-US" sz="1000"/>
          </a:p>
          <a:p>
            <a:pPr lvl="1"/>
            <a:r>
              <a:rPr lang="en-US" sz="1000"/>
              <a:t>R19 - /Singularity/</a:t>
            </a:r>
            <a:r>
              <a:rPr lang="en-US" sz="1000" err="1"/>
              <a:t>AvoidCombinators</a:t>
            </a:r>
            <a:endParaRPr lang="en-US" sz="1000"/>
          </a:p>
          <a:p>
            <a:pPr lvl="1"/>
            <a:r>
              <a:rPr lang="en-US" sz="1000"/>
              <a:t>R20 - /Singularity/</a:t>
            </a:r>
            <a:r>
              <a:rPr lang="en-US" sz="1000" err="1"/>
              <a:t>AvoidPurpose</a:t>
            </a:r>
            <a:endParaRPr lang="en-US" sz="1000"/>
          </a:p>
          <a:p>
            <a:pPr lvl="1"/>
            <a:r>
              <a:rPr lang="en-US" sz="1000"/>
              <a:t>R21 - /Singularity/</a:t>
            </a:r>
            <a:r>
              <a:rPr lang="en-US" sz="1000" err="1"/>
              <a:t>AvoidParentheses</a:t>
            </a:r>
            <a:endParaRPr lang="en-US" sz="1000"/>
          </a:p>
          <a:p>
            <a:pPr lvl="1"/>
            <a:r>
              <a:rPr lang="en-US" sz="1000"/>
              <a:t>R22 - /Singularity/Enumeration </a:t>
            </a:r>
          </a:p>
          <a:p>
            <a:pPr lvl="1"/>
            <a:r>
              <a:rPr lang="en-US" sz="1000"/>
              <a:t>R23 - /Singularity/Context</a:t>
            </a:r>
          </a:p>
        </p:txBody>
      </p:sp>
    </p:spTree>
    <p:extLst>
      <p:ext uri="{BB962C8B-B14F-4D97-AF65-F5344CB8AC3E}">
        <p14:creationId xmlns:p14="http://schemas.microsoft.com/office/powerpoint/2010/main" val="2084555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F3E-F591-667E-AF2B-2FB1AA91497F}"/>
              </a:ext>
            </a:extLst>
          </p:cNvPr>
          <p:cNvSpPr>
            <a:spLocks noGrp="1"/>
          </p:cNvSpPr>
          <p:nvPr>
            <p:ph type="title"/>
          </p:nvPr>
        </p:nvSpPr>
        <p:spPr/>
        <p:txBody>
          <a:bodyPr/>
          <a:lstStyle/>
          <a:p>
            <a:r>
              <a:rPr lang="en-IN"/>
              <a:t>Rules (2)</a:t>
            </a:r>
          </a:p>
        </p:txBody>
      </p:sp>
      <p:sp>
        <p:nvSpPr>
          <p:cNvPr id="3" name="Text Placeholder 2">
            <a:extLst>
              <a:ext uri="{FF2B5EF4-FFF2-40B4-BE49-F238E27FC236}">
                <a16:creationId xmlns:a16="http://schemas.microsoft.com/office/drawing/2014/main" id="{F3F2C37E-2E60-D660-F411-778DA24DF500}"/>
              </a:ext>
            </a:extLst>
          </p:cNvPr>
          <p:cNvSpPr>
            <a:spLocks noGrp="1"/>
          </p:cNvSpPr>
          <p:nvPr>
            <p:ph type="body" idx="1"/>
          </p:nvPr>
        </p:nvSpPr>
        <p:spPr>
          <a:xfrm>
            <a:off x="311700" y="1152475"/>
            <a:ext cx="4165957" cy="3416400"/>
          </a:xfrm>
        </p:spPr>
        <p:txBody>
          <a:bodyPr/>
          <a:lstStyle/>
          <a:p>
            <a:r>
              <a:rPr lang="en-US" sz="1200"/>
              <a:t>4.5 COMPLETENESS </a:t>
            </a:r>
          </a:p>
          <a:p>
            <a:pPr lvl="1"/>
            <a:r>
              <a:rPr lang="en-US" sz="1000"/>
              <a:t>R24 - /Completeness/</a:t>
            </a:r>
            <a:r>
              <a:rPr lang="en-US" sz="1000" err="1"/>
              <a:t>AvoidPronouns</a:t>
            </a:r>
            <a:endParaRPr lang="en-US" sz="1000"/>
          </a:p>
          <a:p>
            <a:pPr lvl="1"/>
            <a:r>
              <a:rPr lang="en-US" sz="1000"/>
              <a:t>R25 - /Completeness/</a:t>
            </a:r>
            <a:r>
              <a:rPr lang="en-US" sz="1000" err="1"/>
              <a:t>UseOfHeadings</a:t>
            </a:r>
            <a:endParaRPr lang="en-US" sz="1200"/>
          </a:p>
          <a:p>
            <a:r>
              <a:rPr lang="en-US" sz="1200"/>
              <a:t>4.6 REALISM </a:t>
            </a:r>
          </a:p>
          <a:p>
            <a:pPr lvl="1"/>
            <a:r>
              <a:rPr lang="en-US" sz="1000"/>
              <a:t>R26 - /Realism/</a:t>
            </a:r>
            <a:r>
              <a:rPr lang="en-US" sz="1000" err="1"/>
              <a:t>AvoidAbsolutes</a:t>
            </a:r>
            <a:endParaRPr lang="en-US" sz="1200"/>
          </a:p>
          <a:p>
            <a:r>
              <a:rPr lang="en-US" sz="1200"/>
              <a:t>4.7 CONDITIONS </a:t>
            </a:r>
          </a:p>
          <a:p>
            <a:pPr lvl="1"/>
            <a:r>
              <a:rPr lang="en-US" sz="1000"/>
              <a:t>R27 - /Conditions/Explicit</a:t>
            </a:r>
          </a:p>
          <a:p>
            <a:pPr lvl="1"/>
            <a:r>
              <a:rPr lang="en-US" sz="1000"/>
              <a:t>R28 - /Conditions/</a:t>
            </a:r>
            <a:r>
              <a:rPr lang="en-US" sz="1000" err="1"/>
              <a:t>ExplicitLists</a:t>
            </a:r>
            <a:endParaRPr lang="en-US" sz="1200"/>
          </a:p>
          <a:p>
            <a:r>
              <a:rPr lang="en-US" sz="1200"/>
              <a:t>4.8 UNIQUENESS</a:t>
            </a:r>
          </a:p>
          <a:p>
            <a:pPr lvl="1"/>
            <a:r>
              <a:rPr lang="en-US" sz="1000"/>
              <a:t>R29 - /Uniqueness/Classify</a:t>
            </a:r>
          </a:p>
          <a:p>
            <a:pPr lvl="1"/>
            <a:r>
              <a:rPr lang="en-US" sz="1000"/>
              <a:t>R30 - /Uniqueness/</a:t>
            </a:r>
            <a:r>
              <a:rPr lang="en-US" sz="1000" err="1"/>
              <a:t>ExpressOnce</a:t>
            </a:r>
            <a:endParaRPr lang="en-US" sz="1200"/>
          </a:p>
          <a:p>
            <a:r>
              <a:rPr lang="en-US" sz="1200"/>
              <a:t>4.9 ABSTRACTION </a:t>
            </a:r>
          </a:p>
          <a:p>
            <a:pPr lvl="1"/>
            <a:r>
              <a:rPr lang="en-US" sz="1000"/>
              <a:t>R31 - /Abstraction/</a:t>
            </a:r>
            <a:r>
              <a:rPr lang="en-US" sz="1000" err="1"/>
              <a:t>SolutionFree</a:t>
            </a:r>
            <a:endParaRPr lang="en-US" sz="1200"/>
          </a:p>
          <a:p>
            <a:r>
              <a:rPr lang="en-US" sz="1200"/>
              <a:t>4.10 QUANTIFIERS</a:t>
            </a:r>
          </a:p>
          <a:p>
            <a:pPr lvl="1"/>
            <a:r>
              <a:rPr lang="en-US" sz="1000"/>
              <a:t>R32 - /Quantifiers/Universals</a:t>
            </a:r>
          </a:p>
        </p:txBody>
      </p:sp>
      <p:sp>
        <p:nvSpPr>
          <p:cNvPr id="4" name="Slide Number Placeholder 3">
            <a:extLst>
              <a:ext uri="{FF2B5EF4-FFF2-40B4-BE49-F238E27FC236}">
                <a16:creationId xmlns:a16="http://schemas.microsoft.com/office/drawing/2014/main" id="{E297E8D1-DB78-D183-82EE-7CF17E1D1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Text Placeholder 2">
            <a:extLst>
              <a:ext uri="{FF2B5EF4-FFF2-40B4-BE49-F238E27FC236}">
                <a16:creationId xmlns:a16="http://schemas.microsoft.com/office/drawing/2014/main" id="{A8A1F207-974F-138E-FDA6-00555EDAEF35}"/>
              </a:ext>
            </a:extLst>
          </p:cNvPr>
          <p:cNvSpPr txBox="1">
            <a:spLocks/>
          </p:cNvSpPr>
          <p:nvPr/>
        </p:nvSpPr>
        <p:spPr>
          <a:xfrm>
            <a:off x="4572000" y="1152475"/>
            <a:ext cx="4165957"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0"/>
              </a:spcBef>
              <a:spcAft>
                <a:spcPts val="60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200"/>
              <a:t>4.11 TOLERANCE</a:t>
            </a:r>
          </a:p>
          <a:p>
            <a:pPr lvl="1"/>
            <a:r>
              <a:rPr lang="en-US" sz="1000"/>
              <a:t>R33 - /Tolerance/</a:t>
            </a:r>
            <a:r>
              <a:rPr lang="en-US" sz="1000" err="1"/>
              <a:t>ValueRange</a:t>
            </a:r>
            <a:endParaRPr lang="en-US" sz="1200"/>
          </a:p>
          <a:p>
            <a:r>
              <a:rPr lang="en-US" sz="1200"/>
              <a:t>4.12 QUANTIFICATION</a:t>
            </a:r>
          </a:p>
          <a:p>
            <a:pPr lvl="1"/>
            <a:r>
              <a:rPr lang="en-US" sz="1000"/>
              <a:t>R34 - /Quantification/Measurable</a:t>
            </a:r>
          </a:p>
          <a:p>
            <a:pPr lvl="1"/>
            <a:r>
              <a:rPr lang="en-US" sz="1000"/>
              <a:t>R35 - /Quantification/</a:t>
            </a:r>
            <a:r>
              <a:rPr lang="en-US" sz="1000" err="1"/>
              <a:t>TemporalIndefinite</a:t>
            </a:r>
            <a:endParaRPr lang="en-US" sz="1000"/>
          </a:p>
          <a:p>
            <a:r>
              <a:rPr lang="en-US" sz="1200"/>
              <a:t>4.13 UNIFORMITY OF LANGUAGE </a:t>
            </a:r>
          </a:p>
          <a:p>
            <a:pPr lvl="1"/>
            <a:r>
              <a:rPr lang="en-US" sz="1000"/>
              <a:t>R36 - /</a:t>
            </a:r>
            <a:r>
              <a:rPr lang="en-US" sz="1000" err="1"/>
              <a:t>UniformLanguage</a:t>
            </a:r>
            <a:r>
              <a:rPr lang="en-US" sz="1000"/>
              <a:t>/</a:t>
            </a:r>
            <a:r>
              <a:rPr lang="en-US" sz="1000" err="1"/>
              <a:t>UseConsistentTerms</a:t>
            </a:r>
            <a:endParaRPr lang="en-US" sz="1000"/>
          </a:p>
          <a:p>
            <a:pPr lvl="1"/>
            <a:r>
              <a:rPr lang="en-US" sz="1000"/>
              <a:t>R37 - /</a:t>
            </a:r>
            <a:r>
              <a:rPr lang="en-US" sz="1000" err="1"/>
              <a:t>UniformLanguage</a:t>
            </a:r>
            <a:r>
              <a:rPr lang="en-US" sz="1000"/>
              <a:t>/</a:t>
            </a:r>
            <a:r>
              <a:rPr lang="en-US" sz="1000" err="1"/>
              <a:t>DefineAcronyms</a:t>
            </a:r>
            <a:r>
              <a:rPr lang="en-US" sz="1000"/>
              <a:t> </a:t>
            </a:r>
          </a:p>
          <a:p>
            <a:pPr lvl="1"/>
            <a:r>
              <a:rPr lang="en-US" sz="1000"/>
              <a:t>R38 - /</a:t>
            </a:r>
            <a:r>
              <a:rPr lang="en-US" sz="1000" err="1"/>
              <a:t>UniformLanguage</a:t>
            </a:r>
            <a:r>
              <a:rPr lang="en-US" sz="1000"/>
              <a:t>/</a:t>
            </a:r>
            <a:r>
              <a:rPr lang="en-US" sz="1000" err="1"/>
              <a:t>AvoidAbbreviations</a:t>
            </a:r>
            <a:r>
              <a:rPr lang="en-US" sz="1000"/>
              <a:t> </a:t>
            </a:r>
          </a:p>
          <a:p>
            <a:pPr lvl="1"/>
            <a:r>
              <a:rPr lang="en-US" sz="1000"/>
              <a:t>R39 - /</a:t>
            </a:r>
            <a:r>
              <a:rPr lang="en-US" sz="1000" err="1"/>
              <a:t>UniformLanguage</a:t>
            </a:r>
            <a:r>
              <a:rPr lang="en-US" sz="1000"/>
              <a:t>/</a:t>
            </a:r>
            <a:r>
              <a:rPr lang="en-US" sz="1000" err="1"/>
              <a:t>StyleGuide</a:t>
            </a:r>
            <a:endParaRPr lang="en-US" sz="1200"/>
          </a:p>
          <a:p>
            <a:r>
              <a:rPr lang="en-US" sz="1200"/>
              <a:t>4.14 MODULARITY </a:t>
            </a:r>
          </a:p>
          <a:p>
            <a:pPr lvl="1"/>
            <a:r>
              <a:rPr lang="en-US" sz="1000"/>
              <a:t>R40 - /Modularity/</a:t>
            </a:r>
            <a:r>
              <a:rPr lang="en-US" sz="1000" err="1"/>
              <a:t>RelatedRequirements</a:t>
            </a:r>
            <a:endParaRPr lang="en-US" sz="1000"/>
          </a:p>
          <a:p>
            <a:pPr lvl="1"/>
            <a:r>
              <a:rPr lang="en-US" sz="1000"/>
              <a:t>R41 - /Modularity/Structured</a:t>
            </a:r>
          </a:p>
          <a:p>
            <a:endParaRPr lang="en-IN" sz="1200"/>
          </a:p>
        </p:txBody>
      </p:sp>
    </p:spTree>
    <p:extLst>
      <p:ext uri="{BB962C8B-B14F-4D97-AF65-F5344CB8AC3E}">
        <p14:creationId xmlns:p14="http://schemas.microsoft.com/office/powerpoint/2010/main" val="1708534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F3E-F591-667E-AF2B-2FB1AA91497F}"/>
              </a:ext>
            </a:extLst>
          </p:cNvPr>
          <p:cNvSpPr>
            <a:spLocks noGrp="1"/>
          </p:cNvSpPr>
          <p:nvPr>
            <p:ph type="title"/>
          </p:nvPr>
        </p:nvSpPr>
        <p:spPr>
          <a:xfrm>
            <a:off x="121200" y="117922"/>
            <a:ext cx="8520600" cy="572700"/>
          </a:xfrm>
        </p:spPr>
        <p:txBody>
          <a:bodyPr wrap="square" anchor="ctr">
            <a:normAutofit/>
          </a:bodyPr>
          <a:lstStyle/>
          <a:p>
            <a:pPr>
              <a:lnSpc>
                <a:spcPct val="90000"/>
              </a:lnSpc>
            </a:pPr>
            <a:r>
              <a:rPr lang="en-IN" dirty="0"/>
              <a:t>Rules to Characteristics Mapping</a:t>
            </a:r>
          </a:p>
        </p:txBody>
      </p:sp>
      <p:sp>
        <p:nvSpPr>
          <p:cNvPr id="4" name="Slide Number Placeholder 3">
            <a:extLst>
              <a:ext uri="{FF2B5EF4-FFF2-40B4-BE49-F238E27FC236}">
                <a16:creationId xmlns:a16="http://schemas.microsoft.com/office/drawing/2014/main" id="{E297E8D1-DB78-D183-82EE-7CF17E1D184E}"/>
              </a:ext>
            </a:extLst>
          </p:cNvPr>
          <p:cNvSpPr>
            <a:spLocks noGrp="1"/>
          </p:cNvSpPr>
          <p:nvPr>
            <p:ph type="sldNum" idx="12"/>
          </p:nvPr>
        </p:nvSpPr>
        <p:spPr>
          <a:xfrm>
            <a:off x="8472458" y="4739417"/>
            <a:ext cx="548700" cy="393600"/>
          </a:xfrm>
        </p:spPr>
        <p:txBody>
          <a:bodyPr spcFirstLastPara="1" wrap="square" lIns="91425" tIns="91425" rIns="91425" bIns="91425" anchor="ctr" anchorCtr="0">
            <a:normAutofit/>
          </a:bodyPr>
          <a:lstStyle/>
          <a:p>
            <a:pPr>
              <a:lnSpc>
                <a:spcPct val="90000"/>
              </a:lnSpc>
              <a:spcAft>
                <a:spcPts val="600"/>
              </a:spcAft>
            </a:pPr>
            <a:fld id="{00000000-1234-1234-1234-123412341234}" type="slidenum">
              <a:rPr lang="en" smtClean="0"/>
              <a:pPr>
                <a:lnSpc>
                  <a:spcPct val="90000"/>
                </a:lnSpc>
                <a:spcAft>
                  <a:spcPts val="600"/>
                </a:spcAft>
              </a:pPr>
              <a:t>39</a:t>
            </a:fld>
            <a:endParaRPr lang="en"/>
          </a:p>
        </p:txBody>
      </p:sp>
      <p:pic>
        <p:nvPicPr>
          <p:cNvPr id="1026" name="Picture 2" descr="Rules to characteristic mapping">
            <a:extLst>
              <a:ext uri="{FF2B5EF4-FFF2-40B4-BE49-F238E27FC236}">
                <a16:creationId xmlns:a16="http://schemas.microsoft.com/office/drawing/2014/main" id="{966665D3-46A0-0E19-9911-0ECFE2DE4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296" r="5" b="1833"/>
          <a:stretch/>
        </p:blipFill>
        <p:spPr bwMode="auto">
          <a:xfrm>
            <a:off x="393474" y="608846"/>
            <a:ext cx="4996281" cy="4007543"/>
          </a:xfrm>
          <a:prstGeom prst="rect">
            <a:avLst/>
          </a:prstGeom>
          <a:solidFill>
            <a:srgbClr val="FFFFFF"/>
          </a:solidFill>
          <a:ln>
            <a:solidFill>
              <a:schemeClr val="tx1"/>
            </a:solidFill>
          </a:ln>
        </p:spPr>
      </p:pic>
      <p:sp>
        <p:nvSpPr>
          <p:cNvPr id="5" name="TextBox 4"/>
          <p:cNvSpPr txBox="1"/>
          <p:nvPr/>
        </p:nvSpPr>
        <p:spPr>
          <a:xfrm>
            <a:off x="6266984" y="4296937"/>
            <a:ext cx="2565315" cy="230458"/>
          </a:xfrm>
          <a:prstGeom prst="rect">
            <a:avLst/>
          </a:prstGeom>
          <a:noFill/>
          <a:ln>
            <a:noFill/>
          </a:ln>
        </p:spPr>
        <p:txBody>
          <a:bodyPr rtlCol="0" anchor="t">
            <a:normAutofit fontScale="70000" lnSpcReduction="20000"/>
          </a:bodyPr>
          <a:lstStyle/>
          <a:p>
            <a:pPr>
              <a:spcAft>
                <a:spcPts val="600"/>
              </a:spcAft>
            </a:pPr>
            <a:r>
              <a:rPr lang="en-US" sz="1000" b="0" i="0" u="none" strike="noStrike" cap="none" dirty="0">
                <a:solidFill>
                  <a:schemeClr val="dk1"/>
                </a:solidFill>
              </a:rPr>
              <a:t>Source: </a:t>
            </a:r>
            <a:r>
              <a:rPr lang="en-US" sz="1000" b="0" i="0" u="none" strike="noStrike" cap="none" dirty="0">
                <a:solidFill>
                  <a:schemeClr val="dk1"/>
                </a:solidFill>
                <a:hlinkClick r:id="rId3">
                  <a:extLst>
                    <a:ext uri="{A12FA001-AC4F-418D-AE19-62706E023703}">
                      <ahyp:hlinkClr xmlns:ahyp="http://schemas.microsoft.com/office/drawing/2018/hyperlinkcolor" val="tx"/>
                    </a:ext>
                  </a:extLst>
                </a:hlinkClick>
              </a:rPr>
              <a:t>Guide for writing good requirements - </a:t>
            </a:r>
            <a:r>
              <a:rPr lang="en-US" sz="1000" b="0" i="0" u="none" strike="noStrike" cap="none" dirty="0" err="1">
                <a:solidFill>
                  <a:schemeClr val="dk1"/>
                </a:solidFill>
                <a:hlinkClick r:id="rId3">
                  <a:extLst>
                    <a:ext uri="{A12FA001-AC4F-418D-AE19-62706E023703}">
                      <ahyp:hlinkClr xmlns:ahyp="http://schemas.microsoft.com/office/drawing/2018/hyperlinkcolor" val="tx"/>
                    </a:ext>
                  </a:extLst>
                </a:hlinkClick>
              </a:rPr>
              <a:t>Helder</a:t>
            </a:r>
            <a:r>
              <a:rPr lang="en-US" sz="1000" b="0" i="0" u="none" strike="noStrike" cap="none" dirty="0">
                <a:solidFill>
                  <a:schemeClr val="dk1"/>
                </a:solidFill>
                <a:hlinkClick r:id="rId3">
                  <a:extLst>
                    <a:ext uri="{A12FA001-AC4F-418D-AE19-62706E023703}">
                      <ahyp:hlinkClr xmlns:ahyp="http://schemas.microsoft.com/office/drawing/2018/hyperlinkcolor" val="tx"/>
                    </a:ext>
                  </a:extLst>
                </a:hlinkClick>
              </a:rPr>
              <a:t> Castro</a:t>
            </a:r>
            <a:endParaRPr lang="en-US" sz="1000" b="0" i="0" u="none" strike="noStrike" cap="none" dirty="0">
              <a:solidFill>
                <a:schemeClr val="dk1"/>
              </a:solidFill>
            </a:endParaRPr>
          </a:p>
        </p:txBody>
      </p:sp>
    </p:spTree>
    <p:extLst>
      <p:ext uri="{BB962C8B-B14F-4D97-AF65-F5344CB8AC3E}">
        <p14:creationId xmlns:p14="http://schemas.microsoft.com/office/powerpoint/2010/main" val="212874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54E8F-6582-B942-B295-0C1AB76C2502}"/>
              </a:ext>
            </a:extLst>
          </p:cNvPr>
          <p:cNvSpPr txBox="1"/>
          <p:nvPr/>
        </p:nvSpPr>
        <p:spPr>
          <a:xfrm>
            <a:off x="3388093" y="831414"/>
            <a:ext cx="731520" cy="246221"/>
          </a:xfrm>
          <a:prstGeom prst="rect">
            <a:avLst/>
          </a:prstGeom>
          <a:solidFill>
            <a:srgbClr val="FFC000"/>
          </a:solidFill>
          <a:ln w="19050">
            <a:solidFill>
              <a:srgbClr val="FF0000"/>
            </a:solidFill>
          </a:ln>
        </p:spPr>
        <p:txBody>
          <a:bodyPr wrap="square" rtlCol="0">
            <a:spAutoFit/>
          </a:bodyPr>
          <a:lstStyle/>
          <a:p>
            <a:endParaRPr lang="en-US" sz="1000"/>
          </a:p>
        </p:txBody>
      </p:sp>
      <p:sp>
        <p:nvSpPr>
          <p:cNvPr id="12" name="TextBox 11">
            <a:extLst>
              <a:ext uri="{FF2B5EF4-FFF2-40B4-BE49-F238E27FC236}">
                <a16:creationId xmlns:a16="http://schemas.microsoft.com/office/drawing/2014/main" id="{4355B5FC-CDA4-5D4E-8AFC-69ED65FDC6B3}"/>
              </a:ext>
            </a:extLst>
          </p:cNvPr>
          <p:cNvSpPr txBox="1"/>
          <p:nvPr/>
        </p:nvSpPr>
        <p:spPr>
          <a:xfrm>
            <a:off x="3473117" y="1797667"/>
            <a:ext cx="646496" cy="246221"/>
          </a:xfrm>
          <a:prstGeom prst="rect">
            <a:avLst/>
          </a:prstGeom>
          <a:solidFill>
            <a:srgbClr val="FFC000"/>
          </a:solidFill>
          <a:ln w="19050">
            <a:solidFill>
              <a:srgbClr val="FF0000"/>
            </a:solidFill>
          </a:ln>
        </p:spPr>
        <p:txBody>
          <a:bodyPr wrap="square" rtlCol="0">
            <a:spAutoFit/>
          </a:bodyPr>
          <a:lstStyle/>
          <a:p>
            <a:endParaRPr lang="en-US" sz="1000"/>
          </a:p>
        </p:txBody>
      </p:sp>
      <p:sp>
        <p:nvSpPr>
          <p:cNvPr id="5" name="Google Shape;395;p51">
            <a:extLst>
              <a:ext uri="{FF2B5EF4-FFF2-40B4-BE49-F238E27FC236}">
                <a16:creationId xmlns:a16="http://schemas.microsoft.com/office/drawing/2014/main" id="{BC85F671-95C7-6F4F-AC78-22DCA94E41F9}"/>
              </a:ext>
            </a:extLst>
          </p:cNvPr>
          <p:cNvSpPr/>
          <p:nvPr/>
        </p:nvSpPr>
        <p:spPr>
          <a:xfrm>
            <a:off x="215092" y="1190351"/>
            <a:ext cx="946620" cy="301800"/>
          </a:xfrm>
          <a:prstGeom prst="roundRect">
            <a:avLst>
              <a:gd name="adj" fmla="val 16667"/>
            </a:avLst>
          </a:prstGeom>
          <a:solidFill>
            <a:srgbClr val="0096FF"/>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000" b="1"/>
              <a:t>Problem </a:t>
            </a:r>
          </a:p>
          <a:p>
            <a:pPr marL="0" lvl="0" indent="0" algn="ctr" rtl="0">
              <a:spcBef>
                <a:spcPts val="0"/>
              </a:spcBef>
              <a:spcAft>
                <a:spcPts val="0"/>
              </a:spcAft>
              <a:buNone/>
            </a:pPr>
            <a:r>
              <a:rPr lang="en" sz="1000" b="1"/>
              <a:t>Domain</a:t>
            </a:r>
            <a:endParaRPr sz="1000" b="1"/>
          </a:p>
        </p:txBody>
      </p:sp>
      <p:sp>
        <p:nvSpPr>
          <p:cNvPr id="6" name="Google Shape;396;p51">
            <a:extLst>
              <a:ext uri="{FF2B5EF4-FFF2-40B4-BE49-F238E27FC236}">
                <a16:creationId xmlns:a16="http://schemas.microsoft.com/office/drawing/2014/main" id="{0E8A1646-919A-EA41-B869-46D478DDF8E3}"/>
              </a:ext>
            </a:extLst>
          </p:cNvPr>
          <p:cNvSpPr/>
          <p:nvPr/>
        </p:nvSpPr>
        <p:spPr>
          <a:xfrm>
            <a:off x="215092" y="2003892"/>
            <a:ext cx="946620" cy="301800"/>
          </a:xfrm>
          <a:prstGeom prst="roundRect">
            <a:avLst>
              <a:gd name="adj" fmla="val 16667"/>
            </a:avLst>
          </a:prstGeom>
          <a:solidFill>
            <a:srgbClr val="0096FF"/>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000" b="1"/>
              <a:t>Solution </a:t>
            </a:r>
          </a:p>
          <a:p>
            <a:pPr marL="0" lvl="0" indent="0" algn="ctr" rtl="0">
              <a:spcBef>
                <a:spcPts val="0"/>
              </a:spcBef>
              <a:spcAft>
                <a:spcPts val="0"/>
              </a:spcAft>
              <a:buNone/>
            </a:pPr>
            <a:r>
              <a:rPr lang="en" sz="1000" b="1"/>
              <a:t>Domain</a:t>
            </a:r>
            <a:endParaRPr sz="1000" b="1"/>
          </a:p>
        </p:txBody>
      </p:sp>
      <p:cxnSp>
        <p:nvCxnSpPr>
          <p:cNvPr id="9" name="Google Shape;394;p51">
            <a:extLst>
              <a:ext uri="{FF2B5EF4-FFF2-40B4-BE49-F238E27FC236}">
                <a16:creationId xmlns:a16="http://schemas.microsoft.com/office/drawing/2014/main" id="{19168722-0F0F-244D-9944-CE8388B440D8}"/>
              </a:ext>
            </a:extLst>
          </p:cNvPr>
          <p:cNvCxnSpPr>
            <a:cxnSpLocks/>
          </p:cNvCxnSpPr>
          <p:nvPr/>
        </p:nvCxnSpPr>
        <p:spPr>
          <a:xfrm flipH="1">
            <a:off x="0" y="1767023"/>
            <a:ext cx="9131766" cy="0"/>
          </a:xfrm>
          <a:prstGeom prst="straightConnector1">
            <a:avLst/>
          </a:prstGeom>
          <a:noFill/>
          <a:ln w="31750" cap="flat" cmpd="sng">
            <a:solidFill>
              <a:srgbClr val="FF0000"/>
            </a:solidFill>
            <a:prstDash val="dash"/>
            <a:round/>
            <a:headEnd type="none" w="med" len="med"/>
            <a:tailEnd type="none" w="med" len="med"/>
          </a:ln>
        </p:spPr>
      </p:cxnSp>
      <p:sp>
        <p:nvSpPr>
          <p:cNvPr id="8" name="Slide Number Placeholder 3">
            <a:extLst>
              <a:ext uri="{FF2B5EF4-FFF2-40B4-BE49-F238E27FC236}">
                <a16:creationId xmlns:a16="http://schemas.microsoft.com/office/drawing/2014/main" id="{B434B7E7-8400-1844-B9A7-8BAA888F6946}"/>
              </a:ext>
            </a:extLst>
          </p:cNvPr>
          <p:cNvSpPr>
            <a:spLocks noGrp="1"/>
          </p:cNvSpPr>
          <p:nvPr>
            <p:ph type="sldNum" idx="12"/>
          </p:nvPr>
        </p:nvSpPr>
        <p:spPr>
          <a:xfrm>
            <a:off x="7790294" y="4739417"/>
            <a:ext cx="548700" cy="393600"/>
          </a:xfrm>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0" name="Google Shape;395;p51">
            <a:extLst>
              <a:ext uri="{FF2B5EF4-FFF2-40B4-BE49-F238E27FC236}">
                <a16:creationId xmlns:a16="http://schemas.microsoft.com/office/drawing/2014/main" id="{18D0034D-76A9-164B-ABE2-F386A84AD765}"/>
              </a:ext>
            </a:extLst>
          </p:cNvPr>
          <p:cNvSpPr/>
          <p:nvPr/>
        </p:nvSpPr>
        <p:spPr>
          <a:xfrm>
            <a:off x="7586724" y="1190351"/>
            <a:ext cx="1467900" cy="301800"/>
          </a:xfrm>
          <a:prstGeom prst="roundRect">
            <a:avLst>
              <a:gd name="adj" fmla="val 16667"/>
            </a:avLst>
          </a:prstGeom>
          <a:solidFill>
            <a:srgbClr val="FFC000"/>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Did we build the right system? </a:t>
            </a:r>
            <a:endParaRPr sz="1000" b="1"/>
          </a:p>
        </p:txBody>
      </p:sp>
      <p:sp>
        <p:nvSpPr>
          <p:cNvPr id="11" name="Google Shape;396;p51">
            <a:extLst>
              <a:ext uri="{FF2B5EF4-FFF2-40B4-BE49-F238E27FC236}">
                <a16:creationId xmlns:a16="http://schemas.microsoft.com/office/drawing/2014/main" id="{7B1769D4-BEF6-4D4C-A7C8-60C987EE1497}"/>
              </a:ext>
            </a:extLst>
          </p:cNvPr>
          <p:cNvSpPr/>
          <p:nvPr/>
        </p:nvSpPr>
        <p:spPr>
          <a:xfrm>
            <a:off x="7670809" y="2003892"/>
            <a:ext cx="1374600" cy="301800"/>
          </a:xfrm>
          <a:prstGeom prst="roundRect">
            <a:avLst>
              <a:gd name="adj" fmla="val 16667"/>
            </a:avLst>
          </a:prstGeom>
          <a:solidFill>
            <a:srgbClr val="FFC000"/>
          </a:solidFill>
          <a:ln w="9525" cap="flat" cmpd="sng">
            <a:solidFill>
              <a:srgbClr val="695D4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Did we build the system right? </a:t>
            </a:r>
            <a:endParaRPr sz="1000" b="1"/>
          </a:p>
        </p:txBody>
      </p:sp>
      <p:pic>
        <p:nvPicPr>
          <p:cNvPr id="7" name="Picture 6">
            <a:extLst>
              <a:ext uri="{FF2B5EF4-FFF2-40B4-BE49-F238E27FC236}">
                <a16:creationId xmlns:a16="http://schemas.microsoft.com/office/drawing/2014/main" id="{8C1AA2F7-8567-3448-83AC-917833A2A11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369" r="6969"/>
          <a:stretch/>
        </p:blipFill>
        <p:spPr bwMode="auto">
          <a:xfrm>
            <a:off x="1081959" y="242082"/>
            <a:ext cx="6516280" cy="412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a:extLst>
              <a:ext uri="{FF2B5EF4-FFF2-40B4-BE49-F238E27FC236}">
                <a16:creationId xmlns:a16="http://schemas.microsoft.com/office/drawing/2014/main" id="{B74DDF6F-1D3C-A94F-B6B8-F1655C8CA3DD}"/>
              </a:ext>
            </a:extLst>
          </p:cNvPr>
          <p:cNvSpPr/>
          <p:nvPr/>
        </p:nvSpPr>
        <p:spPr>
          <a:xfrm rot="19361794">
            <a:off x="1076294" y="2620063"/>
            <a:ext cx="704300" cy="3302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93544B40-ADE5-8F41-B3A0-F3B7EE9B8F43}"/>
              </a:ext>
            </a:extLst>
          </p:cNvPr>
          <p:cNvSpPr/>
          <p:nvPr/>
        </p:nvSpPr>
        <p:spPr>
          <a:xfrm rot="16200000">
            <a:off x="3444215" y="2228946"/>
            <a:ext cx="704300" cy="3302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F9D16DD8-BBC9-0441-96FC-3984A4F72803}"/>
              </a:ext>
            </a:extLst>
          </p:cNvPr>
          <p:cNvSpPr/>
          <p:nvPr/>
        </p:nvSpPr>
        <p:spPr>
          <a:xfrm rot="16200000">
            <a:off x="7974281" y="2543913"/>
            <a:ext cx="704300" cy="3302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0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476-826B-DC8C-FEB6-ABF5C7D5E629}"/>
              </a:ext>
            </a:extLst>
          </p:cNvPr>
          <p:cNvSpPr>
            <a:spLocks noGrp="1"/>
          </p:cNvSpPr>
          <p:nvPr>
            <p:ph type="title"/>
          </p:nvPr>
        </p:nvSpPr>
        <p:spPr/>
        <p:txBody>
          <a:bodyPr/>
          <a:lstStyle/>
          <a:p>
            <a:r>
              <a:rPr lang="en-IN"/>
              <a:t>Rules – Accuracy (1)</a:t>
            </a:r>
          </a:p>
        </p:txBody>
      </p:sp>
      <p:sp>
        <p:nvSpPr>
          <p:cNvPr id="3" name="Text Placeholder 2">
            <a:extLst>
              <a:ext uri="{FF2B5EF4-FFF2-40B4-BE49-F238E27FC236}">
                <a16:creationId xmlns:a16="http://schemas.microsoft.com/office/drawing/2014/main" id="{6F5953C8-F748-D96E-A758-95C39C6BD453}"/>
              </a:ext>
            </a:extLst>
          </p:cNvPr>
          <p:cNvSpPr>
            <a:spLocks noGrp="1"/>
          </p:cNvSpPr>
          <p:nvPr>
            <p:ph type="body" idx="1"/>
          </p:nvPr>
        </p:nvSpPr>
        <p:spPr/>
        <p:txBody>
          <a:bodyPr/>
          <a:lstStyle/>
          <a:p>
            <a:r>
              <a:rPr lang="en-IN"/>
              <a:t>R1 - /Accuracy/</a:t>
            </a:r>
            <a:r>
              <a:rPr lang="en-IN" err="1"/>
              <a:t>SentenceStructure</a:t>
            </a:r>
            <a:endParaRPr lang="en-IN"/>
          </a:p>
          <a:p>
            <a:pPr lvl="1"/>
            <a:r>
              <a:rPr lang="en-IN" u="sng"/>
              <a:t>Basic structure:</a:t>
            </a:r>
            <a:br>
              <a:rPr lang="en-IN" u="sng"/>
            </a:br>
            <a:r>
              <a:rPr lang="en-IN"/>
              <a:t>	The &lt;entity&gt; shall &lt;action verb&gt; &lt;object&gt;</a:t>
            </a:r>
          </a:p>
          <a:p>
            <a:pPr lvl="1"/>
            <a:r>
              <a:rPr lang="en-IN" u="sng"/>
              <a:t>Example:</a:t>
            </a:r>
            <a:br>
              <a:rPr lang="en-IN"/>
            </a:br>
            <a:r>
              <a:rPr lang="en-IN"/>
              <a:t>	The water bottle shall hold 1 litre of water </a:t>
            </a:r>
          </a:p>
          <a:p>
            <a:pPr lvl="1"/>
            <a:endParaRPr lang="en-IN"/>
          </a:p>
          <a:p>
            <a:r>
              <a:rPr lang="en-IN"/>
              <a:t>R2 - /Accuracy/</a:t>
            </a:r>
            <a:r>
              <a:rPr lang="en-IN" err="1"/>
              <a:t>UseActiveVoice</a:t>
            </a:r>
            <a:endParaRPr lang="en-IN"/>
          </a:p>
          <a:p>
            <a:pPr lvl="1"/>
            <a:r>
              <a:rPr lang="en-IN" u="sng"/>
              <a:t>Unacceptable:</a:t>
            </a:r>
            <a:br>
              <a:rPr lang="en-IN" u="sng"/>
            </a:br>
            <a:r>
              <a:rPr lang="en-IN"/>
              <a:t>	The audio shall by played by the system</a:t>
            </a:r>
          </a:p>
          <a:p>
            <a:pPr lvl="1"/>
            <a:r>
              <a:rPr lang="en-IN" u="sng"/>
              <a:t>Acceptable:</a:t>
            </a:r>
            <a:br>
              <a:rPr lang="en-IN" u="sng"/>
            </a:br>
            <a:r>
              <a:rPr lang="en-IN"/>
              <a:t>	The system shall play audio</a:t>
            </a:r>
          </a:p>
          <a:p>
            <a:pPr lvl="1"/>
            <a:endParaRPr lang="en-IN"/>
          </a:p>
        </p:txBody>
      </p:sp>
      <p:sp>
        <p:nvSpPr>
          <p:cNvPr id="4" name="Slide Number Placeholder 3">
            <a:extLst>
              <a:ext uri="{FF2B5EF4-FFF2-40B4-BE49-F238E27FC236}">
                <a16:creationId xmlns:a16="http://schemas.microsoft.com/office/drawing/2014/main" id="{7E03986F-B31C-E42A-D606-D02FB1A83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056681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C9F6-17E5-713A-D0CF-BA05BC7107B2}"/>
              </a:ext>
            </a:extLst>
          </p:cNvPr>
          <p:cNvSpPr>
            <a:spLocks noGrp="1"/>
          </p:cNvSpPr>
          <p:nvPr>
            <p:ph type="title"/>
          </p:nvPr>
        </p:nvSpPr>
        <p:spPr/>
        <p:txBody>
          <a:bodyPr/>
          <a:lstStyle/>
          <a:p>
            <a:r>
              <a:rPr lang="en-IN"/>
              <a:t>Rules – Accuracy (2)</a:t>
            </a:r>
          </a:p>
        </p:txBody>
      </p:sp>
      <p:sp>
        <p:nvSpPr>
          <p:cNvPr id="3" name="Text Placeholder 2">
            <a:extLst>
              <a:ext uri="{FF2B5EF4-FFF2-40B4-BE49-F238E27FC236}">
                <a16:creationId xmlns:a16="http://schemas.microsoft.com/office/drawing/2014/main" id="{CB636882-ECCE-FCC2-A07F-6367D8965599}"/>
              </a:ext>
            </a:extLst>
          </p:cNvPr>
          <p:cNvSpPr>
            <a:spLocks noGrp="1"/>
          </p:cNvSpPr>
          <p:nvPr>
            <p:ph type="body" idx="1"/>
          </p:nvPr>
        </p:nvSpPr>
        <p:spPr/>
        <p:txBody>
          <a:bodyPr/>
          <a:lstStyle/>
          <a:p>
            <a:r>
              <a:rPr lang="en-IN"/>
              <a:t>R3 - /Accuracy/</a:t>
            </a:r>
            <a:r>
              <a:rPr lang="en-IN" err="1"/>
              <a:t>SubjectVerb</a:t>
            </a:r>
            <a:endParaRPr lang="en-IN"/>
          </a:p>
          <a:p>
            <a:pPr lvl="1"/>
            <a:r>
              <a:rPr lang="en-IN" u="sng"/>
              <a:t>Unacceptable:</a:t>
            </a:r>
            <a:br>
              <a:rPr lang="en-IN"/>
            </a:br>
            <a:r>
              <a:rPr lang="en-IN"/>
              <a:t>	The User shall</a:t>
            </a:r>
          </a:p>
          <a:p>
            <a:pPr lvl="1"/>
            <a:r>
              <a:rPr lang="en-IN" u="sng"/>
              <a:t>Acceptable:</a:t>
            </a:r>
            <a:br>
              <a:rPr lang="en-IN" u="sng"/>
            </a:br>
            <a:r>
              <a:rPr lang="en-IN"/>
              <a:t>	The &lt;system&gt; shall</a:t>
            </a:r>
          </a:p>
          <a:p>
            <a:pPr lvl="1"/>
            <a:endParaRPr lang="en-IN"/>
          </a:p>
          <a:p>
            <a:pPr lvl="1"/>
            <a:r>
              <a:rPr lang="en-IN" u="sng"/>
              <a:t>Unacceptable</a:t>
            </a:r>
            <a:br>
              <a:rPr lang="en-IN" u="sng"/>
            </a:br>
            <a:r>
              <a:rPr lang="en-IN"/>
              <a:t>	The car shall have legroom of…</a:t>
            </a:r>
          </a:p>
          <a:p>
            <a:pPr lvl="1"/>
            <a:r>
              <a:rPr lang="en-IN" u="sng"/>
              <a:t>Acceptable</a:t>
            </a:r>
            <a:br>
              <a:rPr lang="en-IN"/>
            </a:br>
            <a:r>
              <a:rPr lang="en-IN"/>
              <a:t>	The </a:t>
            </a:r>
            <a:r>
              <a:rPr lang="en-IN" err="1"/>
              <a:t>Rear_Passenger_Seat</a:t>
            </a:r>
            <a:r>
              <a:rPr lang="en-IN"/>
              <a:t> shall have Legroom of…</a:t>
            </a:r>
          </a:p>
        </p:txBody>
      </p:sp>
      <p:sp>
        <p:nvSpPr>
          <p:cNvPr id="4" name="Slide Number Placeholder 3">
            <a:extLst>
              <a:ext uri="{FF2B5EF4-FFF2-40B4-BE49-F238E27FC236}">
                <a16:creationId xmlns:a16="http://schemas.microsoft.com/office/drawing/2014/main" id="{55CABE96-08E5-482C-E16B-D0BF085399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222851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E616-A199-732C-4F99-C2336F7C2C85}"/>
              </a:ext>
            </a:extLst>
          </p:cNvPr>
          <p:cNvSpPr>
            <a:spLocks noGrp="1"/>
          </p:cNvSpPr>
          <p:nvPr>
            <p:ph type="title"/>
          </p:nvPr>
        </p:nvSpPr>
        <p:spPr/>
        <p:txBody>
          <a:bodyPr/>
          <a:lstStyle/>
          <a:p>
            <a:r>
              <a:rPr lang="en-IN"/>
              <a:t>Rules – Accuracy (3)</a:t>
            </a:r>
          </a:p>
        </p:txBody>
      </p:sp>
      <p:sp>
        <p:nvSpPr>
          <p:cNvPr id="3" name="Text Placeholder 2">
            <a:extLst>
              <a:ext uri="{FF2B5EF4-FFF2-40B4-BE49-F238E27FC236}">
                <a16:creationId xmlns:a16="http://schemas.microsoft.com/office/drawing/2014/main" id="{243754BE-EE77-60CD-6772-67EF6B8A594A}"/>
              </a:ext>
            </a:extLst>
          </p:cNvPr>
          <p:cNvSpPr>
            <a:spLocks noGrp="1"/>
          </p:cNvSpPr>
          <p:nvPr>
            <p:ph type="body" idx="1"/>
          </p:nvPr>
        </p:nvSpPr>
        <p:spPr/>
        <p:txBody>
          <a:bodyPr/>
          <a:lstStyle/>
          <a:p>
            <a:r>
              <a:rPr lang="en-IN"/>
              <a:t>R4 - /Accuracy/</a:t>
            </a:r>
            <a:r>
              <a:rPr lang="en-IN" err="1"/>
              <a:t>UseDefinedTerms</a:t>
            </a:r>
            <a:endParaRPr lang="en-IN"/>
          </a:p>
          <a:p>
            <a:pPr lvl="1"/>
            <a:r>
              <a:rPr lang="en-IN" u="sng"/>
              <a:t>Unacceptable:</a:t>
            </a:r>
            <a:br>
              <a:rPr lang="en-IN" u="sng"/>
            </a:br>
            <a:r>
              <a:rPr lang="en-IN"/>
              <a:t>	The system shall display the current date</a:t>
            </a:r>
          </a:p>
          <a:p>
            <a:pPr lvl="1"/>
            <a:r>
              <a:rPr lang="en-IN" u="sng"/>
              <a:t>Acceptable:</a:t>
            </a:r>
            <a:br>
              <a:rPr lang="en-IN"/>
            </a:br>
            <a:r>
              <a:rPr lang="en-IN"/>
              <a:t>	The system shall display the </a:t>
            </a:r>
            <a:r>
              <a:rPr lang="en-IN" err="1"/>
              <a:t>Current_Date</a:t>
            </a:r>
            <a:r>
              <a:rPr lang="en-IN"/>
              <a:t> in DD/MM/YYYY format</a:t>
            </a:r>
          </a:p>
          <a:p>
            <a:pPr lvl="1"/>
            <a:endParaRPr lang="en-IN"/>
          </a:p>
          <a:p>
            <a:r>
              <a:rPr lang="en-IN"/>
              <a:t>R5 - /Accuracy/</a:t>
            </a:r>
            <a:r>
              <a:rPr lang="en-IN" err="1"/>
              <a:t>UseDefiniteArticles</a:t>
            </a:r>
            <a:endParaRPr lang="en-IN"/>
          </a:p>
          <a:p>
            <a:pPr lvl="1"/>
            <a:r>
              <a:rPr lang="en-IN" u="sng"/>
              <a:t>Unacceptable:</a:t>
            </a:r>
            <a:br>
              <a:rPr lang="en-IN" u="sng"/>
            </a:br>
            <a:r>
              <a:rPr lang="en-IN"/>
              <a:t>	The system shall provide a time display</a:t>
            </a:r>
          </a:p>
          <a:p>
            <a:pPr lvl="1"/>
            <a:r>
              <a:rPr lang="en-IN" u="sng"/>
              <a:t>Acceptable:</a:t>
            </a:r>
            <a:br>
              <a:rPr lang="en-IN"/>
            </a:br>
            <a:r>
              <a:rPr lang="en-IN"/>
              <a:t>	The system shall display the </a:t>
            </a:r>
            <a:r>
              <a:rPr lang="en-IN" err="1"/>
              <a:t>Current_Time</a:t>
            </a:r>
            <a:r>
              <a:rPr lang="en-IN"/>
              <a:t> </a:t>
            </a:r>
          </a:p>
          <a:p>
            <a:pPr lvl="1"/>
            <a:endParaRPr lang="en-IN"/>
          </a:p>
        </p:txBody>
      </p:sp>
      <p:sp>
        <p:nvSpPr>
          <p:cNvPr id="4" name="Slide Number Placeholder 3">
            <a:extLst>
              <a:ext uri="{FF2B5EF4-FFF2-40B4-BE49-F238E27FC236}">
                <a16:creationId xmlns:a16="http://schemas.microsoft.com/office/drawing/2014/main" id="{62D8BC28-0B53-7B8A-274F-4AF674113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69959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D02-3901-674D-D8AA-6B481681A1D7}"/>
              </a:ext>
            </a:extLst>
          </p:cNvPr>
          <p:cNvSpPr>
            <a:spLocks noGrp="1"/>
          </p:cNvSpPr>
          <p:nvPr>
            <p:ph type="title"/>
          </p:nvPr>
        </p:nvSpPr>
        <p:spPr/>
        <p:txBody>
          <a:bodyPr/>
          <a:lstStyle/>
          <a:p>
            <a:r>
              <a:rPr lang="en-IN"/>
              <a:t>Rules – Accuracy (4)</a:t>
            </a:r>
          </a:p>
        </p:txBody>
      </p:sp>
      <p:sp>
        <p:nvSpPr>
          <p:cNvPr id="3" name="Text Placeholder 2">
            <a:extLst>
              <a:ext uri="{FF2B5EF4-FFF2-40B4-BE49-F238E27FC236}">
                <a16:creationId xmlns:a16="http://schemas.microsoft.com/office/drawing/2014/main" id="{C265482A-DD8B-1109-6DDC-E0776BAC3244}"/>
              </a:ext>
            </a:extLst>
          </p:cNvPr>
          <p:cNvSpPr>
            <a:spLocks noGrp="1"/>
          </p:cNvSpPr>
          <p:nvPr>
            <p:ph type="body" idx="1"/>
          </p:nvPr>
        </p:nvSpPr>
        <p:spPr/>
        <p:txBody>
          <a:bodyPr/>
          <a:lstStyle/>
          <a:p>
            <a:r>
              <a:rPr lang="en-IN"/>
              <a:t>R6 - /Accuracy/Units</a:t>
            </a:r>
          </a:p>
          <a:p>
            <a:endParaRPr lang="en-IN"/>
          </a:p>
          <a:p>
            <a:r>
              <a:rPr lang="en-IN"/>
              <a:t>R7 - /Accuracy/</a:t>
            </a:r>
            <a:r>
              <a:rPr lang="en-IN" err="1"/>
              <a:t>AvoidVagueTerms</a:t>
            </a:r>
            <a:endParaRPr lang="en-IN"/>
          </a:p>
          <a:p>
            <a:pPr lvl="1"/>
            <a:r>
              <a:rPr lang="en-IN" u="sng"/>
              <a:t>Unacceptable</a:t>
            </a:r>
            <a:br>
              <a:rPr lang="en-IN" u="sng"/>
            </a:br>
            <a:r>
              <a:rPr lang="en-IN"/>
              <a:t>	The system shall … at a maximum ambient temperature of approximately 60 	degrees</a:t>
            </a:r>
          </a:p>
          <a:p>
            <a:pPr lvl="1"/>
            <a:r>
              <a:rPr lang="en-IN" u="sng"/>
              <a:t>Acceptable</a:t>
            </a:r>
            <a:br>
              <a:rPr lang="en-IN" u="sng"/>
            </a:br>
            <a:r>
              <a:rPr lang="en-IN"/>
              <a:t>	The system shall … in the temperature range of -10 degrees Celsius to +60 	degrees Celsius</a:t>
            </a:r>
          </a:p>
          <a:p>
            <a:pPr lvl="1"/>
            <a:endParaRPr lang="en-IN"/>
          </a:p>
        </p:txBody>
      </p:sp>
      <p:sp>
        <p:nvSpPr>
          <p:cNvPr id="4" name="Slide Number Placeholder 3">
            <a:extLst>
              <a:ext uri="{FF2B5EF4-FFF2-40B4-BE49-F238E27FC236}">
                <a16:creationId xmlns:a16="http://schemas.microsoft.com/office/drawing/2014/main" id="{7CC5E433-03B9-B0BD-E994-628A083134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1265531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A509-EFFD-A517-6086-761E5198495A}"/>
              </a:ext>
            </a:extLst>
          </p:cNvPr>
          <p:cNvSpPr>
            <a:spLocks noGrp="1"/>
          </p:cNvSpPr>
          <p:nvPr>
            <p:ph type="title"/>
          </p:nvPr>
        </p:nvSpPr>
        <p:spPr/>
        <p:txBody>
          <a:bodyPr/>
          <a:lstStyle/>
          <a:p>
            <a:r>
              <a:rPr lang="en-IN"/>
              <a:t>Rules – Accuracy (5)</a:t>
            </a:r>
          </a:p>
        </p:txBody>
      </p:sp>
      <p:sp>
        <p:nvSpPr>
          <p:cNvPr id="3" name="Text Placeholder 2">
            <a:extLst>
              <a:ext uri="{FF2B5EF4-FFF2-40B4-BE49-F238E27FC236}">
                <a16:creationId xmlns:a16="http://schemas.microsoft.com/office/drawing/2014/main" id="{B4F9988E-ADD0-387F-8C20-FCAD3F7A620F}"/>
              </a:ext>
            </a:extLst>
          </p:cNvPr>
          <p:cNvSpPr>
            <a:spLocks noGrp="1"/>
          </p:cNvSpPr>
          <p:nvPr>
            <p:ph type="body" idx="1"/>
          </p:nvPr>
        </p:nvSpPr>
        <p:spPr/>
        <p:txBody>
          <a:bodyPr/>
          <a:lstStyle/>
          <a:p>
            <a:r>
              <a:rPr lang="en-IN"/>
              <a:t>R8 - /Accuracy/No Escape Clauses </a:t>
            </a:r>
          </a:p>
          <a:p>
            <a:pPr lvl="1"/>
            <a:r>
              <a:rPr lang="en-IN" u="sng"/>
              <a:t>Unacceptable:</a:t>
            </a:r>
            <a:br>
              <a:rPr lang="en-IN" u="sng"/>
            </a:br>
            <a:r>
              <a:rPr lang="en-IN"/>
              <a:t>	The system shall, as far as possible, conform to Clause a) of Standard ABC</a:t>
            </a:r>
          </a:p>
          <a:p>
            <a:pPr lvl="1"/>
            <a:r>
              <a:rPr lang="en-IN" u="sng"/>
              <a:t>Acceptable:</a:t>
            </a:r>
            <a:br>
              <a:rPr lang="en-IN" u="sng"/>
            </a:br>
            <a:r>
              <a:rPr lang="en-IN"/>
              <a:t>	The system shall conform to Clause a) of Standard ABC</a:t>
            </a:r>
          </a:p>
          <a:p>
            <a:r>
              <a:rPr lang="en-IN"/>
              <a:t>R9 - /Accuracy/</a:t>
            </a:r>
            <a:r>
              <a:rPr lang="en-IN" err="1"/>
              <a:t>NoOpenEnded</a:t>
            </a:r>
            <a:endParaRPr lang="en-IN"/>
          </a:p>
          <a:p>
            <a:pPr lvl="1"/>
            <a:r>
              <a:rPr lang="en-IN"/>
              <a:t>Unacceptable:</a:t>
            </a:r>
            <a:br>
              <a:rPr lang="en-IN"/>
            </a:br>
            <a:r>
              <a:rPr lang="en-IN"/>
              <a:t>	The </a:t>
            </a:r>
            <a:r>
              <a:rPr lang="en-IN" err="1"/>
              <a:t>display_unit</a:t>
            </a:r>
            <a:r>
              <a:rPr lang="en-IN"/>
              <a:t> shall display date, time, temperature, etc.</a:t>
            </a:r>
          </a:p>
          <a:p>
            <a:pPr lvl="1"/>
            <a:r>
              <a:rPr lang="en-IN"/>
              <a:t>Acceptable:</a:t>
            </a:r>
            <a:br>
              <a:rPr lang="en-IN"/>
            </a:br>
            <a:r>
              <a:rPr lang="en-IN"/>
              <a:t>	The display unit shall display </a:t>
            </a:r>
            <a:r>
              <a:rPr lang="en-IN" err="1"/>
              <a:t>Current_Date</a:t>
            </a:r>
            <a:br>
              <a:rPr lang="en-IN"/>
            </a:br>
            <a:r>
              <a:rPr lang="en-IN"/>
              <a:t>	The display unit shall display </a:t>
            </a:r>
            <a:r>
              <a:rPr lang="en-IN" err="1"/>
              <a:t>Current_Time</a:t>
            </a:r>
            <a:br>
              <a:rPr lang="en-IN"/>
            </a:br>
            <a:r>
              <a:rPr lang="en-IN"/>
              <a:t>	The display unit shall display </a:t>
            </a:r>
            <a:r>
              <a:rPr lang="en-IN" err="1"/>
              <a:t>Current_Temperature</a:t>
            </a:r>
            <a:endParaRPr lang="en-IN"/>
          </a:p>
          <a:p>
            <a:pPr lvl="2"/>
            <a:endParaRPr lang="en-IN"/>
          </a:p>
        </p:txBody>
      </p:sp>
      <p:sp>
        <p:nvSpPr>
          <p:cNvPr id="4" name="Slide Number Placeholder 3">
            <a:extLst>
              <a:ext uri="{FF2B5EF4-FFF2-40B4-BE49-F238E27FC236}">
                <a16:creationId xmlns:a16="http://schemas.microsoft.com/office/drawing/2014/main" id="{6D9D28E4-C5F7-AC3B-8A96-37B57E645D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2949629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3C0B-EA61-56DD-B79C-8A094847588C}"/>
              </a:ext>
            </a:extLst>
          </p:cNvPr>
          <p:cNvSpPr>
            <a:spLocks noGrp="1"/>
          </p:cNvSpPr>
          <p:nvPr>
            <p:ph type="title"/>
          </p:nvPr>
        </p:nvSpPr>
        <p:spPr/>
        <p:txBody>
          <a:bodyPr/>
          <a:lstStyle/>
          <a:p>
            <a:r>
              <a:rPr lang="en-IN"/>
              <a:t>Rules - Concision</a:t>
            </a:r>
          </a:p>
        </p:txBody>
      </p:sp>
      <p:sp>
        <p:nvSpPr>
          <p:cNvPr id="3" name="Text Placeholder 2">
            <a:extLst>
              <a:ext uri="{FF2B5EF4-FFF2-40B4-BE49-F238E27FC236}">
                <a16:creationId xmlns:a16="http://schemas.microsoft.com/office/drawing/2014/main" id="{56A2A08A-E0C3-8D65-3CC1-92BC0CFAFDF2}"/>
              </a:ext>
            </a:extLst>
          </p:cNvPr>
          <p:cNvSpPr>
            <a:spLocks noGrp="1"/>
          </p:cNvSpPr>
          <p:nvPr>
            <p:ph type="body" idx="1"/>
          </p:nvPr>
        </p:nvSpPr>
        <p:spPr/>
        <p:txBody>
          <a:bodyPr/>
          <a:lstStyle/>
          <a:p>
            <a:r>
              <a:rPr lang="en-IN"/>
              <a:t>R10 - /Concision/Superfluous  Infinitives </a:t>
            </a:r>
          </a:p>
          <a:p>
            <a:pPr lvl="1"/>
            <a:r>
              <a:rPr lang="en-IN" u="sng"/>
              <a:t>Unacceptable</a:t>
            </a:r>
            <a:br>
              <a:rPr lang="en-IN" u="sng"/>
            </a:br>
            <a:r>
              <a:rPr lang="en-IN"/>
              <a:t>	The system shall be designed to be able to…</a:t>
            </a:r>
          </a:p>
          <a:p>
            <a:pPr lvl="1"/>
            <a:r>
              <a:rPr lang="en-IN" u="sng"/>
              <a:t>Acceptable</a:t>
            </a:r>
            <a:br>
              <a:rPr lang="en-IN"/>
            </a:br>
            <a:r>
              <a:rPr lang="en-IN"/>
              <a:t>	The system shall…</a:t>
            </a:r>
          </a:p>
          <a:p>
            <a:pPr lvl="1"/>
            <a:endParaRPr lang="en-IN"/>
          </a:p>
          <a:p>
            <a:r>
              <a:rPr lang="en-IN"/>
              <a:t>R11 - /Concision/Separate Clauses</a:t>
            </a:r>
          </a:p>
          <a:p>
            <a:endParaRPr lang="en-IN"/>
          </a:p>
        </p:txBody>
      </p:sp>
      <p:sp>
        <p:nvSpPr>
          <p:cNvPr id="4" name="Slide Number Placeholder 3">
            <a:extLst>
              <a:ext uri="{FF2B5EF4-FFF2-40B4-BE49-F238E27FC236}">
                <a16:creationId xmlns:a16="http://schemas.microsoft.com/office/drawing/2014/main" id="{26D87B47-8998-7D86-3E4D-A8AA0FB03D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51584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A66B-57B9-DF74-A777-17EBC7FC0EAB}"/>
              </a:ext>
            </a:extLst>
          </p:cNvPr>
          <p:cNvSpPr>
            <a:spLocks noGrp="1"/>
          </p:cNvSpPr>
          <p:nvPr>
            <p:ph type="title"/>
          </p:nvPr>
        </p:nvSpPr>
        <p:spPr/>
        <p:txBody>
          <a:bodyPr/>
          <a:lstStyle/>
          <a:p>
            <a:r>
              <a:rPr lang="en-IN"/>
              <a:t>Rules – Non-Ambiguity (1)</a:t>
            </a:r>
          </a:p>
        </p:txBody>
      </p:sp>
      <p:sp>
        <p:nvSpPr>
          <p:cNvPr id="3" name="Text Placeholder 2">
            <a:extLst>
              <a:ext uri="{FF2B5EF4-FFF2-40B4-BE49-F238E27FC236}">
                <a16:creationId xmlns:a16="http://schemas.microsoft.com/office/drawing/2014/main" id="{F464943E-E015-5DE1-0E3E-47CCA6535B88}"/>
              </a:ext>
            </a:extLst>
          </p:cNvPr>
          <p:cNvSpPr>
            <a:spLocks noGrp="1"/>
          </p:cNvSpPr>
          <p:nvPr>
            <p:ph type="body" idx="1"/>
          </p:nvPr>
        </p:nvSpPr>
        <p:spPr/>
        <p:txBody>
          <a:bodyPr/>
          <a:lstStyle/>
          <a:p>
            <a:r>
              <a:rPr lang="en-IN"/>
              <a:t>R12 - /</a:t>
            </a:r>
            <a:r>
              <a:rPr lang="en-IN" err="1"/>
              <a:t>NonAmbiguity</a:t>
            </a:r>
            <a:r>
              <a:rPr lang="en-IN"/>
              <a:t>/</a:t>
            </a:r>
            <a:r>
              <a:rPr lang="en-IN" err="1"/>
              <a:t>CorrectGrammar</a:t>
            </a:r>
            <a:endParaRPr lang="en-IN"/>
          </a:p>
          <a:p>
            <a:endParaRPr lang="en-IN"/>
          </a:p>
          <a:p>
            <a:r>
              <a:rPr lang="en-IN"/>
              <a:t>R13 - /</a:t>
            </a:r>
            <a:r>
              <a:rPr lang="en-IN" err="1"/>
              <a:t>NonAmbiguity</a:t>
            </a:r>
            <a:r>
              <a:rPr lang="en-IN"/>
              <a:t>/</a:t>
            </a:r>
            <a:r>
              <a:rPr lang="en-IN" err="1"/>
              <a:t>CorrectSpelling</a:t>
            </a:r>
            <a:endParaRPr lang="en-IN"/>
          </a:p>
          <a:p>
            <a:endParaRPr lang="en-IN"/>
          </a:p>
          <a:p>
            <a:r>
              <a:rPr lang="en-IN"/>
              <a:t>R14 - /</a:t>
            </a:r>
            <a:r>
              <a:rPr lang="en-IN" err="1"/>
              <a:t>NonAmbiguity</a:t>
            </a:r>
            <a:r>
              <a:rPr lang="en-IN"/>
              <a:t>/</a:t>
            </a:r>
            <a:r>
              <a:rPr lang="en-IN" err="1"/>
              <a:t>CorrectPunctuation</a:t>
            </a:r>
            <a:r>
              <a:rPr lang="en-IN"/>
              <a:t>  </a:t>
            </a:r>
          </a:p>
          <a:p>
            <a:endParaRPr lang="en-IN"/>
          </a:p>
          <a:p>
            <a:r>
              <a:rPr lang="en-IN"/>
              <a:t>R15 - /</a:t>
            </a:r>
            <a:r>
              <a:rPr lang="en-IN" err="1"/>
              <a:t>NonAmbiguity</a:t>
            </a:r>
            <a:r>
              <a:rPr lang="en-IN"/>
              <a:t>/</a:t>
            </a:r>
            <a:r>
              <a:rPr lang="en-IN" err="1"/>
              <a:t>LogicalCondition</a:t>
            </a:r>
            <a:endParaRPr lang="en-IN"/>
          </a:p>
          <a:p>
            <a:pPr lvl="1"/>
            <a:r>
              <a:rPr lang="en-IN"/>
              <a:t>Unacceptable:</a:t>
            </a:r>
            <a:br>
              <a:rPr lang="en-IN"/>
            </a:br>
            <a:r>
              <a:rPr lang="en-IN"/>
              <a:t>	The system shall X and Y</a:t>
            </a:r>
          </a:p>
          <a:p>
            <a:pPr lvl="1"/>
            <a:r>
              <a:rPr lang="en-IN"/>
              <a:t>Acceptable:</a:t>
            </a:r>
            <a:br>
              <a:rPr lang="en-IN"/>
            </a:br>
            <a:r>
              <a:rPr lang="en-IN"/>
              <a:t>	The system shall [X AND Y]</a:t>
            </a:r>
          </a:p>
        </p:txBody>
      </p:sp>
      <p:sp>
        <p:nvSpPr>
          <p:cNvPr id="4" name="Slide Number Placeholder 3">
            <a:extLst>
              <a:ext uri="{FF2B5EF4-FFF2-40B4-BE49-F238E27FC236}">
                <a16:creationId xmlns:a16="http://schemas.microsoft.com/office/drawing/2014/main" id="{DFE84EFF-7311-474B-5BEF-9A64B49B28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411845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0DD6-5135-9C8C-B764-D6E169D40971}"/>
              </a:ext>
            </a:extLst>
          </p:cNvPr>
          <p:cNvSpPr>
            <a:spLocks noGrp="1"/>
          </p:cNvSpPr>
          <p:nvPr>
            <p:ph type="title"/>
          </p:nvPr>
        </p:nvSpPr>
        <p:spPr/>
        <p:txBody>
          <a:bodyPr/>
          <a:lstStyle/>
          <a:p>
            <a:r>
              <a:rPr lang="en-IN"/>
              <a:t>Rules – Non-Ambiguity (2)</a:t>
            </a:r>
          </a:p>
        </p:txBody>
      </p:sp>
      <p:sp>
        <p:nvSpPr>
          <p:cNvPr id="3" name="Text Placeholder 2">
            <a:extLst>
              <a:ext uri="{FF2B5EF4-FFF2-40B4-BE49-F238E27FC236}">
                <a16:creationId xmlns:a16="http://schemas.microsoft.com/office/drawing/2014/main" id="{C982A98A-CB0B-6121-D60E-4FB53C4A00A0}"/>
              </a:ext>
            </a:extLst>
          </p:cNvPr>
          <p:cNvSpPr>
            <a:spLocks noGrp="1"/>
          </p:cNvSpPr>
          <p:nvPr>
            <p:ph type="body" idx="1"/>
          </p:nvPr>
        </p:nvSpPr>
        <p:spPr/>
        <p:txBody>
          <a:bodyPr/>
          <a:lstStyle/>
          <a:p>
            <a:r>
              <a:rPr lang="en-IN"/>
              <a:t>R16 - /</a:t>
            </a:r>
            <a:r>
              <a:rPr lang="en-IN" err="1"/>
              <a:t>NonAmbiguity</a:t>
            </a:r>
            <a:r>
              <a:rPr lang="en-IN"/>
              <a:t>/</a:t>
            </a:r>
            <a:r>
              <a:rPr lang="en-IN" err="1"/>
              <a:t>AvoidNot</a:t>
            </a:r>
            <a:endParaRPr lang="en-IN"/>
          </a:p>
          <a:p>
            <a:endParaRPr lang="en-IN"/>
          </a:p>
          <a:p>
            <a:r>
              <a:rPr lang="en-IN"/>
              <a:t>R17 - /</a:t>
            </a:r>
            <a:r>
              <a:rPr lang="en-IN" err="1"/>
              <a:t>NonAmbiguity</a:t>
            </a:r>
            <a:r>
              <a:rPr lang="en-IN"/>
              <a:t>/Oblique</a:t>
            </a:r>
          </a:p>
          <a:p>
            <a:pPr lvl="1"/>
            <a:r>
              <a:rPr lang="en-IN" u="sng"/>
              <a:t>Unacceptable</a:t>
            </a:r>
            <a:br>
              <a:rPr lang="en-IN"/>
            </a:br>
            <a:r>
              <a:rPr lang="en-IN"/>
              <a:t>	The system shall X and/or Y</a:t>
            </a:r>
          </a:p>
          <a:p>
            <a:pPr lvl="1"/>
            <a:r>
              <a:rPr lang="en-IN" u="sng"/>
              <a:t>Acceptable</a:t>
            </a:r>
            <a:br>
              <a:rPr lang="en-IN"/>
            </a:br>
            <a:r>
              <a:rPr lang="en-IN"/>
              <a:t>	The system shall X</a:t>
            </a:r>
            <a:br>
              <a:rPr lang="en-IN"/>
            </a:br>
            <a:r>
              <a:rPr lang="en-IN"/>
              <a:t>	The system shall Y</a:t>
            </a:r>
          </a:p>
          <a:p>
            <a:endParaRPr lang="en-IN"/>
          </a:p>
        </p:txBody>
      </p:sp>
      <p:sp>
        <p:nvSpPr>
          <p:cNvPr id="4" name="Slide Number Placeholder 3">
            <a:extLst>
              <a:ext uri="{FF2B5EF4-FFF2-40B4-BE49-F238E27FC236}">
                <a16:creationId xmlns:a16="http://schemas.microsoft.com/office/drawing/2014/main" id="{E6CA94BD-C7CA-575B-B763-07E4BFA920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104100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BAE7-21D7-A868-47EB-D0F458B51725}"/>
              </a:ext>
            </a:extLst>
          </p:cNvPr>
          <p:cNvSpPr>
            <a:spLocks noGrp="1"/>
          </p:cNvSpPr>
          <p:nvPr>
            <p:ph type="title"/>
          </p:nvPr>
        </p:nvSpPr>
        <p:spPr>
          <a:xfrm>
            <a:off x="311700" y="445025"/>
            <a:ext cx="8520600" cy="572700"/>
          </a:xfrm>
        </p:spPr>
        <p:txBody>
          <a:bodyPr/>
          <a:lstStyle/>
          <a:p>
            <a:r>
              <a:rPr lang="en-IN"/>
              <a:t>Rules – Singularity (1)</a:t>
            </a:r>
          </a:p>
        </p:txBody>
      </p:sp>
      <p:sp>
        <p:nvSpPr>
          <p:cNvPr id="3" name="Text Placeholder 2">
            <a:extLst>
              <a:ext uri="{FF2B5EF4-FFF2-40B4-BE49-F238E27FC236}">
                <a16:creationId xmlns:a16="http://schemas.microsoft.com/office/drawing/2014/main" id="{5EA1B861-8642-60DC-51CD-7AF261848B97}"/>
              </a:ext>
            </a:extLst>
          </p:cNvPr>
          <p:cNvSpPr>
            <a:spLocks noGrp="1"/>
          </p:cNvSpPr>
          <p:nvPr>
            <p:ph type="body" idx="1"/>
          </p:nvPr>
        </p:nvSpPr>
        <p:spPr/>
        <p:txBody>
          <a:bodyPr/>
          <a:lstStyle/>
          <a:p>
            <a:r>
              <a:rPr lang="en-US"/>
              <a:t>R18 - /Singularity/</a:t>
            </a:r>
            <a:r>
              <a:rPr lang="en-US" err="1"/>
              <a:t>SingleSentence</a:t>
            </a:r>
            <a:endParaRPr lang="en-US"/>
          </a:p>
          <a:p>
            <a:endParaRPr lang="en-US"/>
          </a:p>
          <a:p>
            <a:r>
              <a:rPr lang="en-US"/>
              <a:t>R19 - /Singularity/</a:t>
            </a:r>
            <a:r>
              <a:rPr lang="en-US" err="1"/>
              <a:t>AvoidCombinators</a:t>
            </a:r>
            <a:endParaRPr lang="en-US"/>
          </a:p>
          <a:p>
            <a:endParaRPr lang="en-US"/>
          </a:p>
          <a:p>
            <a:r>
              <a:rPr lang="en-US"/>
              <a:t>R20 - /Singularity/</a:t>
            </a:r>
            <a:r>
              <a:rPr lang="en-US" err="1"/>
              <a:t>AvoidPurpose</a:t>
            </a:r>
            <a:endParaRPr lang="en-US"/>
          </a:p>
          <a:p>
            <a:pPr lvl="1"/>
            <a:r>
              <a:rPr lang="en-IN" u="sng"/>
              <a:t>Unacceptable:</a:t>
            </a:r>
            <a:br>
              <a:rPr lang="en-IN"/>
            </a:br>
            <a:r>
              <a:rPr lang="en-IN"/>
              <a:t>	The system shall… because</a:t>
            </a:r>
          </a:p>
          <a:p>
            <a:pPr lvl="1"/>
            <a:r>
              <a:rPr lang="en-IN" u="sng"/>
              <a:t>Acceptable:</a:t>
            </a:r>
            <a:br>
              <a:rPr lang="en-IN" u="sng"/>
            </a:br>
            <a:r>
              <a:rPr lang="en-IN"/>
              <a:t>	The system shall…</a:t>
            </a:r>
          </a:p>
          <a:p>
            <a:endParaRPr lang="en-US"/>
          </a:p>
          <a:p>
            <a:r>
              <a:rPr lang="en-US"/>
              <a:t>R21 - /Singularity/</a:t>
            </a:r>
            <a:r>
              <a:rPr lang="en-US" err="1"/>
              <a:t>AvoidParentheses</a:t>
            </a:r>
            <a:endParaRPr lang="en-US"/>
          </a:p>
          <a:p>
            <a:endParaRPr lang="en-IN"/>
          </a:p>
        </p:txBody>
      </p:sp>
      <p:sp>
        <p:nvSpPr>
          <p:cNvPr id="4" name="Slide Number Placeholder 3">
            <a:extLst>
              <a:ext uri="{FF2B5EF4-FFF2-40B4-BE49-F238E27FC236}">
                <a16:creationId xmlns:a16="http://schemas.microsoft.com/office/drawing/2014/main" id="{2EC1E9E9-72C5-E9D8-B3C5-D17672E9A7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3439030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964-9230-5A15-225B-E7D93EFA574E}"/>
              </a:ext>
            </a:extLst>
          </p:cNvPr>
          <p:cNvSpPr>
            <a:spLocks noGrp="1"/>
          </p:cNvSpPr>
          <p:nvPr>
            <p:ph type="title"/>
          </p:nvPr>
        </p:nvSpPr>
        <p:spPr/>
        <p:txBody>
          <a:bodyPr/>
          <a:lstStyle/>
          <a:p>
            <a:r>
              <a:rPr lang="en-IN"/>
              <a:t>Rules – Singularity (2)</a:t>
            </a:r>
          </a:p>
        </p:txBody>
      </p:sp>
      <p:sp>
        <p:nvSpPr>
          <p:cNvPr id="3" name="Text Placeholder 2">
            <a:extLst>
              <a:ext uri="{FF2B5EF4-FFF2-40B4-BE49-F238E27FC236}">
                <a16:creationId xmlns:a16="http://schemas.microsoft.com/office/drawing/2014/main" id="{F71856DD-45E8-4814-A6E1-F906305E0823}"/>
              </a:ext>
            </a:extLst>
          </p:cNvPr>
          <p:cNvSpPr>
            <a:spLocks noGrp="1"/>
          </p:cNvSpPr>
          <p:nvPr>
            <p:ph type="body" idx="1"/>
          </p:nvPr>
        </p:nvSpPr>
        <p:spPr/>
        <p:txBody>
          <a:bodyPr/>
          <a:lstStyle/>
          <a:p>
            <a:r>
              <a:rPr lang="en-US"/>
              <a:t>R22 - /Singularity/Enumeration</a:t>
            </a:r>
          </a:p>
          <a:p>
            <a:pPr lvl="1"/>
            <a:r>
              <a:rPr lang="en-US"/>
              <a:t>Unacceptable:</a:t>
            </a:r>
            <a:br>
              <a:rPr lang="en-US"/>
            </a:br>
            <a:r>
              <a:rPr lang="en-US"/>
              <a:t>	The system shall display performance information</a:t>
            </a:r>
          </a:p>
          <a:p>
            <a:pPr lvl="1"/>
            <a:r>
              <a:rPr lang="en-US"/>
              <a:t>Acceptable:</a:t>
            </a:r>
            <a:br>
              <a:rPr lang="en-US"/>
            </a:br>
            <a:r>
              <a:rPr lang="en-US"/>
              <a:t>	The system shall display parameter #1</a:t>
            </a:r>
            <a:br>
              <a:rPr lang="en-US"/>
            </a:br>
            <a:r>
              <a:rPr lang="en-US"/>
              <a:t>	The system shall display parameter #2</a:t>
            </a:r>
          </a:p>
          <a:p>
            <a:endParaRPr lang="en-US"/>
          </a:p>
          <a:p>
            <a:r>
              <a:rPr lang="en-US"/>
              <a:t>R23 - /Singularity/Context</a:t>
            </a:r>
          </a:p>
          <a:p>
            <a:pPr lvl="1"/>
            <a:r>
              <a:rPr lang="en-US"/>
              <a:t>Unacceptable:</a:t>
            </a:r>
            <a:br>
              <a:rPr lang="en-US"/>
            </a:br>
            <a:r>
              <a:rPr lang="en-US"/>
              <a:t>	The system shall… X while Y within Z when A</a:t>
            </a:r>
          </a:p>
          <a:p>
            <a:pPr lvl="1"/>
            <a:r>
              <a:rPr lang="en-US"/>
              <a:t>Acceptable:</a:t>
            </a:r>
            <a:br>
              <a:rPr lang="en-US"/>
            </a:br>
            <a:r>
              <a:rPr lang="en-US"/>
              <a:t>	The system shall… as specified in Diagram #1</a:t>
            </a:r>
          </a:p>
          <a:p>
            <a:pPr lvl="2"/>
            <a:endParaRPr lang="en-US"/>
          </a:p>
          <a:p>
            <a:endParaRPr lang="en-IN"/>
          </a:p>
        </p:txBody>
      </p:sp>
      <p:sp>
        <p:nvSpPr>
          <p:cNvPr id="4" name="Slide Number Placeholder 3">
            <a:extLst>
              <a:ext uri="{FF2B5EF4-FFF2-40B4-BE49-F238E27FC236}">
                <a16:creationId xmlns:a16="http://schemas.microsoft.com/office/drawing/2014/main" id="{344A3144-CD2E-1D2A-6895-1E43219EF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01180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Requirements</a:t>
            </a:r>
            <a:endParaRPr/>
          </a:p>
        </p:txBody>
      </p:sp>
      <p:sp>
        <p:nvSpPr>
          <p:cNvPr id="275" name="Google Shape;275;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74" name="Google Shape;274;p42"/>
          <p:cNvSpPr txBox="1">
            <a:spLocks noGrp="1"/>
          </p:cNvSpPr>
          <p:nvPr>
            <p:ph type="body" idx="4294967295"/>
          </p:nvPr>
        </p:nvSpPr>
        <p:spPr>
          <a:xfrm>
            <a:off x="362856" y="952500"/>
            <a:ext cx="8158843" cy="37116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requirements are all of the </a:t>
            </a:r>
            <a:r>
              <a:rPr lang="en" u="sng"/>
              <a:t>requirements</a:t>
            </a:r>
            <a:r>
              <a:rPr lang="en"/>
              <a:t> at the system level </a:t>
            </a:r>
            <a:r>
              <a:rPr lang="en" u="sng"/>
              <a:t>that</a:t>
            </a:r>
            <a:r>
              <a:rPr lang="en"/>
              <a:t> </a:t>
            </a:r>
            <a:r>
              <a:rPr lang="en" u="sng"/>
              <a:t>describe the functions which the system as a whole should fulfill to satisfy the stakeholder needs and requirements</a:t>
            </a:r>
            <a:r>
              <a:rPr lang="en"/>
              <a:t>, and are expressed in an appropriate combination of textual statements, views, and </a:t>
            </a:r>
            <a:r>
              <a:rPr lang="en" u="sng"/>
              <a:t>non-functional requirements</a:t>
            </a:r>
            <a:r>
              <a:rPr lang="en"/>
              <a:t>; the latter expressing the levels of safety, security, reliability, etc., that will be necessary.</a:t>
            </a:r>
            <a:endParaRPr/>
          </a:p>
          <a:p>
            <a:pPr marL="0" lvl="0" indent="0" algn="l" rtl="0">
              <a:spcBef>
                <a:spcPts val="1600"/>
              </a:spcBef>
              <a:spcAft>
                <a:spcPts val="0"/>
              </a:spcAft>
              <a:buNone/>
            </a:pPr>
            <a:r>
              <a:rPr lang="en"/>
              <a:t>System requirements play major roles in systems engineering:</a:t>
            </a:r>
            <a:endParaRPr/>
          </a:p>
          <a:p>
            <a:pPr marL="457200" lvl="0" indent="-317500" algn="l" rtl="0">
              <a:spcBef>
                <a:spcPts val="1600"/>
              </a:spcBef>
              <a:spcAft>
                <a:spcPts val="0"/>
              </a:spcAft>
              <a:buSzPts val="1400"/>
              <a:buChar char="●"/>
            </a:pPr>
            <a:r>
              <a:rPr lang="en" sz="1400"/>
              <a:t>Basis of system architecture and design activities</a:t>
            </a:r>
            <a:endParaRPr sz="1400"/>
          </a:p>
          <a:p>
            <a:pPr marL="457200" lvl="0" indent="-317500" algn="l" rtl="0">
              <a:spcBef>
                <a:spcPts val="0"/>
              </a:spcBef>
              <a:spcAft>
                <a:spcPts val="0"/>
              </a:spcAft>
              <a:buSzPts val="1400"/>
              <a:buChar char="●"/>
            </a:pPr>
            <a:r>
              <a:rPr lang="en" sz="1400"/>
              <a:t>Basis of system integration and verification activities</a:t>
            </a:r>
            <a:endParaRPr sz="1400"/>
          </a:p>
          <a:p>
            <a:pPr marL="457200" lvl="0" indent="-317500" algn="l" rtl="0">
              <a:spcBef>
                <a:spcPts val="0"/>
              </a:spcBef>
              <a:spcAft>
                <a:spcPts val="0"/>
              </a:spcAft>
              <a:buSzPts val="1400"/>
              <a:buChar char="●"/>
            </a:pPr>
            <a:r>
              <a:rPr lang="en" sz="1400"/>
              <a:t>Means of communication between the various technical staff that interact throughout the project</a:t>
            </a:r>
          </a:p>
          <a:p>
            <a:pPr marL="457200" lvl="0" indent="-317500" algn="l" rtl="0">
              <a:spcBef>
                <a:spcPts val="0"/>
              </a:spcBef>
              <a:spcAft>
                <a:spcPts val="0"/>
              </a:spcAft>
              <a:buSzPts val="1400"/>
              <a:buChar char="●"/>
            </a:pPr>
            <a:r>
              <a:rPr lang="en" sz="1400"/>
              <a:t>Every requirement carries a cost!</a:t>
            </a:r>
            <a:endParaRPr sz="1400"/>
          </a:p>
        </p:txBody>
      </p:sp>
    </p:spTree>
    <p:extLst>
      <p:ext uri="{BB962C8B-B14F-4D97-AF65-F5344CB8AC3E}">
        <p14:creationId xmlns:p14="http://schemas.microsoft.com/office/powerpoint/2010/main" val="1678255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D1E8-5A1F-57BA-F205-B70C444551D8}"/>
              </a:ext>
            </a:extLst>
          </p:cNvPr>
          <p:cNvSpPr>
            <a:spLocks noGrp="1"/>
          </p:cNvSpPr>
          <p:nvPr>
            <p:ph type="title"/>
          </p:nvPr>
        </p:nvSpPr>
        <p:spPr/>
        <p:txBody>
          <a:bodyPr/>
          <a:lstStyle/>
          <a:p>
            <a:r>
              <a:rPr lang="en-IN"/>
              <a:t>Rules - Completeness</a:t>
            </a:r>
          </a:p>
        </p:txBody>
      </p:sp>
      <p:sp>
        <p:nvSpPr>
          <p:cNvPr id="3" name="Text Placeholder 2">
            <a:extLst>
              <a:ext uri="{FF2B5EF4-FFF2-40B4-BE49-F238E27FC236}">
                <a16:creationId xmlns:a16="http://schemas.microsoft.com/office/drawing/2014/main" id="{A8786F9E-8BB6-93E2-505D-71E45CB19A70}"/>
              </a:ext>
            </a:extLst>
          </p:cNvPr>
          <p:cNvSpPr>
            <a:spLocks noGrp="1"/>
          </p:cNvSpPr>
          <p:nvPr>
            <p:ph type="body" idx="1"/>
          </p:nvPr>
        </p:nvSpPr>
        <p:spPr/>
        <p:txBody>
          <a:bodyPr/>
          <a:lstStyle/>
          <a:p>
            <a:r>
              <a:rPr lang="en-US"/>
              <a:t>R24 - /Completeness/</a:t>
            </a:r>
            <a:r>
              <a:rPr lang="en-US" err="1"/>
              <a:t>AvoidPronouns</a:t>
            </a:r>
            <a:endParaRPr lang="en-US"/>
          </a:p>
          <a:p>
            <a:pPr lvl="1"/>
            <a:r>
              <a:rPr lang="en-US"/>
              <a:t>Unacceptable:</a:t>
            </a:r>
            <a:br>
              <a:rPr lang="en-US"/>
            </a:br>
            <a:r>
              <a:rPr lang="en-US"/>
              <a:t>	The system shall receive from the user, his inputs</a:t>
            </a:r>
          </a:p>
          <a:p>
            <a:pPr lvl="1"/>
            <a:r>
              <a:rPr lang="en-US"/>
              <a:t>Acceptable:</a:t>
            </a:r>
            <a:br>
              <a:rPr lang="en-US"/>
            </a:br>
            <a:r>
              <a:rPr lang="en-US"/>
              <a:t>	The system shall receive inputs from User</a:t>
            </a:r>
          </a:p>
          <a:p>
            <a:endParaRPr lang="en-US"/>
          </a:p>
          <a:p>
            <a:r>
              <a:rPr lang="en-US"/>
              <a:t>R25 - /Completeness/</a:t>
            </a:r>
            <a:r>
              <a:rPr lang="en-US" err="1"/>
              <a:t>UseOfHeadings</a:t>
            </a:r>
            <a:endParaRPr lang="en-US"/>
          </a:p>
          <a:p>
            <a:pPr lvl="1"/>
            <a:r>
              <a:rPr lang="en-US"/>
              <a:t>Unacceptable:</a:t>
            </a:r>
            <a:br>
              <a:rPr lang="en-US"/>
            </a:br>
            <a:r>
              <a:rPr lang="en-US"/>
              <a:t>	5  Airbag Requirements</a:t>
            </a:r>
            <a:br>
              <a:rPr lang="en-US"/>
            </a:br>
            <a:r>
              <a:rPr lang="en-US"/>
              <a:t>	5.1 The car shall deploy them within X seconds of impact</a:t>
            </a:r>
          </a:p>
          <a:p>
            <a:pPr lvl="1"/>
            <a:r>
              <a:rPr lang="en-US"/>
              <a:t>Acceptable:</a:t>
            </a:r>
            <a:br>
              <a:rPr lang="en-US"/>
            </a:br>
            <a:r>
              <a:rPr lang="en-US"/>
              <a:t>	The car shall deploy Airbags in less than X seconds after Impact</a:t>
            </a:r>
          </a:p>
          <a:p>
            <a:endParaRPr lang="en-IN"/>
          </a:p>
        </p:txBody>
      </p:sp>
      <p:sp>
        <p:nvSpPr>
          <p:cNvPr id="4" name="Slide Number Placeholder 3">
            <a:extLst>
              <a:ext uri="{FF2B5EF4-FFF2-40B4-BE49-F238E27FC236}">
                <a16:creationId xmlns:a16="http://schemas.microsoft.com/office/drawing/2014/main" id="{A41E5E07-7E60-3C6B-1D73-1AD5832154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3568179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6A94-2E32-689E-E441-B15815EF175F}"/>
              </a:ext>
            </a:extLst>
          </p:cNvPr>
          <p:cNvSpPr>
            <a:spLocks noGrp="1"/>
          </p:cNvSpPr>
          <p:nvPr>
            <p:ph type="title"/>
          </p:nvPr>
        </p:nvSpPr>
        <p:spPr/>
        <p:txBody>
          <a:bodyPr/>
          <a:lstStyle/>
          <a:p>
            <a:r>
              <a:rPr lang="en-IN"/>
              <a:t>Rules – Realism, Conditions</a:t>
            </a:r>
          </a:p>
        </p:txBody>
      </p:sp>
      <p:sp>
        <p:nvSpPr>
          <p:cNvPr id="3" name="Text Placeholder 2">
            <a:extLst>
              <a:ext uri="{FF2B5EF4-FFF2-40B4-BE49-F238E27FC236}">
                <a16:creationId xmlns:a16="http://schemas.microsoft.com/office/drawing/2014/main" id="{709567DC-7271-3011-624C-66A7BF22DF70}"/>
              </a:ext>
            </a:extLst>
          </p:cNvPr>
          <p:cNvSpPr>
            <a:spLocks noGrp="1"/>
          </p:cNvSpPr>
          <p:nvPr>
            <p:ph type="body" idx="1"/>
          </p:nvPr>
        </p:nvSpPr>
        <p:spPr/>
        <p:txBody>
          <a:bodyPr/>
          <a:lstStyle/>
          <a:p>
            <a:r>
              <a:rPr lang="en-IN"/>
              <a:t>R26 - /Realism/</a:t>
            </a:r>
            <a:r>
              <a:rPr lang="en-IN" err="1"/>
              <a:t>AvoidAbsolutes</a:t>
            </a:r>
            <a:endParaRPr lang="en-IN"/>
          </a:p>
          <a:p>
            <a:pPr lvl="1"/>
            <a:r>
              <a:rPr lang="en-IN" u="sng"/>
              <a:t>Unacceptable:</a:t>
            </a:r>
            <a:br>
              <a:rPr lang="en-IN"/>
            </a:br>
            <a:r>
              <a:rPr lang="en-IN"/>
              <a:t>	The system shall never…</a:t>
            </a:r>
          </a:p>
          <a:p>
            <a:pPr lvl="1"/>
            <a:r>
              <a:rPr lang="en-IN" u="sng"/>
              <a:t>Acceptable:</a:t>
            </a:r>
            <a:br>
              <a:rPr lang="en-IN"/>
            </a:br>
            <a:r>
              <a:rPr lang="en-IN"/>
              <a:t>	The system shall… greater than or equal to 95%</a:t>
            </a:r>
          </a:p>
          <a:p>
            <a:endParaRPr lang="en-IN"/>
          </a:p>
          <a:p>
            <a:r>
              <a:rPr lang="fr-FR"/>
              <a:t>R27 - /Conditions/Explicit</a:t>
            </a:r>
          </a:p>
          <a:p>
            <a:pPr lvl="1"/>
            <a:r>
              <a:rPr lang="fr-FR" u="sng" err="1"/>
              <a:t>Unacceptable</a:t>
            </a:r>
            <a:r>
              <a:rPr lang="fr-FR" u="sng"/>
              <a:t>:</a:t>
            </a:r>
            <a:br>
              <a:rPr lang="fr-FR"/>
            </a:br>
            <a:r>
              <a:rPr lang="fr-FR"/>
              <a:t>	</a:t>
            </a:r>
            <a:r>
              <a:rPr lang="fr-FR" err="1"/>
              <a:t>When</a:t>
            </a:r>
            <a:r>
              <a:rPr lang="fr-FR"/>
              <a:t> X </a:t>
            </a:r>
            <a:r>
              <a:rPr lang="fr-FR" err="1"/>
              <a:t>happens</a:t>
            </a:r>
            <a:r>
              <a:rPr lang="fr-FR"/>
              <a:t>, the power </a:t>
            </a:r>
            <a:r>
              <a:rPr lang="fr-FR" err="1"/>
              <a:t>shall</a:t>
            </a:r>
            <a:r>
              <a:rPr lang="fr-FR"/>
              <a:t> </a:t>
            </a:r>
            <a:r>
              <a:rPr lang="fr-FR" err="1"/>
              <a:t>be</a:t>
            </a:r>
            <a:r>
              <a:rPr lang="fr-FR"/>
              <a:t> </a:t>
            </a:r>
            <a:r>
              <a:rPr lang="fr-FR" err="1"/>
              <a:t>turned</a:t>
            </a:r>
            <a:r>
              <a:rPr lang="fr-FR"/>
              <a:t> off</a:t>
            </a:r>
          </a:p>
          <a:p>
            <a:pPr lvl="1"/>
            <a:r>
              <a:rPr lang="fr-FR" u="sng"/>
              <a:t>Acceptable:</a:t>
            </a:r>
            <a:br>
              <a:rPr lang="fr-FR"/>
            </a:br>
            <a:r>
              <a:rPr lang="fr-FR"/>
              <a:t>	In the </a:t>
            </a:r>
            <a:r>
              <a:rPr lang="fr-FR" err="1"/>
              <a:t>event</a:t>
            </a:r>
            <a:r>
              <a:rPr lang="fr-FR"/>
              <a:t> of X, the system </a:t>
            </a:r>
            <a:r>
              <a:rPr lang="fr-FR" err="1"/>
              <a:t>shall</a:t>
            </a:r>
            <a:r>
              <a:rPr lang="fr-FR"/>
              <a:t> </a:t>
            </a:r>
            <a:r>
              <a:rPr lang="fr-FR" err="1"/>
              <a:t>turn</a:t>
            </a:r>
            <a:r>
              <a:rPr lang="fr-FR"/>
              <a:t> off power</a:t>
            </a:r>
          </a:p>
          <a:p>
            <a:endParaRPr lang="en-IN"/>
          </a:p>
        </p:txBody>
      </p:sp>
      <p:sp>
        <p:nvSpPr>
          <p:cNvPr id="4" name="Slide Number Placeholder 3">
            <a:extLst>
              <a:ext uri="{FF2B5EF4-FFF2-40B4-BE49-F238E27FC236}">
                <a16:creationId xmlns:a16="http://schemas.microsoft.com/office/drawing/2014/main" id="{E634E585-1C0D-B29C-9517-07DF7CF345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535239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C077-DF7D-4BE2-CCAB-059D4EF252AA}"/>
              </a:ext>
            </a:extLst>
          </p:cNvPr>
          <p:cNvSpPr>
            <a:spLocks noGrp="1"/>
          </p:cNvSpPr>
          <p:nvPr>
            <p:ph type="title"/>
          </p:nvPr>
        </p:nvSpPr>
        <p:spPr/>
        <p:txBody>
          <a:bodyPr/>
          <a:lstStyle/>
          <a:p>
            <a:r>
              <a:rPr lang="en-IN"/>
              <a:t>Rules  - Conditions, Uniqueness</a:t>
            </a:r>
          </a:p>
        </p:txBody>
      </p:sp>
      <p:sp>
        <p:nvSpPr>
          <p:cNvPr id="3" name="Text Placeholder 2">
            <a:extLst>
              <a:ext uri="{FF2B5EF4-FFF2-40B4-BE49-F238E27FC236}">
                <a16:creationId xmlns:a16="http://schemas.microsoft.com/office/drawing/2014/main" id="{5B4DE806-13A6-2098-144E-8DDA89BCDF69}"/>
              </a:ext>
            </a:extLst>
          </p:cNvPr>
          <p:cNvSpPr>
            <a:spLocks noGrp="1"/>
          </p:cNvSpPr>
          <p:nvPr>
            <p:ph type="body" idx="1"/>
          </p:nvPr>
        </p:nvSpPr>
        <p:spPr/>
        <p:txBody>
          <a:bodyPr/>
          <a:lstStyle/>
          <a:p>
            <a:r>
              <a:rPr lang="fr-FR"/>
              <a:t>R28 - /Conditions/</a:t>
            </a:r>
            <a:r>
              <a:rPr lang="fr-FR" err="1"/>
              <a:t>ExplicitLists</a:t>
            </a:r>
            <a:endParaRPr lang="fr-FR"/>
          </a:p>
          <a:p>
            <a:endParaRPr lang="fr-FR"/>
          </a:p>
          <a:p>
            <a:r>
              <a:rPr lang="en-IN"/>
              <a:t>R29 - /Uniqueness/Classify</a:t>
            </a:r>
          </a:p>
          <a:p>
            <a:pPr lvl="1"/>
            <a:endParaRPr lang="en-IN"/>
          </a:p>
          <a:p>
            <a:r>
              <a:rPr lang="en-IN"/>
              <a:t>R30 - /Uniqueness/</a:t>
            </a:r>
            <a:r>
              <a:rPr lang="en-IN" err="1"/>
              <a:t>ExpressOnce</a:t>
            </a:r>
            <a:endParaRPr lang="en-IN"/>
          </a:p>
          <a:p>
            <a:pPr lvl="1"/>
            <a:r>
              <a:rPr lang="en-IN" u="sng"/>
              <a:t>Unacceptable:</a:t>
            </a:r>
            <a:br>
              <a:rPr lang="en-IN"/>
            </a:br>
            <a:r>
              <a:rPr lang="en-IN"/>
              <a:t>	The system shall generate a report of financial transactions</a:t>
            </a:r>
            <a:br>
              <a:rPr lang="en-IN"/>
            </a:br>
            <a:r>
              <a:rPr lang="en-IN"/>
              <a:t>	The system shall generate a </a:t>
            </a:r>
            <a:r>
              <a:rPr lang="en-IN" err="1"/>
              <a:t>Financial_Transaction_Report</a:t>
            </a:r>
            <a:endParaRPr lang="en-IN"/>
          </a:p>
          <a:p>
            <a:endParaRPr lang="fr-FR"/>
          </a:p>
          <a:p>
            <a:endParaRPr lang="fr-FR"/>
          </a:p>
          <a:p>
            <a:endParaRPr lang="fr-FR"/>
          </a:p>
          <a:p>
            <a:endParaRPr lang="fr-FR"/>
          </a:p>
          <a:p>
            <a:endParaRPr lang="en-IN"/>
          </a:p>
        </p:txBody>
      </p:sp>
      <p:sp>
        <p:nvSpPr>
          <p:cNvPr id="4" name="Slide Number Placeholder 3">
            <a:extLst>
              <a:ext uri="{FF2B5EF4-FFF2-40B4-BE49-F238E27FC236}">
                <a16:creationId xmlns:a16="http://schemas.microsoft.com/office/drawing/2014/main" id="{1A2F5297-90C9-3ABF-4EE8-9844C090C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3228042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8B73-5A69-2ACF-8752-CB8050D39411}"/>
              </a:ext>
            </a:extLst>
          </p:cNvPr>
          <p:cNvSpPr>
            <a:spLocks noGrp="1"/>
          </p:cNvSpPr>
          <p:nvPr>
            <p:ph type="title"/>
          </p:nvPr>
        </p:nvSpPr>
        <p:spPr/>
        <p:txBody>
          <a:bodyPr/>
          <a:lstStyle/>
          <a:p>
            <a:r>
              <a:rPr lang="en-IN"/>
              <a:t>Rules – Abstraction, Quantifiers</a:t>
            </a:r>
          </a:p>
        </p:txBody>
      </p:sp>
      <p:sp>
        <p:nvSpPr>
          <p:cNvPr id="3" name="Text Placeholder 2">
            <a:extLst>
              <a:ext uri="{FF2B5EF4-FFF2-40B4-BE49-F238E27FC236}">
                <a16:creationId xmlns:a16="http://schemas.microsoft.com/office/drawing/2014/main" id="{20B1238B-F960-4BB1-E896-298EA9E00E16}"/>
              </a:ext>
            </a:extLst>
          </p:cNvPr>
          <p:cNvSpPr>
            <a:spLocks noGrp="1"/>
          </p:cNvSpPr>
          <p:nvPr>
            <p:ph type="body" idx="1"/>
          </p:nvPr>
        </p:nvSpPr>
        <p:spPr/>
        <p:txBody>
          <a:bodyPr/>
          <a:lstStyle/>
          <a:p>
            <a:r>
              <a:rPr lang="en-IN"/>
              <a:t>R31 - /Abstraction/</a:t>
            </a:r>
            <a:r>
              <a:rPr lang="en-IN" err="1"/>
              <a:t>SolutionFree</a:t>
            </a:r>
            <a:r>
              <a:rPr lang="en-IN"/>
              <a:t> </a:t>
            </a:r>
          </a:p>
          <a:p>
            <a:endParaRPr lang="en-IN"/>
          </a:p>
          <a:p>
            <a:r>
              <a:rPr lang="en-IN"/>
              <a:t>R32 - /Quantifiers/Universals</a:t>
            </a:r>
          </a:p>
          <a:p>
            <a:pPr lvl="1"/>
            <a:r>
              <a:rPr lang="en-IN" u="sng"/>
              <a:t>Unacceptable:</a:t>
            </a:r>
            <a:br>
              <a:rPr lang="en-IN" u="sng"/>
            </a:br>
            <a:r>
              <a:rPr lang="en-IN"/>
              <a:t>	</a:t>
            </a:r>
            <a:r>
              <a:rPr lang="en-US"/>
              <a:t>The </a:t>
            </a:r>
            <a:r>
              <a:rPr lang="en-US" err="1"/>
              <a:t>Operation_Logger</a:t>
            </a:r>
            <a:r>
              <a:rPr lang="en-US"/>
              <a:t> shall record any (or all) warning messages</a:t>
            </a:r>
          </a:p>
          <a:p>
            <a:pPr lvl="1"/>
            <a:r>
              <a:rPr lang="en-US" u="sng"/>
              <a:t>Acceptable:</a:t>
            </a:r>
            <a:br>
              <a:rPr lang="en-US"/>
            </a:br>
            <a:r>
              <a:rPr lang="en-US"/>
              <a:t>	The </a:t>
            </a:r>
            <a:r>
              <a:rPr lang="en-US" err="1"/>
              <a:t>Operation_Logger</a:t>
            </a:r>
            <a:r>
              <a:rPr lang="en-US"/>
              <a:t> shall record each </a:t>
            </a:r>
            <a:r>
              <a:rPr lang="en-US" err="1"/>
              <a:t>Warning_Message</a:t>
            </a:r>
            <a:r>
              <a:rPr lang="en-US"/>
              <a:t>.</a:t>
            </a:r>
            <a:endParaRPr lang="en-IN"/>
          </a:p>
          <a:p>
            <a:endParaRPr lang="en-IN"/>
          </a:p>
        </p:txBody>
      </p:sp>
      <p:sp>
        <p:nvSpPr>
          <p:cNvPr id="4" name="Slide Number Placeholder 3">
            <a:extLst>
              <a:ext uri="{FF2B5EF4-FFF2-40B4-BE49-F238E27FC236}">
                <a16:creationId xmlns:a16="http://schemas.microsoft.com/office/drawing/2014/main" id="{DF1E8B72-8A03-2C81-D621-687446956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8631741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8168-2239-1706-D86B-B8B0B03E4A8A}"/>
              </a:ext>
            </a:extLst>
          </p:cNvPr>
          <p:cNvSpPr>
            <a:spLocks noGrp="1"/>
          </p:cNvSpPr>
          <p:nvPr>
            <p:ph type="title"/>
          </p:nvPr>
        </p:nvSpPr>
        <p:spPr/>
        <p:txBody>
          <a:bodyPr/>
          <a:lstStyle/>
          <a:p>
            <a:r>
              <a:rPr lang="en-IN"/>
              <a:t>Rules – Tolerance, Quantification </a:t>
            </a:r>
          </a:p>
        </p:txBody>
      </p:sp>
      <p:sp>
        <p:nvSpPr>
          <p:cNvPr id="3" name="Text Placeholder 2">
            <a:extLst>
              <a:ext uri="{FF2B5EF4-FFF2-40B4-BE49-F238E27FC236}">
                <a16:creationId xmlns:a16="http://schemas.microsoft.com/office/drawing/2014/main" id="{316F3228-9321-AF26-FF3A-03A21FC81F1B}"/>
              </a:ext>
            </a:extLst>
          </p:cNvPr>
          <p:cNvSpPr>
            <a:spLocks noGrp="1"/>
          </p:cNvSpPr>
          <p:nvPr>
            <p:ph type="body" idx="1"/>
          </p:nvPr>
        </p:nvSpPr>
        <p:spPr/>
        <p:txBody>
          <a:bodyPr/>
          <a:lstStyle/>
          <a:p>
            <a:r>
              <a:rPr lang="en-IN"/>
              <a:t>R33 - /Tolerance/</a:t>
            </a:r>
            <a:r>
              <a:rPr lang="en-IN" err="1"/>
              <a:t>ValueRange</a:t>
            </a:r>
            <a:endParaRPr lang="en-IN"/>
          </a:p>
          <a:p>
            <a:pPr lvl="1"/>
            <a:r>
              <a:rPr lang="en-IN"/>
              <a:t>Unacceptable:</a:t>
            </a:r>
            <a:br>
              <a:rPr lang="en-IN"/>
            </a:br>
            <a:r>
              <a:rPr lang="en-IN"/>
              <a:t>	The system shall… at acceptable levels</a:t>
            </a:r>
          </a:p>
          <a:p>
            <a:pPr lvl="1"/>
            <a:r>
              <a:rPr lang="en-IN"/>
              <a:t>Acceptable:</a:t>
            </a:r>
            <a:br>
              <a:rPr lang="en-IN"/>
            </a:br>
            <a:r>
              <a:rPr lang="en-IN"/>
              <a:t>	The system shall… within the range X to Y</a:t>
            </a:r>
          </a:p>
          <a:p>
            <a:endParaRPr lang="en-IN"/>
          </a:p>
          <a:p>
            <a:r>
              <a:rPr lang="en-IN"/>
              <a:t>R34 - /Quantification/Measurable</a:t>
            </a:r>
          </a:p>
          <a:p>
            <a:r>
              <a:rPr lang="en-IN"/>
              <a:t>R35 - /Quantification/</a:t>
            </a:r>
            <a:r>
              <a:rPr lang="en-IN" err="1"/>
              <a:t>TemporalIndefinite</a:t>
            </a:r>
            <a:endParaRPr lang="en-IN"/>
          </a:p>
          <a:p>
            <a:pPr lvl="1"/>
            <a:r>
              <a:rPr lang="en-IN"/>
              <a:t>Unacceptable:</a:t>
            </a:r>
            <a:br>
              <a:rPr lang="en-IN"/>
            </a:br>
            <a:r>
              <a:rPr lang="en-IN"/>
              <a:t>	The system shall…. Immediately</a:t>
            </a:r>
          </a:p>
          <a:p>
            <a:pPr lvl="1"/>
            <a:r>
              <a:rPr lang="en-IN"/>
              <a:t>Acceptable</a:t>
            </a:r>
            <a:br>
              <a:rPr lang="en-IN"/>
            </a:br>
            <a:r>
              <a:rPr lang="en-IN"/>
              <a:t>	The system shall…. Within X seconds of </a:t>
            </a:r>
            <a:r>
              <a:rPr lang="en-IN" err="1"/>
              <a:t>Event_A</a:t>
            </a:r>
            <a:endParaRPr lang="en-IN"/>
          </a:p>
          <a:p>
            <a:endParaRPr lang="en-IN"/>
          </a:p>
          <a:p>
            <a:endParaRPr lang="en-IN"/>
          </a:p>
        </p:txBody>
      </p:sp>
      <p:sp>
        <p:nvSpPr>
          <p:cNvPr id="4" name="Slide Number Placeholder 3">
            <a:extLst>
              <a:ext uri="{FF2B5EF4-FFF2-40B4-BE49-F238E27FC236}">
                <a16:creationId xmlns:a16="http://schemas.microsoft.com/office/drawing/2014/main" id="{79A4629E-12E0-7E09-0D2D-19C86FA743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1464472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DC14-D758-EF06-3FA6-355FD52E8D21}"/>
              </a:ext>
            </a:extLst>
          </p:cNvPr>
          <p:cNvSpPr>
            <a:spLocks noGrp="1"/>
          </p:cNvSpPr>
          <p:nvPr>
            <p:ph type="title"/>
          </p:nvPr>
        </p:nvSpPr>
        <p:spPr/>
        <p:txBody>
          <a:bodyPr/>
          <a:lstStyle/>
          <a:p>
            <a:r>
              <a:rPr lang="en-IN"/>
              <a:t>Rules – Uniformity of Language</a:t>
            </a:r>
          </a:p>
        </p:txBody>
      </p:sp>
      <p:sp>
        <p:nvSpPr>
          <p:cNvPr id="3" name="Text Placeholder 2">
            <a:extLst>
              <a:ext uri="{FF2B5EF4-FFF2-40B4-BE49-F238E27FC236}">
                <a16:creationId xmlns:a16="http://schemas.microsoft.com/office/drawing/2014/main" id="{4ABC89CB-3208-2AD9-09DD-8EE55DC8D326}"/>
              </a:ext>
            </a:extLst>
          </p:cNvPr>
          <p:cNvSpPr>
            <a:spLocks noGrp="1"/>
          </p:cNvSpPr>
          <p:nvPr>
            <p:ph type="body" idx="1"/>
          </p:nvPr>
        </p:nvSpPr>
        <p:spPr/>
        <p:txBody>
          <a:bodyPr/>
          <a:lstStyle/>
          <a:p>
            <a:r>
              <a:rPr lang="en-IN"/>
              <a:t>R36 - /</a:t>
            </a:r>
            <a:r>
              <a:rPr lang="en-IN" err="1"/>
              <a:t>UniformLanguage</a:t>
            </a:r>
            <a:r>
              <a:rPr lang="en-IN"/>
              <a:t>/</a:t>
            </a:r>
            <a:r>
              <a:rPr lang="en-IN" err="1"/>
              <a:t>UseConsistentTerms</a:t>
            </a:r>
            <a:endParaRPr lang="en-IN"/>
          </a:p>
          <a:p>
            <a:endParaRPr lang="en-IN"/>
          </a:p>
          <a:p>
            <a:r>
              <a:rPr lang="en-IN"/>
              <a:t>R37 - /</a:t>
            </a:r>
            <a:r>
              <a:rPr lang="en-IN" err="1"/>
              <a:t>UniformLanguage</a:t>
            </a:r>
            <a:r>
              <a:rPr lang="en-IN"/>
              <a:t>/</a:t>
            </a:r>
            <a:r>
              <a:rPr lang="en-IN" err="1"/>
              <a:t>DefineAcronyms</a:t>
            </a:r>
            <a:r>
              <a:rPr lang="en-IN"/>
              <a:t> </a:t>
            </a:r>
          </a:p>
          <a:p>
            <a:endParaRPr lang="en-IN"/>
          </a:p>
          <a:p>
            <a:r>
              <a:rPr lang="en-IN"/>
              <a:t>R38 - /</a:t>
            </a:r>
            <a:r>
              <a:rPr lang="en-IN" err="1"/>
              <a:t>UniformLanguage</a:t>
            </a:r>
            <a:r>
              <a:rPr lang="en-IN"/>
              <a:t>/</a:t>
            </a:r>
            <a:r>
              <a:rPr lang="en-IN" err="1"/>
              <a:t>AvoidAbbreviations</a:t>
            </a:r>
            <a:r>
              <a:rPr lang="en-IN"/>
              <a:t> </a:t>
            </a:r>
          </a:p>
          <a:p>
            <a:endParaRPr lang="en-IN"/>
          </a:p>
          <a:p>
            <a:r>
              <a:rPr lang="en-IN"/>
              <a:t>R39 - /</a:t>
            </a:r>
            <a:r>
              <a:rPr lang="en-IN" err="1"/>
              <a:t>UniformLanguage</a:t>
            </a:r>
            <a:r>
              <a:rPr lang="en-IN"/>
              <a:t>/</a:t>
            </a:r>
            <a:r>
              <a:rPr lang="en-IN" err="1"/>
              <a:t>StyleGuide</a:t>
            </a:r>
            <a:endParaRPr lang="en-IN"/>
          </a:p>
          <a:p>
            <a:endParaRPr lang="en-IN"/>
          </a:p>
        </p:txBody>
      </p:sp>
      <p:sp>
        <p:nvSpPr>
          <p:cNvPr id="4" name="Slide Number Placeholder 3">
            <a:extLst>
              <a:ext uri="{FF2B5EF4-FFF2-40B4-BE49-F238E27FC236}">
                <a16:creationId xmlns:a16="http://schemas.microsoft.com/office/drawing/2014/main" id="{ECAF90E3-5F9F-C101-180D-F91858903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2633253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54D4-EE42-DB38-914E-CDC73FAC312E}"/>
              </a:ext>
            </a:extLst>
          </p:cNvPr>
          <p:cNvSpPr>
            <a:spLocks noGrp="1"/>
          </p:cNvSpPr>
          <p:nvPr>
            <p:ph type="title"/>
          </p:nvPr>
        </p:nvSpPr>
        <p:spPr/>
        <p:txBody>
          <a:bodyPr/>
          <a:lstStyle/>
          <a:p>
            <a:r>
              <a:rPr lang="en-IN"/>
              <a:t>Rules - Modularity</a:t>
            </a:r>
          </a:p>
        </p:txBody>
      </p:sp>
      <p:sp>
        <p:nvSpPr>
          <p:cNvPr id="3" name="Text Placeholder 2">
            <a:extLst>
              <a:ext uri="{FF2B5EF4-FFF2-40B4-BE49-F238E27FC236}">
                <a16:creationId xmlns:a16="http://schemas.microsoft.com/office/drawing/2014/main" id="{B47E3E34-1171-ABEA-981E-94DE1A55ADA9}"/>
              </a:ext>
            </a:extLst>
          </p:cNvPr>
          <p:cNvSpPr>
            <a:spLocks noGrp="1"/>
          </p:cNvSpPr>
          <p:nvPr>
            <p:ph type="body" idx="1"/>
          </p:nvPr>
        </p:nvSpPr>
        <p:spPr/>
        <p:txBody>
          <a:bodyPr/>
          <a:lstStyle/>
          <a:p>
            <a:r>
              <a:rPr lang="en-US"/>
              <a:t>R40 - /Modularity/Related Requirements</a:t>
            </a:r>
          </a:p>
          <a:p>
            <a:endParaRPr lang="en-US"/>
          </a:p>
          <a:p>
            <a:r>
              <a:rPr lang="en-US"/>
              <a:t>R41 - /Modularity/Structured</a:t>
            </a:r>
          </a:p>
          <a:p>
            <a:endParaRPr lang="en-IN"/>
          </a:p>
        </p:txBody>
      </p:sp>
      <p:sp>
        <p:nvSpPr>
          <p:cNvPr id="4" name="Slide Number Placeholder 3">
            <a:extLst>
              <a:ext uri="{FF2B5EF4-FFF2-40B4-BE49-F238E27FC236}">
                <a16:creationId xmlns:a16="http://schemas.microsoft.com/office/drawing/2014/main" id="{32ED4FD2-2540-9EAC-7550-6F429C41D4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531591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 Requirements to System Requirements</a:t>
            </a:r>
            <a:endParaRPr/>
          </a:p>
        </p:txBody>
      </p:sp>
      <p:sp>
        <p:nvSpPr>
          <p:cNvPr id="247" name="Google Shape;247;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518020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394;p51">
            <a:extLst>
              <a:ext uri="{FF2B5EF4-FFF2-40B4-BE49-F238E27FC236}">
                <a16:creationId xmlns:a16="http://schemas.microsoft.com/office/drawing/2014/main" id="{3303B841-D19F-FA48-9CE1-2149E0B502A2}"/>
              </a:ext>
            </a:extLst>
          </p:cNvPr>
          <p:cNvCxnSpPr>
            <a:cxnSpLocks/>
          </p:cNvCxnSpPr>
          <p:nvPr/>
        </p:nvCxnSpPr>
        <p:spPr>
          <a:xfrm flipV="1">
            <a:off x="5671705" y="750319"/>
            <a:ext cx="0" cy="3934229"/>
          </a:xfrm>
          <a:prstGeom prst="straightConnector1">
            <a:avLst/>
          </a:prstGeom>
          <a:noFill/>
          <a:ln w="31750" cap="flat" cmpd="sng">
            <a:solidFill>
              <a:srgbClr val="FF0000"/>
            </a:solidFill>
            <a:prstDash val="dash"/>
            <a:round/>
            <a:headEnd type="none" w="med" len="med"/>
            <a:tailEnd type="none" w="med" len="med"/>
          </a:ln>
        </p:spPr>
      </p:cxnSp>
      <p:sp>
        <p:nvSpPr>
          <p:cNvPr id="10" name="Google Shape;395;p51">
            <a:extLst>
              <a:ext uri="{FF2B5EF4-FFF2-40B4-BE49-F238E27FC236}">
                <a16:creationId xmlns:a16="http://schemas.microsoft.com/office/drawing/2014/main" id="{6B336AFB-CA54-0F4E-9718-953AE4AFA9AA}"/>
              </a:ext>
            </a:extLst>
          </p:cNvPr>
          <p:cNvSpPr/>
          <p:nvPr/>
        </p:nvSpPr>
        <p:spPr>
          <a:xfrm>
            <a:off x="3495674" y="1474242"/>
            <a:ext cx="1765312" cy="329560"/>
          </a:xfrm>
          <a:prstGeom prst="roundRect">
            <a:avLst>
              <a:gd name="adj" fmla="val 16667"/>
            </a:avLst>
          </a:prstGeom>
          <a:solidFill>
            <a:srgbClr val="0096FF"/>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Problem Domain</a:t>
            </a:r>
            <a:endParaRPr b="1"/>
          </a:p>
        </p:txBody>
      </p:sp>
      <p:sp>
        <p:nvSpPr>
          <p:cNvPr id="11" name="Google Shape;396;p51">
            <a:extLst>
              <a:ext uri="{FF2B5EF4-FFF2-40B4-BE49-F238E27FC236}">
                <a16:creationId xmlns:a16="http://schemas.microsoft.com/office/drawing/2014/main" id="{8D781C85-8213-0042-BFC2-3CB61DD438A2}"/>
              </a:ext>
            </a:extLst>
          </p:cNvPr>
          <p:cNvSpPr/>
          <p:nvPr/>
        </p:nvSpPr>
        <p:spPr>
          <a:xfrm>
            <a:off x="6101983" y="1468238"/>
            <a:ext cx="1765312" cy="329560"/>
          </a:xfrm>
          <a:prstGeom prst="roundRect">
            <a:avLst>
              <a:gd name="adj" fmla="val 16667"/>
            </a:avLst>
          </a:prstGeom>
          <a:solidFill>
            <a:srgbClr val="0096FF"/>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Solution Domain</a:t>
            </a:r>
            <a:endParaRPr b="1"/>
          </a:p>
        </p:txBody>
      </p:sp>
      <p:sp>
        <p:nvSpPr>
          <p:cNvPr id="8" name="TextBox 7">
            <a:extLst>
              <a:ext uri="{FF2B5EF4-FFF2-40B4-BE49-F238E27FC236}">
                <a16:creationId xmlns:a16="http://schemas.microsoft.com/office/drawing/2014/main" id="{E961EA06-FA7E-1943-925F-D14AAD7C36C6}"/>
              </a:ext>
            </a:extLst>
          </p:cNvPr>
          <p:cNvSpPr txBox="1"/>
          <p:nvPr/>
        </p:nvSpPr>
        <p:spPr>
          <a:xfrm>
            <a:off x="3417345" y="3094989"/>
            <a:ext cx="2257349" cy="738664"/>
          </a:xfrm>
          <a:prstGeom prst="rect">
            <a:avLst/>
          </a:prstGeom>
          <a:noFill/>
        </p:spPr>
        <p:txBody>
          <a:bodyPr wrap="none" rtlCol="0">
            <a:spAutoFit/>
          </a:bodyPr>
          <a:lstStyle/>
          <a:p>
            <a:pPr algn="ctr"/>
            <a:endParaRPr lang="en-US"/>
          </a:p>
          <a:p>
            <a:pPr algn="ctr"/>
            <a:r>
              <a:rPr lang="en-US"/>
              <a:t>What</a:t>
            </a:r>
            <a:r>
              <a:rPr lang="en-US" b="1"/>
              <a:t> </a:t>
            </a:r>
            <a:r>
              <a:rPr lang="en-US"/>
              <a:t>Stakeholders</a:t>
            </a:r>
          </a:p>
          <a:p>
            <a:pPr algn="ctr"/>
            <a:r>
              <a:rPr lang="en-US" b="1"/>
              <a:t>EXPECT</a:t>
            </a:r>
            <a:r>
              <a:rPr lang="en-US"/>
              <a:t> from the System</a:t>
            </a:r>
          </a:p>
        </p:txBody>
      </p:sp>
      <p:grpSp>
        <p:nvGrpSpPr>
          <p:cNvPr id="2" name="Group 1">
            <a:extLst>
              <a:ext uri="{FF2B5EF4-FFF2-40B4-BE49-F238E27FC236}">
                <a16:creationId xmlns:a16="http://schemas.microsoft.com/office/drawing/2014/main" id="{1C771F70-F69F-F93F-EA0C-21D44351A2BC}"/>
              </a:ext>
            </a:extLst>
          </p:cNvPr>
          <p:cNvGrpSpPr/>
          <p:nvPr/>
        </p:nvGrpSpPr>
        <p:grpSpPr>
          <a:xfrm>
            <a:off x="5215952" y="2504386"/>
            <a:ext cx="2935146" cy="1331793"/>
            <a:chOff x="5215952" y="2504386"/>
            <a:chExt cx="2935146" cy="1331793"/>
          </a:xfrm>
        </p:grpSpPr>
        <p:sp>
          <p:nvSpPr>
            <p:cNvPr id="16" name="Google Shape;395;p51">
              <a:extLst>
                <a:ext uri="{FF2B5EF4-FFF2-40B4-BE49-F238E27FC236}">
                  <a16:creationId xmlns:a16="http://schemas.microsoft.com/office/drawing/2014/main" id="{4FE7B50A-4648-9E4C-992B-520EF0367E41}"/>
                </a:ext>
              </a:extLst>
            </p:cNvPr>
            <p:cNvSpPr/>
            <p:nvPr/>
          </p:nvSpPr>
          <p:spPr>
            <a:xfrm>
              <a:off x="6448459" y="2504386"/>
              <a:ext cx="1418836" cy="500580"/>
            </a:xfrm>
            <a:prstGeom prst="roundRect">
              <a:avLst>
                <a:gd name="adj" fmla="val 16667"/>
              </a:avLst>
            </a:prstGeom>
            <a:solidFill>
              <a:schemeClr val="accent6">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System</a:t>
              </a:r>
            </a:p>
            <a:p>
              <a:pPr marL="0" lvl="0" indent="0" algn="ctr" rtl="0">
                <a:spcBef>
                  <a:spcPts val="0"/>
                </a:spcBef>
                <a:spcAft>
                  <a:spcPts val="0"/>
                </a:spcAft>
                <a:buNone/>
              </a:pPr>
              <a:r>
                <a:rPr lang="en" b="1"/>
                <a:t>Requirements</a:t>
              </a:r>
              <a:endParaRPr b="1"/>
            </a:p>
          </p:txBody>
        </p:sp>
        <p:cxnSp>
          <p:nvCxnSpPr>
            <p:cNvPr id="23" name="Straight Arrow Connector 22">
              <a:extLst>
                <a:ext uri="{FF2B5EF4-FFF2-40B4-BE49-F238E27FC236}">
                  <a16:creationId xmlns:a16="http://schemas.microsoft.com/office/drawing/2014/main" id="{C2DEB586-366F-A242-83BF-B2F7823F945C}"/>
                </a:ext>
              </a:extLst>
            </p:cNvPr>
            <p:cNvCxnSpPr>
              <a:cxnSpLocks/>
              <a:stCxn id="24" idx="3"/>
              <a:endCxn id="16" idx="1"/>
            </p:cNvCxnSpPr>
            <p:nvPr/>
          </p:nvCxnSpPr>
          <p:spPr>
            <a:xfrm>
              <a:off x="5215952" y="2752382"/>
              <a:ext cx="1232507" cy="2294"/>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461F93-A46E-E044-838A-2E6802F7B9DC}"/>
                </a:ext>
              </a:extLst>
            </p:cNvPr>
            <p:cNvSpPr txBox="1"/>
            <p:nvPr/>
          </p:nvSpPr>
          <p:spPr>
            <a:xfrm>
              <a:off x="6164657" y="3097515"/>
              <a:ext cx="1986441" cy="738664"/>
            </a:xfrm>
            <a:prstGeom prst="rect">
              <a:avLst/>
            </a:prstGeom>
            <a:noFill/>
          </p:spPr>
          <p:txBody>
            <a:bodyPr wrap="none" rtlCol="0">
              <a:spAutoFit/>
            </a:bodyPr>
            <a:lstStyle/>
            <a:p>
              <a:pPr algn="ctr"/>
              <a:endParaRPr lang="en-US"/>
            </a:p>
            <a:p>
              <a:pPr algn="ctr"/>
              <a:r>
                <a:rPr lang="en-US"/>
                <a:t>What the System must</a:t>
              </a:r>
            </a:p>
            <a:p>
              <a:pPr algn="ctr"/>
              <a:r>
                <a:rPr lang="en-US" b="1"/>
                <a:t>DO / FULFILL</a:t>
              </a:r>
            </a:p>
          </p:txBody>
        </p:sp>
      </p:grpSp>
      <p:sp>
        <p:nvSpPr>
          <p:cNvPr id="4" name="Google Shape;395;p51">
            <a:extLst>
              <a:ext uri="{FF2B5EF4-FFF2-40B4-BE49-F238E27FC236}">
                <a16:creationId xmlns:a16="http://schemas.microsoft.com/office/drawing/2014/main" id="{798D5F14-82E0-4FB5-951B-1685403D6D33}"/>
              </a:ext>
            </a:extLst>
          </p:cNvPr>
          <p:cNvSpPr/>
          <p:nvPr/>
        </p:nvSpPr>
        <p:spPr>
          <a:xfrm>
            <a:off x="815161" y="1382728"/>
            <a:ext cx="1418836" cy="500580"/>
          </a:xfrm>
          <a:prstGeom prst="roundRect">
            <a:avLst>
              <a:gd name="adj" fmla="val 16667"/>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Stakeholder</a:t>
            </a:r>
          </a:p>
          <a:p>
            <a:pPr marL="0" lvl="0" indent="0" algn="ctr" rtl="0">
              <a:spcBef>
                <a:spcPts val="0"/>
              </a:spcBef>
              <a:spcAft>
                <a:spcPts val="0"/>
              </a:spcAft>
              <a:buNone/>
            </a:pPr>
            <a:r>
              <a:rPr lang="en" b="1"/>
              <a:t>Needs</a:t>
            </a:r>
            <a:endParaRPr b="1"/>
          </a:p>
        </p:txBody>
      </p:sp>
      <p:sp>
        <p:nvSpPr>
          <p:cNvPr id="14" name="Google Shape;395;p51">
            <a:extLst>
              <a:ext uri="{FF2B5EF4-FFF2-40B4-BE49-F238E27FC236}">
                <a16:creationId xmlns:a16="http://schemas.microsoft.com/office/drawing/2014/main" id="{8A2628B1-AAEC-FF5F-DD1E-D36F983B93DE}"/>
              </a:ext>
            </a:extLst>
          </p:cNvPr>
          <p:cNvSpPr/>
          <p:nvPr/>
        </p:nvSpPr>
        <p:spPr>
          <a:xfrm>
            <a:off x="815161" y="2508293"/>
            <a:ext cx="1418836" cy="500580"/>
          </a:xfrm>
          <a:prstGeom prst="roundRect">
            <a:avLst>
              <a:gd name="adj" fmla="val 16667"/>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Stakeholder</a:t>
            </a:r>
          </a:p>
          <a:p>
            <a:pPr marL="0" lvl="0" indent="0" algn="ctr" rtl="0">
              <a:spcBef>
                <a:spcPts val="0"/>
              </a:spcBef>
              <a:spcAft>
                <a:spcPts val="0"/>
              </a:spcAft>
              <a:buNone/>
            </a:pPr>
            <a:r>
              <a:rPr lang="en" b="1"/>
              <a:t>Needs</a:t>
            </a:r>
            <a:endParaRPr b="1"/>
          </a:p>
        </p:txBody>
      </p:sp>
      <p:sp>
        <p:nvSpPr>
          <p:cNvPr id="15" name="Google Shape;395;p51">
            <a:extLst>
              <a:ext uri="{FF2B5EF4-FFF2-40B4-BE49-F238E27FC236}">
                <a16:creationId xmlns:a16="http://schemas.microsoft.com/office/drawing/2014/main" id="{220C4143-46E4-46BA-B48D-E9E704C8CB20}"/>
              </a:ext>
            </a:extLst>
          </p:cNvPr>
          <p:cNvSpPr/>
          <p:nvPr/>
        </p:nvSpPr>
        <p:spPr>
          <a:xfrm>
            <a:off x="815161" y="3563623"/>
            <a:ext cx="1418836" cy="500580"/>
          </a:xfrm>
          <a:prstGeom prst="roundRect">
            <a:avLst>
              <a:gd name="adj" fmla="val 16667"/>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Stakeholder</a:t>
            </a:r>
          </a:p>
          <a:p>
            <a:pPr marL="0" lvl="0" indent="0" algn="ctr" rtl="0">
              <a:spcBef>
                <a:spcPts val="0"/>
              </a:spcBef>
              <a:spcAft>
                <a:spcPts val="0"/>
              </a:spcAft>
              <a:buNone/>
            </a:pPr>
            <a:r>
              <a:rPr lang="en" b="1"/>
              <a:t>Needs</a:t>
            </a:r>
            <a:endParaRPr b="1"/>
          </a:p>
        </p:txBody>
      </p:sp>
      <p:sp>
        <p:nvSpPr>
          <p:cNvPr id="24" name="Google Shape;395;p51">
            <a:extLst>
              <a:ext uri="{FF2B5EF4-FFF2-40B4-BE49-F238E27FC236}">
                <a16:creationId xmlns:a16="http://schemas.microsoft.com/office/drawing/2014/main" id="{91D4BE86-1BD4-F214-E213-CC3728EBACF9}"/>
              </a:ext>
            </a:extLst>
          </p:cNvPr>
          <p:cNvSpPr/>
          <p:nvPr/>
        </p:nvSpPr>
        <p:spPr>
          <a:xfrm>
            <a:off x="3797116" y="2502092"/>
            <a:ext cx="1418836" cy="500580"/>
          </a:xfrm>
          <a:prstGeom prst="roundRect">
            <a:avLst>
              <a:gd name="adj" fmla="val 16667"/>
            </a:avLst>
          </a:prstGeom>
          <a:solidFill>
            <a:schemeClr val="accent5"/>
          </a:solidFill>
          <a:ln>
            <a:solidFill>
              <a:schemeClr val="tx1"/>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a:t>Stakeholder</a:t>
            </a:r>
          </a:p>
          <a:p>
            <a:pPr marL="0" lvl="0" indent="0" algn="ctr" rtl="0">
              <a:spcBef>
                <a:spcPts val="0"/>
              </a:spcBef>
              <a:spcAft>
                <a:spcPts val="0"/>
              </a:spcAft>
              <a:buNone/>
            </a:pPr>
            <a:r>
              <a:rPr lang="en" b="1"/>
              <a:t>Requirements</a:t>
            </a:r>
            <a:endParaRPr b="1"/>
          </a:p>
        </p:txBody>
      </p:sp>
      <p:cxnSp>
        <p:nvCxnSpPr>
          <p:cNvPr id="25" name="Straight Arrow Connector 24">
            <a:extLst>
              <a:ext uri="{FF2B5EF4-FFF2-40B4-BE49-F238E27FC236}">
                <a16:creationId xmlns:a16="http://schemas.microsoft.com/office/drawing/2014/main" id="{AB9DA7C9-10F6-D6C9-D619-9E09945B69FD}"/>
              </a:ext>
            </a:extLst>
          </p:cNvPr>
          <p:cNvCxnSpPr>
            <a:cxnSpLocks/>
            <a:stCxn id="4" idx="3"/>
          </p:cNvCxnSpPr>
          <p:nvPr/>
        </p:nvCxnSpPr>
        <p:spPr>
          <a:xfrm>
            <a:off x="2233997" y="1633018"/>
            <a:ext cx="1563119" cy="935117"/>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CCBD3DA-B2AF-31B6-4ED7-AE1B09473444}"/>
              </a:ext>
            </a:extLst>
          </p:cNvPr>
          <p:cNvCxnSpPr>
            <a:cxnSpLocks/>
            <a:stCxn id="14" idx="3"/>
            <a:endCxn id="24" idx="1"/>
          </p:cNvCxnSpPr>
          <p:nvPr/>
        </p:nvCxnSpPr>
        <p:spPr>
          <a:xfrm flipV="1">
            <a:off x="2233997" y="2752382"/>
            <a:ext cx="1563119" cy="6201"/>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614ACE-6491-751A-D3EC-B35C208331B3}"/>
              </a:ext>
            </a:extLst>
          </p:cNvPr>
          <p:cNvCxnSpPr>
            <a:cxnSpLocks/>
            <a:stCxn id="15" idx="3"/>
          </p:cNvCxnSpPr>
          <p:nvPr/>
        </p:nvCxnSpPr>
        <p:spPr>
          <a:xfrm flipV="1">
            <a:off x="2233997" y="3002672"/>
            <a:ext cx="1563119" cy="811241"/>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itle 32">
            <a:extLst>
              <a:ext uri="{FF2B5EF4-FFF2-40B4-BE49-F238E27FC236}">
                <a16:creationId xmlns:a16="http://schemas.microsoft.com/office/drawing/2014/main" id="{F2B5D2AA-F80D-E1B7-EA06-144365EAFDE0}"/>
              </a:ext>
            </a:extLst>
          </p:cNvPr>
          <p:cNvSpPr>
            <a:spLocks noGrp="1"/>
          </p:cNvSpPr>
          <p:nvPr>
            <p:ph type="title"/>
          </p:nvPr>
        </p:nvSpPr>
        <p:spPr/>
        <p:txBody>
          <a:bodyPr/>
          <a:lstStyle/>
          <a:p>
            <a:r>
              <a:rPr lang="en-US"/>
              <a:t>Needs to Requirements</a:t>
            </a:r>
            <a:endParaRPr lang="en-IN"/>
          </a:p>
        </p:txBody>
      </p:sp>
    </p:spTree>
    <p:extLst>
      <p:ext uri="{BB962C8B-B14F-4D97-AF65-F5344CB8AC3E}">
        <p14:creationId xmlns:p14="http://schemas.microsoft.com/office/powerpoint/2010/main" val="3616210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71174A-4CEB-9B40-9DC4-8147DDAF67A6}"/>
              </a:ext>
            </a:extLst>
          </p:cNvPr>
          <p:cNvSpPr>
            <a:spLocks noGrp="1"/>
          </p:cNvSpPr>
          <p:nvPr>
            <p:ph type="title"/>
          </p:nvPr>
        </p:nvSpPr>
        <p:spPr/>
        <p:txBody>
          <a:bodyPr/>
          <a:lstStyle/>
          <a:p>
            <a:r>
              <a:rPr lang="en-US"/>
              <a:t>System Requirements Classification</a:t>
            </a:r>
          </a:p>
        </p:txBody>
      </p:sp>
      <p:sp>
        <p:nvSpPr>
          <p:cNvPr id="4" name="Slide Number Placeholder 3">
            <a:extLst>
              <a:ext uri="{FF2B5EF4-FFF2-40B4-BE49-F238E27FC236}">
                <a16:creationId xmlns:a16="http://schemas.microsoft.com/office/drawing/2014/main" id="{F28ABE83-98D2-0E48-B485-30E613ED8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9" name="Rectangle 8">
            <a:extLst>
              <a:ext uri="{FF2B5EF4-FFF2-40B4-BE49-F238E27FC236}">
                <a16:creationId xmlns:a16="http://schemas.microsoft.com/office/drawing/2014/main" id="{F8719AEB-3367-0F4D-82DC-AB03EB94ACB5}"/>
              </a:ext>
            </a:extLst>
          </p:cNvPr>
          <p:cNvSpPr/>
          <p:nvPr/>
        </p:nvSpPr>
        <p:spPr>
          <a:xfrm>
            <a:off x="609599" y="1017726"/>
            <a:ext cx="3962401" cy="2632003"/>
          </a:xfrm>
          <a:prstGeom prst="rect">
            <a:avLst/>
          </a:prstGeom>
        </p:spPr>
        <p:txBody>
          <a:bodyPr wrap="square">
            <a:spAutoFit/>
          </a:bodyPr>
          <a:lstStyle/>
          <a:p>
            <a:pPr marL="342900" indent="-342900">
              <a:lnSpc>
                <a:spcPct val="150000"/>
              </a:lnSpc>
              <a:buFont typeface="+mj-lt"/>
              <a:buAutoNum type="arabicPeriod"/>
            </a:pPr>
            <a:r>
              <a:rPr lang="en-US" sz="1600"/>
              <a:t>Functional Requirements</a:t>
            </a:r>
          </a:p>
          <a:p>
            <a:pPr marL="342900" indent="-342900">
              <a:lnSpc>
                <a:spcPct val="150000"/>
              </a:lnSpc>
              <a:buFont typeface="+mj-lt"/>
              <a:buAutoNum type="arabicPeriod"/>
            </a:pPr>
            <a:r>
              <a:rPr lang="en-US" sz="1600"/>
              <a:t>Performance Requirements</a:t>
            </a:r>
          </a:p>
          <a:p>
            <a:pPr marL="342900" indent="-342900">
              <a:lnSpc>
                <a:spcPct val="150000"/>
              </a:lnSpc>
              <a:buFont typeface="+mj-lt"/>
              <a:buAutoNum type="arabicPeriod"/>
            </a:pPr>
            <a:r>
              <a:rPr lang="en-US" sz="1600"/>
              <a:t>Usability Requirements</a:t>
            </a:r>
          </a:p>
          <a:p>
            <a:pPr marL="342900" indent="-342900">
              <a:lnSpc>
                <a:spcPct val="150000"/>
              </a:lnSpc>
              <a:buFont typeface="+mj-lt"/>
              <a:buAutoNum type="arabicPeriod"/>
            </a:pPr>
            <a:r>
              <a:rPr lang="en-US" sz="1600"/>
              <a:t>Interface Requirements</a:t>
            </a:r>
          </a:p>
          <a:p>
            <a:pPr marL="342900" indent="-342900">
              <a:lnSpc>
                <a:spcPct val="150000"/>
              </a:lnSpc>
              <a:buFont typeface="+mj-lt"/>
              <a:buAutoNum type="arabicPeriod"/>
            </a:pPr>
            <a:r>
              <a:rPr lang="en-US" sz="1600"/>
              <a:t>Operational Requirements</a:t>
            </a:r>
          </a:p>
          <a:p>
            <a:pPr marL="342900" indent="-342900">
              <a:lnSpc>
                <a:spcPct val="150000"/>
              </a:lnSpc>
              <a:buFont typeface="+mj-lt"/>
              <a:buAutoNum type="arabicPeriod"/>
            </a:pPr>
            <a:r>
              <a:rPr lang="en-US" sz="1600"/>
              <a:t>Modes and/or States Requirements</a:t>
            </a:r>
          </a:p>
          <a:p>
            <a:pPr marL="342900" indent="-342900">
              <a:lnSpc>
                <a:spcPct val="150000"/>
              </a:lnSpc>
              <a:buFont typeface="+mj-lt"/>
              <a:buAutoNum type="arabicPeriod"/>
            </a:pPr>
            <a:r>
              <a:rPr lang="en-US" sz="1600"/>
              <a:t>Adaptability Requirements</a:t>
            </a:r>
          </a:p>
        </p:txBody>
      </p:sp>
      <p:sp>
        <p:nvSpPr>
          <p:cNvPr id="5" name="Rectangle 4">
            <a:extLst>
              <a:ext uri="{FF2B5EF4-FFF2-40B4-BE49-F238E27FC236}">
                <a16:creationId xmlns:a16="http://schemas.microsoft.com/office/drawing/2014/main" id="{9E506AA3-CCD3-1D4F-BCB8-4E2A1E603FB4}"/>
              </a:ext>
            </a:extLst>
          </p:cNvPr>
          <p:cNvSpPr/>
          <p:nvPr/>
        </p:nvSpPr>
        <p:spPr>
          <a:xfrm>
            <a:off x="4817724" y="1015152"/>
            <a:ext cx="3609134" cy="2632003"/>
          </a:xfrm>
          <a:prstGeom prst="rect">
            <a:avLst/>
          </a:prstGeom>
        </p:spPr>
        <p:txBody>
          <a:bodyPr wrap="square" lIns="91440" tIns="45720" rIns="91440" bIns="45720" anchor="t">
            <a:spAutoFit/>
          </a:bodyPr>
          <a:lstStyle/>
          <a:p>
            <a:pPr marL="342900" indent="-342900">
              <a:lnSpc>
                <a:spcPct val="150000"/>
              </a:lnSpc>
              <a:buFont typeface="+mj-lt"/>
              <a:buAutoNum type="arabicPeriod" startAt="8"/>
            </a:pPr>
            <a:r>
              <a:rPr lang="en-US" sz="1600" dirty="0"/>
              <a:t>Physical Constraints</a:t>
            </a:r>
          </a:p>
          <a:p>
            <a:pPr marL="342900" indent="-342900">
              <a:lnSpc>
                <a:spcPct val="150000"/>
              </a:lnSpc>
              <a:buFont typeface="+mj-lt"/>
              <a:buAutoNum type="arabicPeriod" startAt="8"/>
            </a:pPr>
            <a:r>
              <a:rPr lang="en-US" sz="1600" dirty="0"/>
              <a:t>Design Constraints</a:t>
            </a:r>
          </a:p>
          <a:p>
            <a:pPr marL="342900" indent="-342900">
              <a:lnSpc>
                <a:spcPct val="150000"/>
              </a:lnSpc>
              <a:buFont typeface="+mj-lt"/>
              <a:buAutoNum type="arabicPeriod" startAt="8"/>
            </a:pPr>
            <a:r>
              <a:rPr lang="en-US" sz="1600" dirty="0"/>
              <a:t>Environmental Conditions</a:t>
            </a:r>
          </a:p>
          <a:p>
            <a:pPr marL="342900" indent="-342900">
              <a:lnSpc>
                <a:spcPct val="150000"/>
              </a:lnSpc>
              <a:buFont typeface="+mj-lt"/>
              <a:buAutoNum type="arabicPeriod" startAt="8"/>
            </a:pPr>
            <a:r>
              <a:rPr lang="en-US" sz="1600" dirty="0"/>
              <a:t>Logistical Requirements</a:t>
            </a:r>
          </a:p>
          <a:p>
            <a:pPr marL="342900" indent="-342900">
              <a:lnSpc>
                <a:spcPct val="150000"/>
              </a:lnSpc>
              <a:buFont typeface="+mj-lt"/>
              <a:buAutoNum type="arabicPeriod" startAt="8"/>
            </a:pPr>
            <a:r>
              <a:rPr lang="en-US" sz="1600" dirty="0"/>
              <a:t>Policies and Regulations</a:t>
            </a:r>
          </a:p>
          <a:p>
            <a:pPr marL="342900" indent="-342900">
              <a:lnSpc>
                <a:spcPct val="150000"/>
              </a:lnSpc>
              <a:buFont typeface="+mj-lt"/>
              <a:buAutoNum type="arabicPeriod" startAt="8"/>
            </a:pPr>
            <a:r>
              <a:rPr lang="en-US" sz="1600" dirty="0"/>
              <a:t>Cost and Schedule Constraints</a:t>
            </a:r>
          </a:p>
          <a:p>
            <a:pPr marL="342900" indent="-342900">
              <a:lnSpc>
                <a:spcPct val="150000"/>
              </a:lnSpc>
              <a:buAutoNum type="arabicPeriod" startAt="8"/>
            </a:pPr>
            <a:r>
              <a:rPr lang="en-US" sz="1600" dirty="0"/>
              <a:t>Regulatory Requirements</a:t>
            </a:r>
          </a:p>
        </p:txBody>
      </p:sp>
      <p:sp>
        <p:nvSpPr>
          <p:cNvPr id="6" name="TextBox 5">
            <a:extLst>
              <a:ext uri="{FF2B5EF4-FFF2-40B4-BE49-F238E27FC236}">
                <a16:creationId xmlns:a16="http://schemas.microsoft.com/office/drawing/2014/main" id="{D1E4A677-F50D-7943-A2E0-27E2D8EAF37E}"/>
              </a:ext>
            </a:extLst>
          </p:cNvPr>
          <p:cNvSpPr txBox="1"/>
          <p:nvPr/>
        </p:nvSpPr>
        <p:spPr>
          <a:xfrm>
            <a:off x="8241189" y="4523973"/>
            <a:ext cx="902811" cy="215444"/>
          </a:xfrm>
          <a:prstGeom prst="rect">
            <a:avLst/>
          </a:prstGeom>
          <a:noFill/>
        </p:spPr>
        <p:txBody>
          <a:bodyPr wrap="none" rtlCol="0">
            <a:spAutoFit/>
          </a:bodyPr>
          <a:lstStyle/>
          <a:p>
            <a:r>
              <a:rPr lang="en-US" sz="800" i="1"/>
              <a:t>Source: </a:t>
            </a:r>
            <a:r>
              <a:rPr lang="en-US" sz="800" i="1" err="1"/>
              <a:t>SEBoK</a:t>
            </a:r>
            <a:endParaRPr lang="en-US" sz="800" i="1"/>
          </a:p>
        </p:txBody>
      </p:sp>
    </p:spTree>
    <p:extLst>
      <p:ext uri="{BB962C8B-B14F-4D97-AF65-F5344CB8AC3E}">
        <p14:creationId xmlns:p14="http://schemas.microsoft.com/office/powerpoint/2010/main" val="386709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Inputs-Activities-Outputs </a:t>
            </a:r>
            <a:br>
              <a:rPr lang="en"/>
            </a:br>
            <a:r>
              <a:rPr lang="en"/>
              <a:t>of Process</a:t>
            </a:r>
            <a:endParaRPr/>
          </a:p>
        </p:txBody>
      </p:sp>
      <p:sp>
        <p:nvSpPr>
          <p:cNvPr id="247" name="Google Shape;247;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9220097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6F1A97-5B3D-B24F-BDE7-952287046886}"/>
              </a:ext>
            </a:extLst>
          </p:cNvPr>
          <p:cNvSpPr>
            <a:spLocks noGrp="1"/>
          </p:cNvSpPr>
          <p:nvPr>
            <p:ph type="title"/>
          </p:nvPr>
        </p:nvSpPr>
        <p:spPr/>
        <p:txBody>
          <a:bodyPr/>
          <a:lstStyle/>
          <a:p>
            <a:r>
              <a:rPr lang="en-US"/>
              <a:t>System Requirements Classification</a:t>
            </a:r>
          </a:p>
        </p:txBody>
      </p:sp>
      <p:sp>
        <p:nvSpPr>
          <p:cNvPr id="4" name="Slide Number Placeholder 3">
            <a:extLst>
              <a:ext uri="{FF2B5EF4-FFF2-40B4-BE49-F238E27FC236}">
                <a16:creationId xmlns:a16="http://schemas.microsoft.com/office/drawing/2014/main" id="{548E5FE5-7E4A-F44C-AE37-C1E5BC8919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graphicFrame>
        <p:nvGraphicFramePr>
          <p:cNvPr id="5" name="Table 4">
            <a:extLst>
              <a:ext uri="{FF2B5EF4-FFF2-40B4-BE49-F238E27FC236}">
                <a16:creationId xmlns:a16="http://schemas.microsoft.com/office/drawing/2014/main" id="{F94CA30A-D8ED-A445-B841-C96BD84EE80B}"/>
              </a:ext>
            </a:extLst>
          </p:cNvPr>
          <p:cNvGraphicFramePr>
            <a:graphicFrameLocks noGrp="1"/>
          </p:cNvGraphicFramePr>
          <p:nvPr/>
        </p:nvGraphicFramePr>
        <p:xfrm>
          <a:off x="311700" y="1189102"/>
          <a:ext cx="8520600" cy="3105822"/>
        </p:xfrm>
        <a:graphic>
          <a:graphicData uri="http://schemas.openxmlformats.org/drawingml/2006/table">
            <a:tbl>
              <a:tblPr/>
              <a:tblGrid>
                <a:gridCol w="1675744">
                  <a:extLst>
                    <a:ext uri="{9D8B030D-6E8A-4147-A177-3AD203B41FA5}">
                      <a16:colId xmlns:a16="http://schemas.microsoft.com/office/drawing/2014/main" val="3869137270"/>
                    </a:ext>
                  </a:extLst>
                </a:gridCol>
                <a:gridCol w="6844856">
                  <a:extLst>
                    <a:ext uri="{9D8B030D-6E8A-4147-A177-3AD203B41FA5}">
                      <a16:colId xmlns:a16="http://schemas.microsoft.com/office/drawing/2014/main" val="3205050842"/>
                    </a:ext>
                  </a:extLst>
                </a:gridCol>
              </a:tblGrid>
              <a:tr h="70574">
                <a:tc>
                  <a:txBody>
                    <a:bodyPr/>
                    <a:lstStyle/>
                    <a:p>
                      <a:pPr fontAlgn="t"/>
                      <a:r>
                        <a:rPr lang="en-IN" sz="800" b="1">
                          <a:solidFill>
                            <a:srgbClr val="FFFFFF"/>
                          </a:solidFill>
                          <a:effectLst/>
                        </a:rPr>
                        <a:t>Types of System Requirement</a:t>
                      </a:r>
                    </a:p>
                  </a:txBody>
                  <a:tcPr marL="21782" marR="21782" marT="10891" marB="10891">
                    <a:lnL w="9525" cap="flat" cmpd="sng" algn="ctr">
                      <a:solidFill>
                        <a:srgbClr val="2C608C"/>
                      </a:solidFill>
                      <a:prstDash val="solid"/>
                      <a:round/>
                      <a:headEnd type="none" w="med" len="med"/>
                      <a:tailEnd type="none" w="med" len="med"/>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2C608C"/>
                    </a:solidFill>
                  </a:tcPr>
                </a:tc>
                <a:tc>
                  <a:txBody>
                    <a:bodyPr/>
                    <a:lstStyle/>
                    <a:p>
                      <a:pPr fontAlgn="t"/>
                      <a:r>
                        <a:rPr lang="en-IN" sz="800" b="1">
                          <a:solidFill>
                            <a:srgbClr val="FFFFFF"/>
                          </a:solidFill>
                          <a:effectLst/>
                        </a:rPr>
                        <a:t>Description</a:t>
                      </a:r>
                    </a:p>
                  </a:txBody>
                  <a:tcPr marL="21782" marR="21782" marT="10891" marB="10891">
                    <a:lnL w="9525" cap="flat" cmpd="sng" algn="ctr">
                      <a:solidFill>
                        <a:srgbClr val="2C608C"/>
                      </a:solidFill>
                      <a:prstDash val="solid"/>
                      <a:round/>
                      <a:headEnd type="none" w="med" len="med"/>
                      <a:tailEnd type="none" w="med" len="med"/>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2C608C"/>
                    </a:solidFill>
                  </a:tcPr>
                </a:tc>
                <a:extLst>
                  <a:ext uri="{0D108BD9-81ED-4DB2-BD59-A6C34878D82A}">
                    <a16:rowId xmlns:a16="http://schemas.microsoft.com/office/drawing/2014/main" val="1089126329"/>
                  </a:ext>
                </a:extLst>
              </a:tr>
              <a:tr h="118494">
                <a:tc>
                  <a:txBody>
                    <a:bodyPr/>
                    <a:lstStyle/>
                    <a:p>
                      <a:pPr fontAlgn="t"/>
                      <a:r>
                        <a:rPr lang="en-IN" sz="800" b="1">
                          <a:effectLst/>
                        </a:rPr>
                        <a:t>Usability Requirements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tc>
                  <a:txBody>
                    <a:bodyPr/>
                    <a:lstStyle/>
                    <a:p>
                      <a:pPr fontAlgn="t"/>
                      <a:r>
                        <a:rPr lang="en-IN" sz="800">
                          <a:effectLst/>
                        </a:rPr>
                        <a:t>Define the quality of system use (e.g. measurable effectiveness, efficiency, and satisfaction criteria).</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extLst>
                  <a:ext uri="{0D108BD9-81ED-4DB2-BD59-A6C34878D82A}">
                    <a16:rowId xmlns:a16="http://schemas.microsoft.com/office/drawing/2014/main" val="1421972252"/>
                  </a:ext>
                </a:extLst>
              </a:tr>
              <a:tr h="460037">
                <a:tc>
                  <a:txBody>
                    <a:bodyPr/>
                    <a:lstStyle/>
                    <a:p>
                      <a:pPr fontAlgn="t"/>
                      <a:r>
                        <a:rPr lang="en-IN" sz="800" b="1">
                          <a:effectLst/>
                        </a:rPr>
                        <a:t>Interface Requirements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tc>
                  <a:txBody>
                    <a:bodyPr/>
                    <a:lstStyle/>
                    <a:p>
                      <a:pPr fontAlgn="t"/>
                      <a:r>
                        <a:rPr lang="en-IN" sz="800">
                          <a:effectLst/>
                        </a:rPr>
                        <a:t>Define how the system is required to interact or to exchange material, energy, or information with external systems (external interface), or how system elements within the system, including human elements, interact with each other (internal interface). Interface requirements include physical connections (physical interfaces) with external systems or internal system elements supporting interactions or exchanges.</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extLst>
                  <a:ext uri="{0D108BD9-81ED-4DB2-BD59-A6C34878D82A}">
                    <a16:rowId xmlns:a16="http://schemas.microsoft.com/office/drawing/2014/main" val="136309525"/>
                  </a:ext>
                </a:extLst>
              </a:tr>
              <a:tr h="264870">
                <a:tc>
                  <a:txBody>
                    <a:bodyPr/>
                    <a:lstStyle/>
                    <a:p>
                      <a:pPr fontAlgn="t"/>
                      <a:r>
                        <a:rPr lang="en-IN" sz="800" b="1">
                          <a:effectLst/>
                        </a:rPr>
                        <a:t>Operational Requirements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tc>
                  <a:txBody>
                    <a:bodyPr/>
                    <a:lstStyle/>
                    <a:p>
                      <a:pPr fontAlgn="t"/>
                      <a:r>
                        <a:rPr lang="en-IN" sz="800">
                          <a:effectLst/>
                        </a:rPr>
                        <a:t>Define the operational conditions or properties that are required for the system to operate or exist. This type of requirement includes: human factors, ergonomics, availability, maintainability, reliability, and security.</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extLst>
                  <a:ext uri="{0D108BD9-81ED-4DB2-BD59-A6C34878D82A}">
                    <a16:rowId xmlns:a16="http://schemas.microsoft.com/office/drawing/2014/main" val="2200893019"/>
                  </a:ext>
                </a:extLst>
              </a:tr>
              <a:tr h="167286">
                <a:tc>
                  <a:txBody>
                    <a:bodyPr/>
                    <a:lstStyle/>
                    <a:p>
                      <a:pPr fontAlgn="t"/>
                      <a:r>
                        <a:rPr lang="en-IN" sz="800" b="1">
                          <a:effectLst/>
                        </a:rPr>
                        <a:t>Modes and/or States Requirements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tc>
                  <a:txBody>
                    <a:bodyPr/>
                    <a:lstStyle/>
                    <a:p>
                      <a:pPr fontAlgn="t"/>
                      <a:r>
                        <a:rPr lang="en-IN" sz="800">
                          <a:effectLst/>
                        </a:rPr>
                        <a:t>Define the various operational modes of the system in use and events conducting to transitions of modes.</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extLst>
                  <a:ext uri="{0D108BD9-81ED-4DB2-BD59-A6C34878D82A}">
                    <a16:rowId xmlns:a16="http://schemas.microsoft.com/office/drawing/2014/main" val="897592408"/>
                  </a:ext>
                </a:extLst>
              </a:tr>
              <a:tr h="118494">
                <a:tc>
                  <a:txBody>
                    <a:bodyPr/>
                    <a:lstStyle/>
                    <a:p>
                      <a:pPr fontAlgn="t"/>
                      <a:r>
                        <a:rPr lang="en-IN" sz="800" b="1">
                          <a:effectLst/>
                        </a:rPr>
                        <a:t>Adaptability Requirements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tc>
                  <a:txBody>
                    <a:bodyPr/>
                    <a:lstStyle/>
                    <a:p>
                      <a:pPr fontAlgn="t"/>
                      <a:r>
                        <a:rPr lang="en-IN" sz="800">
                          <a:effectLst/>
                        </a:rPr>
                        <a:t>Define potential extension, growth, or scalability during the life of the system.</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extLst>
                  <a:ext uri="{0D108BD9-81ED-4DB2-BD59-A6C34878D82A}">
                    <a16:rowId xmlns:a16="http://schemas.microsoft.com/office/drawing/2014/main" val="3710299966"/>
                  </a:ext>
                </a:extLst>
              </a:tr>
              <a:tr h="167286">
                <a:tc>
                  <a:txBody>
                    <a:bodyPr/>
                    <a:lstStyle/>
                    <a:p>
                      <a:pPr fontAlgn="t"/>
                      <a:r>
                        <a:rPr lang="en-IN" sz="800" b="1">
                          <a:effectLst/>
                        </a:rPr>
                        <a:t>Physical Constraints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tc>
                  <a:txBody>
                    <a:bodyPr/>
                    <a:lstStyle/>
                    <a:p>
                      <a:pPr fontAlgn="t"/>
                      <a:r>
                        <a:rPr lang="en-IN" sz="800">
                          <a:effectLst/>
                        </a:rPr>
                        <a:t>Define constraints on weight, volume, and dimension applicable to the system elements that compose the system.</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extLst>
                  <a:ext uri="{0D108BD9-81ED-4DB2-BD59-A6C34878D82A}">
                    <a16:rowId xmlns:a16="http://schemas.microsoft.com/office/drawing/2014/main" val="3951199638"/>
                  </a:ext>
                </a:extLst>
              </a:tr>
              <a:tr h="313662">
                <a:tc>
                  <a:txBody>
                    <a:bodyPr/>
                    <a:lstStyle/>
                    <a:p>
                      <a:pPr fontAlgn="t"/>
                      <a:r>
                        <a:rPr lang="en-IN" sz="800" b="1">
                          <a:effectLst/>
                        </a:rPr>
                        <a:t>Design Constraints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tc>
                  <a:txBody>
                    <a:bodyPr/>
                    <a:lstStyle/>
                    <a:p>
                      <a:pPr fontAlgn="t"/>
                      <a:r>
                        <a:rPr lang="en-IN" sz="800">
                          <a:effectLst/>
                        </a:rPr>
                        <a:t>Define the limits on the options that are available to a designer of a solution by imposing immovable boundaries and limits (e.g., the system shall incorporate a legacy or provided system element, or certain data shall be maintained in an online repository).</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extLst>
                  <a:ext uri="{0D108BD9-81ED-4DB2-BD59-A6C34878D82A}">
                    <a16:rowId xmlns:a16="http://schemas.microsoft.com/office/drawing/2014/main" val="2537972344"/>
                  </a:ext>
                </a:extLst>
              </a:tr>
              <a:tr h="460037">
                <a:tc>
                  <a:txBody>
                    <a:bodyPr/>
                    <a:lstStyle/>
                    <a:p>
                      <a:pPr fontAlgn="t"/>
                      <a:r>
                        <a:rPr lang="en-IN" sz="800" b="1">
                          <a:effectLst/>
                        </a:rPr>
                        <a:t>Environmental Conditions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tc>
                  <a:txBody>
                    <a:bodyPr/>
                    <a:lstStyle/>
                    <a:p>
                      <a:pPr fontAlgn="t"/>
                      <a:r>
                        <a:rPr lang="en-IN" sz="800">
                          <a:effectLst/>
                        </a:rPr>
                        <a:t>Define the environmental conditions to be encountered by the system in its different operational modes. This should address the natural environment (e.g. wind, rain, temperature, fauna, salt, dust, radiation, etc.), induced and/or self-induced environmental effects (e.g. motion, shock, noise, electromagnetism, thermal, etc.), and threats to societal environment (e.g. legal, political, economic, social, business, etc.).</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extLst>
                  <a:ext uri="{0D108BD9-81ED-4DB2-BD59-A6C34878D82A}">
                    <a16:rowId xmlns:a16="http://schemas.microsoft.com/office/drawing/2014/main" val="1522142204"/>
                  </a:ext>
                </a:extLst>
              </a:tr>
              <a:tr h="313662">
                <a:tc>
                  <a:txBody>
                    <a:bodyPr/>
                    <a:lstStyle/>
                    <a:p>
                      <a:pPr fontAlgn="t"/>
                      <a:r>
                        <a:rPr lang="en-IN" sz="800" b="1">
                          <a:effectLst/>
                        </a:rPr>
                        <a:t>Logistical Requirements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tc>
                  <a:txBody>
                    <a:bodyPr/>
                    <a:lstStyle/>
                    <a:p>
                      <a:pPr fontAlgn="t"/>
                      <a:r>
                        <a:rPr lang="en-IN" sz="800">
                          <a:effectLst/>
                        </a:rPr>
                        <a:t>Define the logistical conditions needed by the continuous utilization of the system. These requirements include sustainment (provision of facilities, level support, support personnel, spare parts, training, technical documentation, etc.), packaging, handling, shipping, transportation.</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extLst>
                  <a:ext uri="{0D108BD9-81ED-4DB2-BD59-A6C34878D82A}">
                    <a16:rowId xmlns:a16="http://schemas.microsoft.com/office/drawing/2014/main" val="3362460441"/>
                  </a:ext>
                </a:extLst>
              </a:tr>
              <a:tr h="264870">
                <a:tc>
                  <a:txBody>
                    <a:bodyPr/>
                    <a:lstStyle/>
                    <a:p>
                      <a:pPr fontAlgn="t"/>
                      <a:r>
                        <a:rPr lang="en-IN" sz="800" b="1">
                          <a:effectLst/>
                        </a:rPr>
                        <a:t>Policies and Regulations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tc>
                  <a:txBody>
                    <a:bodyPr/>
                    <a:lstStyle/>
                    <a:p>
                      <a:pPr fontAlgn="t"/>
                      <a:r>
                        <a:rPr lang="en-IN" sz="800">
                          <a:effectLst/>
                        </a:rPr>
                        <a:t>Define relevant and applicable organizational policies or regulatory requirements that could affect the operation or performance of the system (e.g. labor policies, reports to regulatory agency, health or safety criteria, etc.).</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tcPr>
                </a:tc>
                <a:extLst>
                  <a:ext uri="{0D108BD9-81ED-4DB2-BD59-A6C34878D82A}">
                    <a16:rowId xmlns:a16="http://schemas.microsoft.com/office/drawing/2014/main" val="1378944609"/>
                  </a:ext>
                </a:extLst>
              </a:tr>
              <a:tr h="167286">
                <a:tc>
                  <a:txBody>
                    <a:bodyPr/>
                    <a:lstStyle/>
                    <a:p>
                      <a:pPr fontAlgn="t"/>
                      <a:r>
                        <a:rPr lang="en-IN" sz="800" b="1">
                          <a:effectLst/>
                        </a:rPr>
                        <a:t>Cost and Schedule Constraints</a:t>
                      </a:r>
                      <a:endParaRPr lang="en-IN" sz="800">
                        <a:effectLst/>
                      </a:endParaRPr>
                    </a:p>
                  </a:txBody>
                  <a:tcPr marL="21782" marR="21782" marT="10455" marB="10455">
                    <a:lnL>
                      <a:noFill/>
                    </a:lnL>
                    <a:lnR w="9525" cap="flat" cmpd="sng" algn="ctr">
                      <a:solidFill>
                        <a:srgbClr val="2C608C"/>
                      </a:solidFill>
                      <a:prstDash val="solid"/>
                      <a:round/>
                      <a:headEnd type="none" w="med" len="med"/>
                      <a:tailEnd type="none" w="med" len="med"/>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tc>
                  <a:txBody>
                    <a:bodyPr/>
                    <a:lstStyle/>
                    <a:p>
                      <a:pPr fontAlgn="t"/>
                      <a:r>
                        <a:rPr lang="en-IN" sz="800">
                          <a:effectLst/>
                        </a:rPr>
                        <a:t>Define, for example, the cost of a single exemplar of the system, the expected delivery date of the first exemplar, etc.</a:t>
                      </a:r>
                    </a:p>
                  </a:txBody>
                  <a:tcPr marL="21782" marR="21782" marT="10455" marB="10455">
                    <a:lnL w="9525" cap="flat" cmpd="sng" algn="ctr">
                      <a:solidFill>
                        <a:srgbClr val="2C608C"/>
                      </a:solidFill>
                      <a:prstDash val="solid"/>
                      <a:round/>
                      <a:headEnd type="none" w="med" len="med"/>
                      <a:tailEnd type="none" w="med" len="med"/>
                    </a:lnL>
                    <a:lnR>
                      <a:noFill/>
                    </a:lnR>
                    <a:lnT w="9525" cap="flat" cmpd="sng" algn="ctr">
                      <a:solidFill>
                        <a:srgbClr val="2C608C"/>
                      </a:solidFill>
                      <a:prstDash val="solid"/>
                      <a:round/>
                      <a:headEnd type="none" w="med" len="med"/>
                      <a:tailEnd type="none" w="med" len="med"/>
                    </a:lnT>
                    <a:lnB w="9525" cap="flat" cmpd="sng" algn="ctr">
                      <a:solidFill>
                        <a:srgbClr val="2C608C"/>
                      </a:solidFill>
                      <a:prstDash val="solid"/>
                      <a:round/>
                      <a:headEnd type="none" w="med" len="med"/>
                      <a:tailEnd type="none" w="med" len="med"/>
                    </a:lnB>
                    <a:solidFill>
                      <a:srgbClr val="F4F4F4"/>
                    </a:solidFill>
                  </a:tcPr>
                </a:tc>
                <a:extLst>
                  <a:ext uri="{0D108BD9-81ED-4DB2-BD59-A6C34878D82A}">
                    <a16:rowId xmlns:a16="http://schemas.microsoft.com/office/drawing/2014/main" val="1919770758"/>
                  </a:ext>
                </a:extLst>
              </a:tr>
            </a:tbl>
          </a:graphicData>
        </a:graphic>
      </p:graphicFrame>
      <p:sp>
        <p:nvSpPr>
          <p:cNvPr id="8" name="TextBox 7">
            <a:extLst>
              <a:ext uri="{FF2B5EF4-FFF2-40B4-BE49-F238E27FC236}">
                <a16:creationId xmlns:a16="http://schemas.microsoft.com/office/drawing/2014/main" id="{764D0E44-B02F-F542-A716-09E7D769A2FB}"/>
              </a:ext>
            </a:extLst>
          </p:cNvPr>
          <p:cNvSpPr txBox="1"/>
          <p:nvPr/>
        </p:nvSpPr>
        <p:spPr>
          <a:xfrm>
            <a:off x="176784" y="4565904"/>
            <a:ext cx="1205779" cy="215444"/>
          </a:xfrm>
          <a:prstGeom prst="rect">
            <a:avLst/>
          </a:prstGeom>
          <a:noFill/>
        </p:spPr>
        <p:txBody>
          <a:bodyPr wrap="none" rtlCol="0">
            <a:spAutoFit/>
          </a:bodyPr>
          <a:lstStyle/>
          <a:p>
            <a:r>
              <a:rPr lang="en-US" sz="800"/>
              <a:t>Source : SEBOK WIKI</a:t>
            </a:r>
          </a:p>
        </p:txBody>
      </p:sp>
    </p:spTree>
    <p:extLst>
      <p:ext uri="{BB962C8B-B14F-4D97-AF65-F5344CB8AC3E}">
        <p14:creationId xmlns:p14="http://schemas.microsoft.com/office/powerpoint/2010/main" val="425944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7726CD-D9C2-B02D-C6B1-EAF544E23F9E}"/>
              </a:ext>
            </a:extLst>
          </p:cNvPr>
          <p:cNvSpPr>
            <a:spLocks noGrp="1"/>
          </p:cNvSpPr>
          <p:nvPr>
            <p:ph type="title"/>
          </p:nvPr>
        </p:nvSpPr>
        <p:spPr/>
        <p:txBody>
          <a:bodyPr/>
          <a:lstStyle/>
          <a:p>
            <a:r>
              <a:rPr lang="en-IN" dirty="0"/>
              <a:t>Interface Requirements</a:t>
            </a:r>
          </a:p>
        </p:txBody>
      </p:sp>
      <p:sp>
        <p:nvSpPr>
          <p:cNvPr id="9" name="Text Placeholder 8">
            <a:extLst>
              <a:ext uri="{FF2B5EF4-FFF2-40B4-BE49-F238E27FC236}">
                <a16:creationId xmlns:a16="http://schemas.microsoft.com/office/drawing/2014/main" id="{59783A42-04DE-B92E-B988-C7245697EE0F}"/>
              </a:ext>
            </a:extLst>
          </p:cNvPr>
          <p:cNvSpPr>
            <a:spLocks noGrp="1"/>
          </p:cNvSpPr>
          <p:nvPr>
            <p:ph type="body" idx="1"/>
          </p:nvPr>
        </p:nvSpPr>
        <p:spPr/>
        <p:txBody>
          <a:bodyPr/>
          <a:lstStyle/>
          <a:p>
            <a:pPr>
              <a:buAutoNum type="arabicPeriod"/>
            </a:pPr>
            <a:r>
              <a:rPr lang="en-US" dirty="0"/>
              <a:t>The interaction could be direct (actual connection between two systems or</a:t>
            </a:r>
          </a:p>
          <a:p>
            <a:pPr>
              <a:buAutoNum type="arabicPeriod"/>
            </a:pPr>
            <a:r>
              <a:rPr lang="en-US" dirty="0"/>
              <a:t>Indirect (no direct connection but there is some design feature of a system that can affect a design feature of another system, e.g., induced environments or competition for a common resource).</a:t>
            </a:r>
            <a:endParaRPr lang="en-IN" dirty="0"/>
          </a:p>
        </p:txBody>
      </p:sp>
      <p:sp>
        <p:nvSpPr>
          <p:cNvPr id="4" name="Slide Number Placeholder 3">
            <a:extLst>
              <a:ext uri="{FF2B5EF4-FFF2-40B4-BE49-F238E27FC236}">
                <a16:creationId xmlns:a16="http://schemas.microsoft.com/office/drawing/2014/main" id="{062FFB0B-1298-6FE7-A394-2CB817BE4586}"/>
              </a:ext>
            </a:extLst>
          </p:cNvPr>
          <p:cNvSpPr>
            <a:spLocks noGrp="1"/>
          </p:cNvSpPr>
          <p:nvPr>
            <p:ph type="sldNum" idx="12"/>
          </p:nvPr>
        </p:nvSpPr>
        <p:spPr/>
        <p:txBody>
          <a:bodyPr/>
          <a:lstStyle/>
          <a:p>
            <a:pPr lvl="0"/>
            <a:fld id="{00000000-1234-1234-1234-123412341234}" type="slidenum">
              <a:rPr lang="en" smtClean="0"/>
              <a:pPr lvl="0"/>
              <a:t>61</a:t>
            </a:fld>
            <a:endParaRPr lang="en"/>
          </a:p>
        </p:txBody>
      </p:sp>
      <p:pic>
        <p:nvPicPr>
          <p:cNvPr id="11" name="Picture 10">
            <a:extLst>
              <a:ext uri="{FF2B5EF4-FFF2-40B4-BE49-F238E27FC236}">
                <a16:creationId xmlns:a16="http://schemas.microsoft.com/office/drawing/2014/main" id="{D5B30782-4E5A-7B9D-8C6B-E042FAFA10C6}"/>
              </a:ext>
            </a:extLst>
          </p:cNvPr>
          <p:cNvPicPr>
            <a:picLocks noChangeAspect="1"/>
          </p:cNvPicPr>
          <p:nvPr/>
        </p:nvPicPr>
        <p:blipFill>
          <a:blip r:embed="rId2"/>
          <a:stretch>
            <a:fillRect/>
          </a:stretch>
        </p:blipFill>
        <p:spPr>
          <a:xfrm>
            <a:off x="6371115" y="2251369"/>
            <a:ext cx="2772885" cy="2244607"/>
          </a:xfrm>
          <a:prstGeom prst="rect">
            <a:avLst/>
          </a:prstGeom>
        </p:spPr>
      </p:pic>
      <p:sp>
        <p:nvSpPr>
          <p:cNvPr id="2" name="TextBox 1">
            <a:extLst>
              <a:ext uri="{FF2B5EF4-FFF2-40B4-BE49-F238E27FC236}">
                <a16:creationId xmlns:a16="http://schemas.microsoft.com/office/drawing/2014/main" id="{CD814447-848C-FB2A-39B9-1A25F6FEF5FD}"/>
              </a:ext>
            </a:extLst>
          </p:cNvPr>
          <p:cNvSpPr txBox="1"/>
          <p:nvPr/>
        </p:nvSpPr>
        <p:spPr>
          <a:xfrm>
            <a:off x="311700" y="4543802"/>
            <a:ext cx="4624038" cy="261610"/>
          </a:xfrm>
          <a:prstGeom prst="rect">
            <a:avLst/>
          </a:prstGeom>
          <a:noFill/>
        </p:spPr>
        <p:txBody>
          <a:bodyPr wrap="square">
            <a:spAutoFit/>
          </a:bodyPr>
          <a:lstStyle/>
          <a:p>
            <a:r>
              <a:rPr lang="en-US" sz="1050" i="1" dirty="0"/>
              <a:t>INCOSE-TP-2021-002-01 | VERS/REV: 1.1 | May 2022</a:t>
            </a:r>
            <a:endParaRPr lang="en-IN" sz="1050" i="1" dirty="0"/>
          </a:p>
        </p:txBody>
      </p:sp>
    </p:spTree>
    <p:extLst>
      <p:ext uri="{BB962C8B-B14F-4D97-AF65-F5344CB8AC3E}">
        <p14:creationId xmlns:p14="http://schemas.microsoft.com/office/powerpoint/2010/main" val="3140369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020C-3FE3-22A2-935D-14E55C930FDF}"/>
              </a:ext>
            </a:extLst>
          </p:cNvPr>
          <p:cNvSpPr>
            <a:spLocks noGrp="1"/>
          </p:cNvSpPr>
          <p:nvPr>
            <p:ph type="title"/>
          </p:nvPr>
        </p:nvSpPr>
        <p:spPr/>
        <p:txBody>
          <a:bodyPr/>
          <a:lstStyle/>
          <a:p>
            <a:r>
              <a:rPr lang="en-IN" dirty="0"/>
              <a:t>What an Interface is not!</a:t>
            </a:r>
          </a:p>
        </p:txBody>
      </p:sp>
      <p:sp>
        <p:nvSpPr>
          <p:cNvPr id="3" name="Text Placeholder 2">
            <a:extLst>
              <a:ext uri="{FF2B5EF4-FFF2-40B4-BE49-F238E27FC236}">
                <a16:creationId xmlns:a16="http://schemas.microsoft.com/office/drawing/2014/main" id="{EEBCCE1B-D2A0-1913-4F93-A6CC24DA1E05}"/>
              </a:ext>
            </a:extLst>
          </p:cNvPr>
          <p:cNvSpPr>
            <a:spLocks noGrp="1"/>
          </p:cNvSpPr>
          <p:nvPr>
            <p:ph type="body" idx="1"/>
          </p:nvPr>
        </p:nvSpPr>
        <p:spPr/>
        <p:txBody>
          <a:bodyPr/>
          <a:lstStyle/>
          <a:p>
            <a:pPr>
              <a:lnSpc>
                <a:spcPct val="100000"/>
              </a:lnSpc>
            </a:pPr>
            <a:r>
              <a:rPr lang="en-US" sz="2000" dirty="0"/>
              <a:t>A general rule is that the word “interface” should not be used in a requirement statement either as a noun or a verb. </a:t>
            </a:r>
          </a:p>
          <a:p>
            <a:pPr lvl="1">
              <a:lnSpc>
                <a:spcPct val="100000"/>
              </a:lnSpc>
            </a:pPr>
            <a:r>
              <a:rPr lang="en-US" sz="1600" dirty="0"/>
              <a:t>As a noun, it implies the interface is a thing, which it is not - it is a boundary across which, or at, two systems interact. </a:t>
            </a:r>
          </a:p>
          <a:p>
            <a:pPr lvl="1">
              <a:lnSpc>
                <a:spcPct val="100000"/>
              </a:lnSpc>
            </a:pPr>
            <a:r>
              <a:rPr lang="en-US" sz="1600" dirty="0"/>
              <a:t>As a verb, it is ambiguous, in that often there are multiple interactions between systems across a single interface boundary.</a:t>
            </a:r>
          </a:p>
          <a:p>
            <a:pPr>
              <a:lnSpc>
                <a:spcPct val="100000"/>
              </a:lnSpc>
            </a:pPr>
            <a:r>
              <a:rPr lang="en-US" sz="2000" dirty="0"/>
              <a:t>It is a best practice to focus on individual interactions when writing interface requirements. This is important from both a system verification perspective and an allocation perspective.</a:t>
            </a:r>
            <a:endParaRPr lang="en-IN" sz="2000" dirty="0"/>
          </a:p>
        </p:txBody>
      </p:sp>
      <p:sp>
        <p:nvSpPr>
          <p:cNvPr id="4" name="Slide Number Placeholder 3">
            <a:extLst>
              <a:ext uri="{FF2B5EF4-FFF2-40B4-BE49-F238E27FC236}">
                <a16:creationId xmlns:a16="http://schemas.microsoft.com/office/drawing/2014/main" id="{D783765B-A8D1-3009-48E4-D66A93AC36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5" name="TextBox 4">
            <a:extLst>
              <a:ext uri="{FF2B5EF4-FFF2-40B4-BE49-F238E27FC236}">
                <a16:creationId xmlns:a16="http://schemas.microsoft.com/office/drawing/2014/main" id="{6C2C695D-9B30-7F88-2959-240357AAA729}"/>
              </a:ext>
            </a:extLst>
          </p:cNvPr>
          <p:cNvSpPr txBox="1"/>
          <p:nvPr/>
        </p:nvSpPr>
        <p:spPr>
          <a:xfrm>
            <a:off x="311700" y="4543802"/>
            <a:ext cx="4624038" cy="261610"/>
          </a:xfrm>
          <a:prstGeom prst="rect">
            <a:avLst/>
          </a:prstGeom>
          <a:noFill/>
        </p:spPr>
        <p:txBody>
          <a:bodyPr wrap="square">
            <a:spAutoFit/>
          </a:bodyPr>
          <a:lstStyle/>
          <a:p>
            <a:r>
              <a:rPr lang="en-US" sz="1050" i="1" dirty="0"/>
              <a:t>INCOSE-TP-2021-002-01 | VERS/REV: 1.1 | May 2022</a:t>
            </a:r>
            <a:endParaRPr lang="en-IN" sz="1050" i="1" dirty="0"/>
          </a:p>
        </p:txBody>
      </p:sp>
    </p:spTree>
    <p:extLst>
      <p:ext uri="{BB962C8B-B14F-4D97-AF65-F5344CB8AC3E}">
        <p14:creationId xmlns:p14="http://schemas.microsoft.com/office/powerpoint/2010/main" val="2699889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1A4F-C6B5-96D0-D9A5-E9E77CD18127}"/>
              </a:ext>
            </a:extLst>
          </p:cNvPr>
          <p:cNvSpPr>
            <a:spLocks noGrp="1"/>
          </p:cNvSpPr>
          <p:nvPr>
            <p:ph type="title"/>
          </p:nvPr>
        </p:nvSpPr>
        <p:spPr/>
        <p:txBody>
          <a:bodyPr/>
          <a:lstStyle/>
          <a:p>
            <a:r>
              <a:rPr lang="en-IN" dirty="0"/>
              <a:t>Example of how not to write Interface Requirements</a:t>
            </a:r>
          </a:p>
        </p:txBody>
      </p:sp>
      <p:sp>
        <p:nvSpPr>
          <p:cNvPr id="4" name="Slide Number Placeholder 3">
            <a:extLst>
              <a:ext uri="{FF2B5EF4-FFF2-40B4-BE49-F238E27FC236}">
                <a16:creationId xmlns:a16="http://schemas.microsoft.com/office/drawing/2014/main" id="{E9F5EE8C-C45E-F48B-A740-430D70C487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graphicFrame>
        <p:nvGraphicFramePr>
          <p:cNvPr id="13" name="Table 12">
            <a:extLst>
              <a:ext uri="{FF2B5EF4-FFF2-40B4-BE49-F238E27FC236}">
                <a16:creationId xmlns:a16="http://schemas.microsoft.com/office/drawing/2014/main" id="{49C1045F-BD4E-BDEF-6B85-0311443334A9}"/>
              </a:ext>
            </a:extLst>
          </p:cNvPr>
          <p:cNvGraphicFramePr>
            <a:graphicFrameLocks noGrp="1"/>
          </p:cNvGraphicFramePr>
          <p:nvPr>
            <p:extLst>
              <p:ext uri="{D42A27DB-BD31-4B8C-83A1-F6EECF244321}">
                <p14:modId xmlns:p14="http://schemas.microsoft.com/office/powerpoint/2010/main" val="1247957211"/>
              </p:ext>
            </p:extLst>
          </p:nvPr>
        </p:nvGraphicFramePr>
        <p:xfrm>
          <a:off x="79575" y="1020018"/>
          <a:ext cx="8982899" cy="3603269"/>
        </p:xfrm>
        <a:graphic>
          <a:graphicData uri="http://schemas.openxmlformats.org/drawingml/2006/table">
            <a:tbl>
              <a:tblPr/>
              <a:tblGrid>
                <a:gridCol w="2064562">
                  <a:extLst>
                    <a:ext uri="{9D8B030D-6E8A-4147-A177-3AD203B41FA5}">
                      <a16:colId xmlns:a16="http://schemas.microsoft.com/office/drawing/2014/main" val="1149490262"/>
                    </a:ext>
                  </a:extLst>
                </a:gridCol>
                <a:gridCol w="2577221">
                  <a:extLst>
                    <a:ext uri="{9D8B030D-6E8A-4147-A177-3AD203B41FA5}">
                      <a16:colId xmlns:a16="http://schemas.microsoft.com/office/drawing/2014/main" val="2047760218"/>
                    </a:ext>
                  </a:extLst>
                </a:gridCol>
                <a:gridCol w="2276554">
                  <a:extLst>
                    <a:ext uri="{9D8B030D-6E8A-4147-A177-3AD203B41FA5}">
                      <a16:colId xmlns:a16="http://schemas.microsoft.com/office/drawing/2014/main" val="1523483611"/>
                    </a:ext>
                  </a:extLst>
                </a:gridCol>
                <a:gridCol w="2064562">
                  <a:extLst>
                    <a:ext uri="{9D8B030D-6E8A-4147-A177-3AD203B41FA5}">
                      <a16:colId xmlns:a16="http://schemas.microsoft.com/office/drawing/2014/main" val="228299404"/>
                    </a:ext>
                  </a:extLst>
                </a:gridCol>
              </a:tblGrid>
              <a:tr h="143435">
                <a:tc>
                  <a:txBody>
                    <a:bodyPr/>
                    <a:lstStyle/>
                    <a:p>
                      <a:pPr algn="l" fontAlgn="b"/>
                      <a:r>
                        <a:rPr lang="en-IN" sz="900" b="1" i="0" u="none" strike="noStrike" dirty="0">
                          <a:solidFill>
                            <a:srgbClr val="FFFFFF"/>
                          </a:solidFill>
                          <a:effectLst/>
                          <a:latin typeface="Aptos Narrow"/>
                        </a:rPr>
                        <a:t>Incorrect Requirement</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900" b="1" i="0" u="none" strike="noStrike" dirty="0">
                          <a:solidFill>
                            <a:srgbClr val="FFFFFF"/>
                          </a:solidFill>
                          <a:effectLst/>
                          <a:latin typeface="Aptos Narrow"/>
                        </a:rPr>
                        <a:t>Explanation</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900" b="1" i="0" u="none" strike="noStrike" dirty="0">
                          <a:solidFill>
                            <a:srgbClr val="FFFFFF"/>
                          </a:solidFill>
                          <a:effectLst/>
                          <a:latin typeface="Aptos Narrow"/>
                        </a:rPr>
                        <a:t>System A Requirement</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900" b="1" i="0" u="none" strike="noStrike" dirty="0">
                          <a:solidFill>
                            <a:srgbClr val="FFFFFF"/>
                          </a:solidFill>
                          <a:effectLst/>
                          <a:latin typeface="Aptos Narrow"/>
                        </a:rPr>
                        <a:t>System B Requirement</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548206889"/>
                  </a:ext>
                </a:extLst>
              </a:tr>
              <a:tr h="660673">
                <a:tc>
                  <a:txBody>
                    <a:bodyPr/>
                    <a:lstStyle/>
                    <a:p>
                      <a:pPr algn="l" fontAlgn="b"/>
                      <a:r>
                        <a:rPr lang="en-US" sz="900" b="0" i="0" u="none" strike="noStrike" dirty="0">
                          <a:solidFill>
                            <a:srgbClr val="000000"/>
                          </a:solidFill>
                          <a:effectLst/>
                          <a:latin typeface="Aptos Narrow"/>
                        </a:rPr>
                        <a:t>The digital interface shall maintain full operational capability after two failures.</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This requirement assumes the interface is a tangible thing with functionality - this is not true.</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The digital system on the spacecraft side shall maintain operational capability by handling up to two failures in data exchange.</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The digital system on the payload side shall maintain operational capability by handling up to two failures in data exchange.</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48046786"/>
                  </a:ext>
                </a:extLst>
              </a:tr>
              <a:tr h="699790">
                <a:tc>
                  <a:txBody>
                    <a:bodyPr/>
                    <a:lstStyle/>
                    <a:p>
                      <a:pPr algn="l" fontAlgn="b"/>
                      <a:r>
                        <a:rPr lang="en-US" sz="900" b="0" i="0" u="none" strike="noStrike" dirty="0">
                          <a:solidFill>
                            <a:srgbClr val="000000"/>
                          </a:solidFill>
                          <a:effectLst/>
                          <a:latin typeface="Aptos Narrow"/>
                        </a:rPr>
                        <a:t>The interfaces between the spacecraft and payload shall be designed to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a:rPr>
                        <a:t>This requirement is written in passive voice on the designers and also assumes the interfaces are things. The requirement should focus on accessibility of connectors, bolts, etc.</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a:rPr>
                        <a:t>The spacecraft shall provide accessible connectors and bolts for attachment to the payload.</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a:rPr>
                        <a:t>The payload shall provide accessible connectors and bolts for attachment to the spacecraft.</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3920934"/>
                  </a:ext>
                </a:extLst>
              </a:tr>
              <a:tr h="560701">
                <a:tc>
                  <a:txBody>
                    <a:bodyPr/>
                    <a:lstStyle/>
                    <a:p>
                      <a:pPr algn="l" fontAlgn="b"/>
                      <a:r>
                        <a:rPr lang="en-US" sz="900" b="0" i="0" u="none" strike="noStrike" dirty="0">
                          <a:solidFill>
                            <a:srgbClr val="000000"/>
                          </a:solidFill>
                          <a:effectLst/>
                          <a:latin typeface="Aptos Narrow"/>
                        </a:rPr>
                        <a:t>The interfaces between the spacecraft and payload shall have standard labels, controls, and displays.</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This requirement is written in passive voice and again assumes the interface is a thing.</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The spacecraft shall include standardized labels, controls, and displays at the interface for ease of use.</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The payload shall include standardized labels, controls, and displays at the interface for ease of use.</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42882880"/>
                  </a:ext>
                </a:extLst>
              </a:tr>
              <a:tr h="838880">
                <a:tc>
                  <a:txBody>
                    <a:bodyPr/>
                    <a:lstStyle/>
                    <a:p>
                      <a:pPr algn="l" fontAlgn="b"/>
                      <a:r>
                        <a:rPr lang="en-US" sz="900" b="0" i="0" u="none" strike="noStrike" dirty="0">
                          <a:solidFill>
                            <a:srgbClr val="000000"/>
                          </a:solidFill>
                          <a:effectLst/>
                          <a:latin typeface="Aptos Narrow"/>
                        </a:rPr>
                        <a:t>The electrical interface between the spacecraft and payload shall have a reliability of 0.99999.</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a:rPr>
                        <a:t>This requirement again assumes the interface is a thing. The requirement should address each of the systems and apply to any hardware or software involved in interactions on each side of the interface boundary.</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a:rPr>
                        <a:t>The electrical system on the spacecraft side shall maintain a reliability of 0.99999 in operations involving the payload.</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a:rPr>
                        <a:t>The electrical system on the payload side shall maintain a reliability of 0.99999 in operations involving the spacecraft.</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9663599"/>
                  </a:ext>
                </a:extLst>
              </a:tr>
              <a:tr h="699790">
                <a:tc>
                  <a:txBody>
                    <a:bodyPr/>
                    <a:lstStyle/>
                    <a:p>
                      <a:pPr algn="l" fontAlgn="b"/>
                      <a:r>
                        <a:rPr lang="en-US" sz="900" b="0" i="0" u="none" strike="noStrike" dirty="0">
                          <a:solidFill>
                            <a:srgbClr val="000000"/>
                          </a:solidFill>
                          <a:effectLst/>
                          <a:latin typeface="Aptos Narrow"/>
                        </a:rPr>
                        <a:t>The SOI shall interface with …...</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This requirement is ambiguous because it does not focus on a specific interaction. There are often multiple interactions; to be specific, there should be a requirement for each interaction.</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The SOI shall enable data exchange with the payload's telemetry system.</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dirty="0">
                          <a:solidFill>
                            <a:srgbClr val="000000"/>
                          </a:solidFill>
                          <a:effectLst/>
                          <a:latin typeface="Aptos Narrow"/>
                        </a:rPr>
                        <a:t>The payload shall establish a secure data connection with the SOI for telemetry exchange.</a:t>
                      </a:r>
                    </a:p>
                  </a:txBody>
                  <a:tcPr marL="5694" marR="5694" marT="56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5389952"/>
                  </a:ext>
                </a:extLst>
              </a:tr>
            </a:tbl>
          </a:graphicData>
        </a:graphic>
      </p:graphicFrame>
    </p:spTree>
    <p:extLst>
      <p:ext uri="{BB962C8B-B14F-4D97-AF65-F5344CB8AC3E}">
        <p14:creationId xmlns:p14="http://schemas.microsoft.com/office/powerpoint/2010/main" val="3776975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5552-126E-9E67-6668-15540063E3BF}"/>
              </a:ext>
            </a:extLst>
          </p:cNvPr>
          <p:cNvSpPr>
            <a:spLocks noGrp="1"/>
          </p:cNvSpPr>
          <p:nvPr>
            <p:ph type="title"/>
          </p:nvPr>
        </p:nvSpPr>
        <p:spPr/>
        <p:txBody>
          <a:bodyPr/>
          <a:lstStyle/>
          <a:p>
            <a:r>
              <a:rPr lang="en-US" sz="2400" dirty="0"/>
              <a:t>Steps to write Interface Requirements</a:t>
            </a:r>
            <a:endParaRPr lang="en-IN" sz="2400" dirty="0"/>
          </a:p>
        </p:txBody>
      </p:sp>
      <p:sp>
        <p:nvSpPr>
          <p:cNvPr id="11" name="Text Placeholder 10">
            <a:extLst>
              <a:ext uri="{FF2B5EF4-FFF2-40B4-BE49-F238E27FC236}">
                <a16:creationId xmlns:a16="http://schemas.microsoft.com/office/drawing/2014/main" id="{7051FEBB-AD3F-8C68-30CB-7D120E0EA5E7}"/>
              </a:ext>
            </a:extLst>
          </p:cNvPr>
          <p:cNvSpPr>
            <a:spLocks noGrp="1"/>
          </p:cNvSpPr>
          <p:nvPr>
            <p:ph type="body" idx="1"/>
          </p:nvPr>
        </p:nvSpPr>
        <p:spPr/>
        <p:txBody>
          <a:bodyPr/>
          <a:lstStyle/>
          <a:p>
            <a:pPr marL="114300" indent="0">
              <a:buNone/>
            </a:pPr>
            <a:r>
              <a:rPr lang="en-US" dirty="0"/>
              <a:t>Writing interface requirements is a three-step process: </a:t>
            </a:r>
          </a:p>
          <a:p>
            <a:pPr marL="114300" indent="0">
              <a:buNone/>
            </a:pPr>
            <a:r>
              <a:rPr lang="en-US" b="1" dirty="0"/>
              <a:t>Step 1</a:t>
            </a:r>
            <a:r>
              <a:rPr lang="en-US" dirty="0"/>
              <a:t>: Identify the interface boundaries and interactions across those boundaries </a:t>
            </a:r>
          </a:p>
          <a:p>
            <a:pPr marL="114300" indent="0">
              <a:buNone/>
            </a:pPr>
            <a:r>
              <a:rPr lang="en-US" b="1" dirty="0"/>
              <a:t>Step 2</a:t>
            </a:r>
            <a:r>
              <a:rPr lang="en-US" dirty="0"/>
              <a:t>: Define the interactions across the interface boundaries </a:t>
            </a:r>
          </a:p>
          <a:p>
            <a:pPr marL="114300" indent="0">
              <a:buNone/>
            </a:pPr>
            <a:r>
              <a:rPr lang="en-US" b="1" dirty="0"/>
              <a:t>Step 3</a:t>
            </a:r>
            <a:r>
              <a:rPr lang="en-US" dirty="0"/>
              <a:t>: Write the Interface requirements. </a:t>
            </a:r>
            <a:endParaRPr lang="en-IN" dirty="0"/>
          </a:p>
        </p:txBody>
      </p:sp>
      <p:sp>
        <p:nvSpPr>
          <p:cNvPr id="4" name="Slide Number Placeholder 3">
            <a:extLst>
              <a:ext uri="{FF2B5EF4-FFF2-40B4-BE49-F238E27FC236}">
                <a16:creationId xmlns:a16="http://schemas.microsoft.com/office/drawing/2014/main" id="{F2536E7A-2FBB-133A-CD36-4B1DEDA41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dirty="0"/>
          </a:p>
        </p:txBody>
      </p:sp>
      <p:sp>
        <p:nvSpPr>
          <p:cNvPr id="3" name="TextBox 2">
            <a:extLst>
              <a:ext uri="{FF2B5EF4-FFF2-40B4-BE49-F238E27FC236}">
                <a16:creationId xmlns:a16="http://schemas.microsoft.com/office/drawing/2014/main" id="{7722C966-688B-90A3-F254-4C5DC11F1DD9}"/>
              </a:ext>
            </a:extLst>
          </p:cNvPr>
          <p:cNvSpPr txBox="1"/>
          <p:nvPr/>
        </p:nvSpPr>
        <p:spPr>
          <a:xfrm>
            <a:off x="311700" y="4543802"/>
            <a:ext cx="4624038" cy="261610"/>
          </a:xfrm>
          <a:prstGeom prst="rect">
            <a:avLst/>
          </a:prstGeom>
          <a:noFill/>
        </p:spPr>
        <p:txBody>
          <a:bodyPr wrap="square">
            <a:spAutoFit/>
          </a:bodyPr>
          <a:lstStyle/>
          <a:p>
            <a:r>
              <a:rPr lang="en-US" sz="1050" i="1" dirty="0"/>
              <a:t>INCOSE-TP-2021-002-01 | VERS/REV: 1.1 | May 2022</a:t>
            </a:r>
            <a:endParaRPr lang="en-IN" sz="1050" i="1" dirty="0"/>
          </a:p>
        </p:txBody>
      </p:sp>
    </p:spTree>
    <p:extLst>
      <p:ext uri="{BB962C8B-B14F-4D97-AF65-F5344CB8AC3E}">
        <p14:creationId xmlns:p14="http://schemas.microsoft.com/office/powerpoint/2010/main" val="1287749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5718-B5C2-EF4C-99EF-B2199FBA7AA1}"/>
              </a:ext>
            </a:extLst>
          </p:cNvPr>
          <p:cNvSpPr>
            <a:spLocks noGrp="1"/>
          </p:cNvSpPr>
          <p:nvPr>
            <p:ph type="title"/>
          </p:nvPr>
        </p:nvSpPr>
        <p:spPr/>
        <p:txBody>
          <a:bodyPr/>
          <a:lstStyle/>
          <a:p>
            <a:r>
              <a:rPr lang="en-US"/>
              <a:t>System Requirements Document - Template</a:t>
            </a:r>
          </a:p>
        </p:txBody>
      </p:sp>
      <p:sp>
        <p:nvSpPr>
          <p:cNvPr id="3" name="Slide Number Placeholder 2">
            <a:extLst>
              <a:ext uri="{FF2B5EF4-FFF2-40B4-BE49-F238E27FC236}">
                <a16:creationId xmlns:a16="http://schemas.microsoft.com/office/drawing/2014/main" id="{E9B3A0AF-D429-CF4F-8594-2FBCEFA3E8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pic>
        <p:nvPicPr>
          <p:cNvPr id="5" name="Picture 4">
            <a:extLst>
              <a:ext uri="{FF2B5EF4-FFF2-40B4-BE49-F238E27FC236}">
                <a16:creationId xmlns:a16="http://schemas.microsoft.com/office/drawing/2014/main" id="{87E09E3F-49DD-F349-A588-0B90A4A339CD}"/>
              </a:ext>
            </a:extLst>
          </p:cNvPr>
          <p:cNvPicPr>
            <a:picLocks noChangeAspect="1"/>
          </p:cNvPicPr>
          <p:nvPr/>
        </p:nvPicPr>
        <p:blipFill>
          <a:blip r:embed="rId2"/>
          <a:stretch>
            <a:fillRect/>
          </a:stretch>
        </p:blipFill>
        <p:spPr>
          <a:xfrm>
            <a:off x="164179" y="1017725"/>
            <a:ext cx="2789700" cy="3603636"/>
          </a:xfrm>
          <a:prstGeom prst="rect">
            <a:avLst/>
          </a:prstGeom>
        </p:spPr>
      </p:pic>
      <p:pic>
        <p:nvPicPr>
          <p:cNvPr id="7" name="Picture 6">
            <a:extLst>
              <a:ext uri="{FF2B5EF4-FFF2-40B4-BE49-F238E27FC236}">
                <a16:creationId xmlns:a16="http://schemas.microsoft.com/office/drawing/2014/main" id="{72E05D9F-A187-8641-9F30-C0C06AA27029}"/>
              </a:ext>
            </a:extLst>
          </p:cNvPr>
          <p:cNvPicPr>
            <a:picLocks noChangeAspect="1"/>
          </p:cNvPicPr>
          <p:nvPr/>
        </p:nvPicPr>
        <p:blipFill>
          <a:blip r:embed="rId3"/>
          <a:stretch>
            <a:fillRect/>
          </a:stretch>
        </p:blipFill>
        <p:spPr>
          <a:xfrm>
            <a:off x="3170446" y="1017725"/>
            <a:ext cx="2802828" cy="3603636"/>
          </a:xfrm>
          <a:prstGeom prst="rect">
            <a:avLst/>
          </a:prstGeom>
        </p:spPr>
      </p:pic>
      <p:pic>
        <p:nvPicPr>
          <p:cNvPr id="9" name="Picture 8">
            <a:extLst>
              <a:ext uri="{FF2B5EF4-FFF2-40B4-BE49-F238E27FC236}">
                <a16:creationId xmlns:a16="http://schemas.microsoft.com/office/drawing/2014/main" id="{56A69CB5-F758-2D44-91BE-BDD9624CA25D}"/>
              </a:ext>
            </a:extLst>
          </p:cNvPr>
          <p:cNvPicPr>
            <a:picLocks noChangeAspect="1"/>
          </p:cNvPicPr>
          <p:nvPr/>
        </p:nvPicPr>
        <p:blipFill>
          <a:blip r:embed="rId4"/>
          <a:stretch>
            <a:fillRect/>
          </a:stretch>
        </p:blipFill>
        <p:spPr>
          <a:xfrm>
            <a:off x="6180414" y="1017725"/>
            <a:ext cx="2796264" cy="3603636"/>
          </a:xfrm>
          <a:prstGeom prst="rect">
            <a:avLst/>
          </a:prstGeom>
        </p:spPr>
      </p:pic>
    </p:spTree>
    <p:extLst>
      <p:ext uri="{BB962C8B-B14F-4D97-AF65-F5344CB8AC3E}">
        <p14:creationId xmlns:p14="http://schemas.microsoft.com/office/powerpoint/2010/main" val="354960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Requirements</a:t>
            </a:r>
            <a:endParaRPr/>
          </a:p>
        </p:txBody>
      </p:sp>
      <p:sp>
        <p:nvSpPr>
          <p:cNvPr id="323" name="Google Shape;323;p4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5"/>
                </a:solidFill>
              </a:rPr>
              <a:t>The &lt;system&gt; shall not fail. </a:t>
            </a:r>
            <a:endParaRPr b="1">
              <a:solidFill>
                <a:schemeClr val="accent5"/>
              </a:solidFill>
            </a:endParaRPr>
          </a:p>
          <a:p>
            <a:pPr marL="0" lvl="0" indent="0" algn="l" rtl="0">
              <a:spcBef>
                <a:spcPts val="1600"/>
              </a:spcBef>
              <a:spcAft>
                <a:spcPts val="0"/>
              </a:spcAft>
              <a:buNone/>
            </a:pPr>
            <a:r>
              <a:rPr lang="en" i="1"/>
              <a:t>{This is unacceptable because verification of the requirement would require infinite time.}</a:t>
            </a:r>
          </a:p>
          <a:p>
            <a:pPr marL="0" lvl="0" indent="0" algn="l" rtl="0">
              <a:spcBef>
                <a:spcPts val="1200"/>
              </a:spcBef>
              <a:spcAft>
                <a:spcPts val="1200"/>
              </a:spcAft>
              <a:buNone/>
            </a:pPr>
            <a:r>
              <a:rPr lang="en" b="1"/>
              <a:t>Acceptable</a:t>
            </a:r>
            <a:r>
              <a:rPr lang="en"/>
              <a:t>: </a:t>
            </a:r>
          </a:p>
          <a:p>
            <a:pPr marL="0" lvl="0" indent="0" algn="l" rtl="0">
              <a:spcAft>
                <a:spcPts val="1200"/>
              </a:spcAft>
              <a:buNone/>
            </a:pPr>
            <a:r>
              <a:rPr lang="en"/>
              <a:t>The &lt;system&gt; shall have an Availability of greater than or equal to 95%. </a:t>
            </a:r>
          </a:p>
          <a:p>
            <a:pPr marL="0" lvl="0" indent="0" algn="l" rtl="0">
              <a:spcAft>
                <a:spcPts val="1200"/>
              </a:spcAft>
              <a:buNone/>
            </a:pPr>
            <a:r>
              <a:rPr lang="en"/>
              <a:t>OR </a:t>
            </a:r>
          </a:p>
          <a:p>
            <a:pPr marL="0" lvl="0" indent="0" algn="l" rtl="0">
              <a:spcAft>
                <a:spcPts val="1200"/>
              </a:spcAft>
              <a:buNone/>
            </a:pPr>
            <a:r>
              <a:rPr lang="en"/>
              <a:t>The &lt;system&gt; shall have a Mean Time Between Failures (MTBF) of 6 months.</a:t>
            </a:r>
            <a:endParaRPr/>
          </a:p>
        </p:txBody>
      </p:sp>
      <p:sp>
        <p:nvSpPr>
          <p:cNvPr id="324" name="Google Shape;324;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325" name="Google Shape;325;p49"/>
          <p:cNvSpPr txBox="1"/>
          <p:nvPr/>
        </p:nvSpPr>
        <p:spPr>
          <a:xfrm>
            <a:off x="6014748" y="4464529"/>
            <a:ext cx="31089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222222"/>
                </a:solidFill>
                <a:highlight>
                  <a:srgbClr val="FFFFFF"/>
                </a:highlight>
                <a:latin typeface="Roboto"/>
                <a:ea typeface="Roboto"/>
                <a:cs typeface="Roboto"/>
                <a:sym typeface="Roboto"/>
              </a:rPr>
              <a:t>INCOSE - Guide for Writing Requirements</a:t>
            </a:r>
            <a:endParaRPr sz="800"/>
          </a:p>
        </p:txBody>
      </p:sp>
    </p:spTree>
    <p:extLst>
      <p:ext uri="{BB962C8B-B14F-4D97-AF65-F5344CB8AC3E}">
        <p14:creationId xmlns:p14="http://schemas.microsoft.com/office/powerpoint/2010/main" val="607804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Effect transition="in" filter="wipe(left)">
                                      <p:cBhvr>
                                        <p:cTn id="7" dur="500"/>
                                        <p:tgtEl>
                                          <p:spTgt spid="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
                                            <p:txEl>
                                              <p:pRg st="1" end="1"/>
                                            </p:txEl>
                                          </p:spTgt>
                                        </p:tgtEl>
                                        <p:attrNameLst>
                                          <p:attrName>style.visibility</p:attrName>
                                        </p:attrNameLst>
                                      </p:cBhvr>
                                      <p:to>
                                        <p:strVal val="visible"/>
                                      </p:to>
                                    </p:set>
                                    <p:animEffect transition="in" filter="wipe(left)">
                                      <p:cBhvr>
                                        <p:cTn id="12" dur="500"/>
                                        <p:tgtEl>
                                          <p:spTgt spid="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Effect transition="in" filter="wipe(left)">
                                      <p:cBhvr>
                                        <p:cTn id="17" dur="500"/>
                                        <p:tgtEl>
                                          <p:spTgt spid="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
                                            <p:txEl>
                                              <p:pRg st="3" end="3"/>
                                            </p:txEl>
                                          </p:spTgt>
                                        </p:tgtEl>
                                        <p:attrNameLst>
                                          <p:attrName>style.visibility</p:attrName>
                                        </p:attrNameLst>
                                      </p:cBhvr>
                                      <p:to>
                                        <p:strVal val="visible"/>
                                      </p:to>
                                    </p:set>
                                    <p:animEffect transition="in" filter="wipe(left)">
                                      <p:cBhvr>
                                        <p:cTn id="22" dur="500"/>
                                        <p:tgtEl>
                                          <p:spTgt spid="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
                                            <p:txEl>
                                              <p:pRg st="4" end="4"/>
                                            </p:txEl>
                                          </p:spTgt>
                                        </p:tgtEl>
                                        <p:attrNameLst>
                                          <p:attrName>style.visibility</p:attrName>
                                        </p:attrNameLst>
                                      </p:cBhvr>
                                      <p:to>
                                        <p:strVal val="visible"/>
                                      </p:to>
                                    </p:set>
                                    <p:animEffect transition="in" filter="wipe(left)">
                                      <p:cBhvr>
                                        <p:cTn id="27" dur="500"/>
                                        <p:tgtEl>
                                          <p:spTgt spid="32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3">
                                            <p:txEl>
                                              <p:pRg st="5" end="5"/>
                                            </p:txEl>
                                          </p:spTgt>
                                        </p:tgtEl>
                                        <p:attrNameLst>
                                          <p:attrName>style.visibility</p:attrName>
                                        </p:attrNameLst>
                                      </p:cBhvr>
                                      <p:to>
                                        <p:strVal val="visible"/>
                                      </p:to>
                                    </p:set>
                                    <p:animEffect transition="in" filter="wipe(left)">
                                      <p:cBhvr>
                                        <p:cTn id="30" dur="500"/>
                                        <p:tgtEl>
                                          <p:spTgt spid="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Requirements</a:t>
            </a:r>
            <a:endParaRPr/>
          </a:p>
        </p:txBody>
      </p:sp>
      <p:sp>
        <p:nvSpPr>
          <p:cNvPr id="331" name="Google Shape;331;p5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5"/>
                </a:solidFill>
              </a:rPr>
              <a:t>The User_Management_System shall Open/Close the User_Account in less than 1 second. </a:t>
            </a:r>
            <a:endParaRPr sz="1700" b="1">
              <a:solidFill>
                <a:schemeClr val="accent5"/>
              </a:solidFill>
            </a:endParaRPr>
          </a:p>
          <a:p>
            <a:pPr marL="0" lvl="0" indent="0" algn="l" rtl="0">
              <a:spcBef>
                <a:spcPts val="1600"/>
              </a:spcBef>
              <a:spcAft>
                <a:spcPts val="0"/>
              </a:spcAft>
              <a:buNone/>
            </a:pPr>
            <a:r>
              <a:rPr lang="en" sz="1700" i="1"/>
              <a:t>{This is unacceptable because it is unclear as to what is meant: open, close, or both?}</a:t>
            </a:r>
            <a:endParaRPr sz="1700" i="1"/>
          </a:p>
          <a:p>
            <a:pPr marL="0" lvl="0" indent="0" algn="l" rtl="0">
              <a:spcBef>
                <a:spcPts val="1600"/>
              </a:spcBef>
              <a:spcAft>
                <a:spcPts val="0"/>
              </a:spcAft>
              <a:buNone/>
            </a:pPr>
            <a:r>
              <a:rPr lang="en" sz="1700" b="1"/>
              <a:t>Acceptable</a:t>
            </a:r>
            <a:r>
              <a:rPr lang="en" sz="1700"/>
              <a:t> (Split into two requirements):</a:t>
            </a:r>
            <a:endParaRPr sz="1700"/>
          </a:p>
          <a:p>
            <a:pPr marL="0" lvl="0" indent="0" algn="l" rtl="0">
              <a:spcBef>
                <a:spcPts val="1600"/>
              </a:spcBef>
              <a:spcAft>
                <a:spcPts val="0"/>
              </a:spcAft>
              <a:buNone/>
            </a:pPr>
            <a:r>
              <a:rPr lang="en" sz="1700"/>
              <a:t>The User_Management_System shall Open the User_Account in less than 1 second.</a:t>
            </a:r>
            <a:endParaRPr sz="1700"/>
          </a:p>
          <a:p>
            <a:pPr marL="0" lvl="0" indent="0" algn="l" rtl="0">
              <a:spcBef>
                <a:spcPts val="1600"/>
              </a:spcBef>
              <a:spcAft>
                <a:spcPts val="1600"/>
              </a:spcAft>
              <a:buNone/>
            </a:pPr>
            <a:r>
              <a:rPr lang="en" sz="1700"/>
              <a:t>The User_Management_System shall Close the User_Account in less than 1 second.</a:t>
            </a:r>
            <a:endParaRPr sz="1700"/>
          </a:p>
        </p:txBody>
      </p:sp>
      <p:sp>
        <p:nvSpPr>
          <p:cNvPr id="332" name="Google Shape;332;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
        <p:nvSpPr>
          <p:cNvPr id="2" name="Google Shape;325;p49">
            <a:extLst>
              <a:ext uri="{FF2B5EF4-FFF2-40B4-BE49-F238E27FC236}">
                <a16:creationId xmlns:a16="http://schemas.microsoft.com/office/drawing/2014/main" id="{2BF5CB42-4472-98B7-18BF-CB841B174483}"/>
              </a:ext>
            </a:extLst>
          </p:cNvPr>
          <p:cNvSpPr txBox="1"/>
          <p:nvPr/>
        </p:nvSpPr>
        <p:spPr>
          <a:xfrm>
            <a:off x="6014748" y="4464529"/>
            <a:ext cx="31089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800">
                <a:solidFill>
                  <a:srgbClr val="222222"/>
                </a:solidFill>
                <a:highlight>
                  <a:srgbClr val="FFFFFF"/>
                </a:highlight>
                <a:latin typeface="Roboto"/>
                <a:ea typeface="Roboto"/>
                <a:cs typeface="Roboto"/>
                <a:sym typeface="Roboto"/>
              </a:rPr>
              <a:t>INCOSE - Guide for Writing Requirements</a:t>
            </a:r>
            <a:endParaRPr sz="800"/>
          </a:p>
        </p:txBody>
      </p:sp>
    </p:spTree>
    <p:extLst>
      <p:ext uri="{BB962C8B-B14F-4D97-AF65-F5344CB8AC3E}">
        <p14:creationId xmlns:p14="http://schemas.microsoft.com/office/powerpoint/2010/main" val="3749453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
                                            <p:txEl>
                                              <p:pRg st="0" end="0"/>
                                            </p:txEl>
                                          </p:spTgt>
                                        </p:tgtEl>
                                        <p:attrNameLst>
                                          <p:attrName>style.visibility</p:attrName>
                                        </p:attrNameLst>
                                      </p:cBhvr>
                                      <p:to>
                                        <p:strVal val="visible"/>
                                      </p:to>
                                    </p:set>
                                    <p:animEffect transition="in" filter="wipe(left)">
                                      <p:cBhvr>
                                        <p:cTn id="7" dur="500"/>
                                        <p:tgtEl>
                                          <p:spTgt spid="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
                                            <p:txEl>
                                              <p:pRg st="1" end="1"/>
                                            </p:txEl>
                                          </p:spTgt>
                                        </p:tgtEl>
                                        <p:attrNameLst>
                                          <p:attrName>style.visibility</p:attrName>
                                        </p:attrNameLst>
                                      </p:cBhvr>
                                      <p:to>
                                        <p:strVal val="visible"/>
                                      </p:to>
                                    </p:set>
                                    <p:animEffect transition="in" filter="wipe(left)">
                                      <p:cBhvr>
                                        <p:cTn id="12" dur="500"/>
                                        <p:tgtEl>
                                          <p:spTgt spid="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1">
                                            <p:txEl>
                                              <p:pRg st="2" end="2"/>
                                            </p:txEl>
                                          </p:spTgt>
                                        </p:tgtEl>
                                        <p:attrNameLst>
                                          <p:attrName>style.visibility</p:attrName>
                                        </p:attrNameLst>
                                      </p:cBhvr>
                                      <p:to>
                                        <p:strVal val="visible"/>
                                      </p:to>
                                    </p:set>
                                    <p:animEffect transition="in" filter="wipe(left)">
                                      <p:cBhvr>
                                        <p:cTn id="17" dur="500"/>
                                        <p:tgtEl>
                                          <p:spTgt spid="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
                                            <p:txEl>
                                              <p:pRg st="3" end="3"/>
                                            </p:txEl>
                                          </p:spTgt>
                                        </p:tgtEl>
                                        <p:attrNameLst>
                                          <p:attrName>style.visibility</p:attrName>
                                        </p:attrNameLst>
                                      </p:cBhvr>
                                      <p:to>
                                        <p:strVal val="visible"/>
                                      </p:to>
                                    </p:set>
                                    <p:animEffect transition="in" filter="wipe(left)">
                                      <p:cBhvr>
                                        <p:cTn id="22" dur="500"/>
                                        <p:tgtEl>
                                          <p:spTgt spid="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1">
                                            <p:txEl>
                                              <p:pRg st="4" end="4"/>
                                            </p:txEl>
                                          </p:spTgt>
                                        </p:tgtEl>
                                        <p:attrNameLst>
                                          <p:attrName>style.visibility</p:attrName>
                                        </p:attrNameLst>
                                      </p:cBhvr>
                                      <p:to>
                                        <p:strVal val="visible"/>
                                      </p:to>
                                    </p:set>
                                    <p:animEffect transition="in" filter="wipe(left)">
                                      <p:cBhvr>
                                        <p:cTn id="27" dur="500"/>
                                        <p:tgtEl>
                                          <p:spTgt spid="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5E5D0A-A75D-2142-BDAC-5409165D23CE}"/>
              </a:ext>
            </a:extLst>
          </p:cNvPr>
          <p:cNvSpPr>
            <a:spLocks noGrp="1"/>
          </p:cNvSpPr>
          <p:nvPr>
            <p:ph type="title"/>
          </p:nvPr>
        </p:nvSpPr>
        <p:spPr/>
        <p:txBody>
          <a:bodyPr/>
          <a:lstStyle/>
          <a:p>
            <a:r>
              <a:rPr lang="en-US"/>
              <a:t>Good Requirements or Bad Requirements?</a:t>
            </a:r>
          </a:p>
        </p:txBody>
      </p:sp>
      <p:sp>
        <p:nvSpPr>
          <p:cNvPr id="9" name="Text Placeholder 8">
            <a:extLst>
              <a:ext uri="{FF2B5EF4-FFF2-40B4-BE49-F238E27FC236}">
                <a16:creationId xmlns:a16="http://schemas.microsoft.com/office/drawing/2014/main" id="{32D52A38-CA34-C044-83F3-37F3B9288444}"/>
              </a:ext>
            </a:extLst>
          </p:cNvPr>
          <p:cNvSpPr>
            <a:spLocks noGrp="1"/>
          </p:cNvSpPr>
          <p:nvPr>
            <p:ph type="body" idx="1"/>
          </p:nvPr>
        </p:nvSpPr>
        <p:spPr/>
        <p:txBody>
          <a:bodyPr/>
          <a:lstStyle/>
          <a:p>
            <a:pPr>
              <a:buFont typeface="+mj-lt"/>
              <a:buAutoNum type="arabicPeriod"/>
            </a:pPr>
            <a:endParaRPr lang="en-IN"/>
          </a:p>
          <a:p>
            <a:pPr>
              <a:buFont typeface="+mj-lt"/>
              <a:buAutoNum type="arabicPeriod"/>
            </a:pPr>
            <a:r>
              <a:rPr lang="en-IN"/>
              <a:t>The smart watch shall be very nice looking and easy to use.</a:t>
            </a:r>
            <a:br>
              <a:rPr lang="en-IN"/>
            </a:br>
            <a:endParaRPr lang="en-IN"/>
          </a:p>
          <a:p>
            <a:pPr>
              <a:buFont typeface="+mj-lt"/>
              <a:buAutoNum type="arabicPeriod"/>
            </a:pPr>
            <a:r>
              <a:rPr lang="en"/>
              <a:t>The smart watch shall work without charging for 10 hours.</a:t>
            </a:r>
            <a:br>
              <a:rPr lang="en"/>
            </a:br>
            <a:endParaRPr lang="en"/>
          </a:p>
          <a:p>
            <a:pPr>
              <a:buFont typeface="+mj-lt"/>
              <a:buAutoNum type="arabicPeriod"/>
            </a:pPr>
            <a:r>
              <a:rPr lang="en"/>
              <a:t>The smart watch display shall be circular with 1 inch diameter.</a:t>
            </a:r>
            <a:br>
              <a:rPr lang="en"/>
            </a:br>
            <a:endParaRPr lang="en"/>
          </a:p>
        </p:txBody>
      </p:sp>
      <p:sp>
        <p:nvSpPr>
          <p:cNvPr id="4" name="Slide Number Placeholder 3">
            <a:extLst>
              <a:ext uri="{FF2B5EF4-FFF2-40B4-BE49-F238E27FC236}">
                <a16:creationId xmlns:a16="http://schemas.microsoft.com/office/drawing/2014/main" id="{BEAFA777-237E-1F46-B3FB-E1CBFE01FB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14094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left)">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 3.1</a:t>
            </a:r>
            <a:endParaRPr b="1"/>
          </a:p>
        </p:txBody>
      </p:sp>
      <p:sp>
        <p:nvSpPr>
          <p:cNvPr id="303" name="Google Shape;303;p72"/>
          <p:cNvSpPr txBox="1">
            <a:spLocks noGrp="1"/>
          </p:cNvSpPr>
          <p:nvPr>
            <p:ph type="body" idx="1"/>
          </p:nvPr>
        </p:nvSpPr>
        <p:spPr>
          <a:xfrm>
            <a:off x="311700" y="1152475"/>
            <a:ext cx="8162056" cy="3416400"/>
          </a:xfrm>
          <a:prstGeom prst="rect">
            <a:avLst/>
          </a:prstGeom>
        </p:spPr>
        <p:txBody>
          <a:bodyPr spcFirstLastPara="1" wrap="square" lIns="91425" tIns="91425" rIns="91425" bIns="91425" anchor="t" anchorCtr="0">
            <a:noAutofit/>
          </a:bodyPr>
          <a:lstStyle/>
          <a:p>
            <a:pPr marL="114300" indent="0">
              <a:buNone/>
            </a:pPr>
            <a:r>
              <a:rPr lang="en-US" sz="1800" dirty="0"/>
              <a:t>For your </a:t>
            </a:r>
            <a:r>
              <a:rPr lang="en-US" b="1" u="sng" dirty="0"/>
              <a:t>BSD </a:t>
            </a:r>
            <a:r>
              <a:rPr lang="en-US" sz="1800" dirty="0"/>
              <a:t>,</a:t>
            </a:r>
            <a:r>
              <a:rPr lang="en-US" dirty="0"/>
              <a:t> </a:t>
            </a:r>
            <a:endParaRPr lang="en-US" sz="1800" dirty="0"/>
          </a:p>
          <a:p>
            <a:pPr marL="114300" marR="0" lvl="0" indent="0" algn="l" rtl="0">
              <a:lnSpc>
                <a:spcPct val="115000"/>
              </a:lnSpc>
              <a:spcBef>
                <a:spcPts val="0"/>
              </a:spcBef>
              <a:spcAft>
                <a:spcPts val="0"/>
              </a:spcAft>
              <a:buSzPts val="1800"/>
              <a:buNone/>
            </a:pPr>
            <a:endParaRPr lang="en-US" dirty="0"/>
          </a:p>
          <a:p>
            <a:pPr>
              <a:buFont typeface="+mj-lt"/>
              <a:buAutoNum type="arabicPeriod"/>
            </a:pPr>
            <a:r>
              <a:rPr lang="en-IN" sz="1800" dirty="0"/>
              <a:t>T</a:t>
            </a:r>
            <a:r>
              <a:rPr lang="en" dirty="0"/>
              <a:t>ransform</a:t>
            </a:r>
            <a:r>
              <a:rPr lang="en" sz="1800" dirty="0"/>
              <a:t> some Stakeholder </a:t>
            </a:r>
            <a:r>
              <a:rPr lang="en" dirty="0"/>
              <a:t>Requirements</a:t>
            </a:r>
            <a:r>
              <a:rPr lang="en" sz="1800" dirty="0"/>
              <a:t> </a:t>
            </a:r>
            <a:r>
              <a:rPr lang="en" dirty="0"/>
              <a:t> </a:t>
            </a:r>
            <a:r>
              <a:rPr lang="en" sz="1800" dirty="0"/>
              <a:t>into </a:t>
            </a:r>
            <a:r>
              <a:rPr lang="en" sz="1800" b="1" dirty="0"/>
              <a:t>System Requirements</a:t>
            </a:r>
            <a:r>
              <a:rPr lang="en" sz="1800" dirty="0"/>
              <a:t> (</a:t>
            </a:r>
            <a:r>
              <a:rPr lang="en" sz="1800" i="1" dirty="0"/>
              <a:t>following characteristics of good system requirements, and using the format “The &lt;system&gt; shall…”</a:t>
            </a:r>
            <a:r>
              <a:rPr lang="en" sz="1800" dirty="0"/>
              <a:t>)</a:t>
            </a:r>
            <a:r>
              <a:rPr lang="en" dirty="0"/>
              <a:t> while doing so please rectify the stakeholder requirements according to good requirement rules </a:t>
            </a:r>
            <a:endParaRPr lang="en" sz="1800" dirty="0"/>
          </a:p>
          <a:p>
            <a:pPr marL="857250" lvl="1" indent="-285750">
              <a:buSzPts val="1800"/>
            </a:pPr>
            <a:r>
              <a:rPr lang="en" sz="1800" dirty="0"/>
              <a:t>Indicate one Stakeholder Requirement in one row</a:t>
            </a:r>
          </a:p>
          <a:p>
            <a:pPr marL="857250" lvl="1" indent="-285750">
              <a:buSzPts val="1800"/>
            </a:pPr>
            <a:r>
              <a:rPr lang="en" sz="1800" dirty="0"/>
              <a:t>Some Stakeholder Requirements may translate into more than one System Requirement</a:t>
            </a:r>
            <a:endParaRPr sz="1800" dirty="0"/>
          </a:p>
          <a:p>
            <a:pPr marL="457200" marR="0" lvl="0" indent="0" algn="l" rtl="0">
              <a:lnSpc>
                <a:spcPct val="115000"/>
              </a:lnSpc>
              <a:spcBef>
                <a:spcPts val="1600"/>
              </a:spcBef>
              <a:spcAft>
                <a:spcPts val="1600"/>
              </a:spcAft>
              <a:buNone/>
            </a:pPr>
            <a:endParaRPr sz="1800" dirty="0"/>
          </a:p>
        </p:txBody>
      </p:sp>
      <p:sp>
        <p:nvSpPr>
          <p:cNvPr id="304" name="Google Shape;304;p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pic>
        <p:nvPicPr>
          <p:cNvPr id="2" name="Picture 1" descr="A screenshot of a car driving&#10;&#10;Description automatically generated">
            <a:extLst>
              <a:ext uri="{FF2B5EF4-FFF2-40B4-BE49-F238E27FC236}">
                <a16:creationId xmlns:a16="http://schemas.microsoft.com/office/drawing/2014/main" id="{377D9C60-6F4D-7877-C34C-23FCE7F8A7E3}"/>
              </a:ext>
            </a:extLst>
          </p:cNvPr>
          <p:cNvPicPr>
            <a:picLocks noChangeAspect="1"/>
          </p:cNvPicPr>
          <p:nvPr/>
        </p:nvPicPr>
        <p:blipFill>
          <a:blip r:embed="rId3"/>
          <a:stretch>
            <a:fillRect/>
          </a:stretch>
        </p:blipFill>
        <p:spPr>
          <a:xfrm>
            <a:off x="6220505" y="276225"/>
            <a:ext cx="1458686" cy="1400175"/>
          </a:xfrm>
          <a:prstGeom prst="rect">
            <a:avLst/>
          </a:prstGeom>
        </p:spPr>
      </p:pic>
    </p:spTree>
    <p:extLst>
      <p:ext uri="{BB962C8B-B14F-4D97-AF65-F5344CB8AC3E}">
        <p14:creationId xmlns:p14="http://schemas.microsoft.com/office/powerpoint/2010/main" val="3423880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A56BDB-82D3-9E4E-B0E0-E927C3DD7594}"/>
              </a:ext>
            </a:extLst>
          </p:cNvPr>
          <p:cNvSpPr>
            <a:spLocks noGrp="1"/>
          </p:cNvSpPr>
          <p:nvPr>
            <p:ph type="title"/>
          </p:nvPr>
        </p:nvSpPr>
        <p:spPr/>
        <p:txBody>
          <a:bodyPr/>
          <a:lstStyle/>
          <a:p>
            <a:r>
              <a:rPr lang="en-US"/>
              <a:t>IPO Diagram</a:t>
            </a:r>
          </a:p>
        </p:txBody>
      </p:sp>
      <p:sp>
        <p:nvSpPr>
          <p:cNvPr id="3" name="Slide Number Placeholder 2">
            <a:extLst>
              <a:ext uri="{FF2B5EF4-FFF2-40B4-BE49-F238E27FC236}">
                <a16:creationId xmlns:a16="http://schemas.microsoft.com/office/drawing/2014/main" id="{D328BD90-7F41-FA4F-983B-BE4AA4A47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9263A90E-8E24-6A4E-827D-82DB2853D7E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84507" y="662150"/>
            <a:ext cx="6547445" cy="4039913"/>
          </a:xfrm>
          <a:prstGeom prst="rect">
            <a:avLst/>
          </a:prstGeom>
        </p:spPr>
      </p:pic>
    </p:spTree>
    <p:extLst>
      <p:ext uri="{BB962C8B-B14F-4D97-AF65-F5344CB8AC3E}">
        <p14:creationId xmlns:p14="http://schemas.microsoft.com/office/powerpoint/2010/main" val="3407072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C4E1A4-D103-76BD-8366-42A397BD3F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7" name="Title 1">
            <a:extLst>
              <a:ext uri="{FF2B5EF4-FFF2-40B4-BE49-F238E27FC236}">
                <a16:creationId xmlns:a16="http://schemas.microsoft.com/office/drawing/2014/main" id="{213DDE28-1A98-E347-9E0D-758104A75AEA}"/>
              </a:ext>
            </a:extLst>
          </p:cNvPr>
          <p:cNvSpPr>
            <a:spLocks noGrp="1"/>
          </p:cNvSpPr>
          <p:nvPr/>
        </p:nvSpPr>
        <p:spPr>
          <a:xfrm>
            <a:off x="312703" y="37181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a:t>SOFTWARE REQUIREMENTS AND HW REQUIREMENTS </a:t>
            </a:r>
          </a:p>
        </p:txBody>
      </p:sp>
      <p:pic>
        <p:nvPicPr>
          <p:cNvPr id="8" name="Picture 7" descr="A diagram of software requirements&#10;&#10;Description automatically generated">
            <a:extLst>
              <a:ext uri="{FF2B5EF4-FFF2-40B4-BE49-F238E27FC236}">
                <a16:creationId xmlns:a16="http://schemas.microsoft.com/office/drawing/2014/main" id="{8BEAF6ED-264C-3DBD-4DC8-CC294B2EEA52}"/>
              </a:ext>
            </a:extLst>
          </p:cNvPr>
          <p:cNvPicPr>
            <a:picLocks noChangeAspect="1"/>
          </p:cNvPicPr>
          <p:nvPr/>
        </p:nvPicPr>
        <p:blipFill>
          <a:blip r:embed="rId2"/>
          <a:stretch>
            <a:fillRect/>
          </a:stretch>
        </p:blipFill>
        <p:spPr>
          <a:xfrm>
            <a:off x="1922351" y="836238"/>
            <a:ext cx="5138123" cy="3615703"/>
          </a:xfrm>
          <a:prstGeom prst="rect">
            <a:avLst/>
          </a:prstGeom>
        </p:spPr>
      </p:pic>
    </p:spTree>
    <p:extLst>
      <p:ext uri="{BB962C8B-B14F-4D97-AF65-F5344CB8AC3E}">
        <p14:creationId xmlns:p14="http://schemas.microsoft.com/office/powerpoint/2010/main" val="2800434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a:extLst>
              <a:ext uri="{FF2B5EF4-FFF2-40B4-BE49-F238E27FC236}">
                <a16:creationId xmlns:a16="http://schemas.microsoft.com/office/drawing/2014/main" id="{B11AF536-320C-4F4F-A610-EB0ECDA2719E}"/>
              </a:ext>
            </a:extLst>
          </p:cNvPr>
          <p:cNvSpPr>
            <a:spLocks noGrp="1"/>
          </p:cNvSpPr>
          <p:nvPr>
            <p:ph type="sldNum" idx="4294967295"/>
          </p:nvPr>
        </p:nvSpPr>
        <p:spPr>
          <a:xfrm>
            <a:off x="8472458" y="4739417"/>
            <a:ext cx="548700" cy="393600"/>
          </a:xfrm>
        </p:spPr>
        <p:txBody>
          <a:bodyPr/>
          <a:lstStyle/>
          <a:p>
            <a:pPr marL="0" lvl="0" indent="0" algn="r" rtl="0">
              <a:spcBef>
                <a:spcPts val="0"/>
              </a:spcBef>
              <a:spcAft>
                <a:spcPts val="600"/>
              </a:spcAft>
              <a:buNone/>
            </a:pPr>
            <a:fld id="{00000000-1234-1234-1234-123412341234}" type="slidenum">
              <a:rPr lang="en" smtClean="0"/>
              <a:pPr marL="0" lvl="0" indent="0" algn="r" rtl="0">
                <a:spcBef>
                  <a:spcPts val="0"/>
                </a:spcBef>
                <a:spcAft>
                  <a:spcPts val="600"/>
                </a:spcAft>
                <a:buNone/>
              </a:pPr>
              <a:t>71</a:t>
            </a:fld>
            <a:endParaRPr lang="en"/>
          </a:p>
        </p:txBody>
      </p:sp>
      <p:pic>
        <p:nvPicPr>
          <p:cNvPr id="5" name="Picture 4"/>
          <p:cNvPicPr>
            <a:picLocks noChangeAspect="1"/>
          </p:cNvPicPr>
          <p:nvPr/>
        </p:nvPicPr>
        <p:blipFill>
          <a:blip r:embed="rId2"/>
          <a:stretch>
            <a:fillRect/>
          </a:stretch>
        </p:blipFill>
        <p:spPr>
          <a:xfrm>
            <a:off x="552498" y="565696"/>
            <a:ext cx="7343949" cy="3885801"/>
          </a:xfrm>
          <a:prstGeom prst="rect">
            <a:avLst/>
          </a:prstGeom>
        </p:spPr>
      </p:pic>
      <p:sp>
        <p:nvSpPr>
          <p:cNvPr id="6" name="TextBox 5"/>
          <p:cNvSpPr txBox="1"/>
          <p:nvPr/>
        </p:nvSpPr>
        <p:spPr>
          <a:xfrm>
            <a:off x="1041995" y="4451497"/>
            <a:ext cx="6776482" cy="307777"/>
          </a:xfrm>
          <a:prstGeom prst="rect">
            <a:avLst/>
          </a:prstGeom>
          <a:noFill/>
        </p:spPr>
        <p:txBody>
          <a:bodyPr wrap="square" rtlCol="0">
            <a:spAutoFit/>
          </a:bodyPr>
          <a:lstStyle/>
          <a:p>
            <a:pPr algn="ctr"/>
            <a:r>
              <a:rPr lang="en-IN"/>
              <a:t>	</a:t>
            </a:r>
            <a:r>
              <a:rPr lang="en-IN" sz="1200" i="1"/>
              <a:t>image source: Invensity</a:t>
            </a:r>
            <a:endParaRPr lang="en-IN" sz="1200"/>
          </a:p>
        </p:txBody>
      </p:sp>
      <p:sp>
        <p:nvSpPr>
          <p:cNvPr id="7" name="Rectangle 6"/>
          <p:cNvSpPr/>
          <p:nvPr/>
        </p:nvSpPr>
        <p:spPr>
          <a:xfrm>
            <a:off x="216196" y="84396"/>
            <a:ext cx="6595730" cy="400110"/>
          </a:xfrm>
          <a:prstGeom prst="rect">
            <a:avLst/>
          </a:prstGeom>
        </p:spPr>
        <p:txBody>
          <a:bodyPr wrap="square">
            <a:spAutoFit/>
          </a:bodyPr>
          <a:lstStyle/>
          <a:p>
            <a:pPr>
              <a:buClr>
                <a:schemeClr val="dk1"/>
              </a:buClr>
              <a:buSzPts val="2800"/>
            </a:pPr>
            <a:r>
              <a:rPr lang="en-IN" sz="2000" b="1">
                <a:solidFill>
                  <a:schemeClr val="dk1"/>
                </a:solidFill>
              </a:rPr>
              <a:t>Automotive SPICE process reference model </a:t>
            </a:r>
            <a:endParaRPr lang="en-US" sz="2000" b="1">
              <a:solidFill>
                <a:schemeClr val="dk1"/>
              </a:solidFill>
            </a:endParaRPr>
          </a:p>
        </p:txBody>
      </p:sp>
    </p:spTree>
    <p:extLst>
      <p:ext uri="{BB962C8B-B14F-4D97-AF65-F5344CB8AC3E}">
        <p14:creationId xmlns:p14="http://schemas.microsoft.com/office/powerpoint/2010/main" val="9228197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4350-F5D4-1F18-5581-79EAA44A54C1}"/>
              </a:ext>
            </a:extLst>
          </p:cNvPr>
          <p:cNvSpPr>
            <a:spLocks noGrp="1"/>
          </p:cNvSpPr>
          <p:nvPr>
            <p:ph type="title"/>
          </p:nvPr>
        </p:nvSpPr>
        <p:spPr/>
        <p:txBody>
          <a:bodyPr/>
          <a:lstStyle/>
          <a:p>
            <a:r>
              <a:rPr lang="en-US" sz="1800"/>
              <a:t>REQUIREMENTS ANALOGY IN AUTOMOTIVE SPICE </a:t>
            </a:r>
          </a:p>
        </p:txBody>
      </p:sp>
      <p:sp>
        <p:nvSpPr>
          <p:cNvPr id="3" name="Slide Number Placeholder 2">
            <a:extLst>
              <a:ext uri="{FF2B5EF4-FFF2-40B4-BE49-F238E27FC236}">
                <a16:creationId xmlns:a16="http://schemas.microsoft.com/office/drawing/2014/main" id="{D60154E5-8024-FF97-A9C7-51DF4F9453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pic>
        <p:nvPicPr>
          <p:cNvPr id="4" name="Picture 3" descr="A screenshot of a computer process overview&#10;&#10;Description automatically generated">
            <a:extLst>
              <a:ext uri="{FF2B5EF4-FFF2-40B4-BE49-F238E27FC236}">
                <a16:creationId xmlns:a16="http://schemas.microsoft.com/office/drawing/2014/main" id="{D44DAE37-9563-B5A2-EC14-B07BB2028A85}"/>
              </a:ext>
            </a:extLst>
          </p:cNvPr>
          <p:cNvPicPr>
            <a:picLocks noChangeAspect="1"/>
          </p:cNvPicPr>
          <p:nvPr/>
        </p:nvPicPr>
        <p:blipFill>
          <a:blip r:embed="rId2"/>
          <a:stretch>
            <a:fillRect/>
          </a:stretch>
        </p:blipFill>
        <p:spPr>
          <a:xfrm>
            <a:off x="461963" y="894216"/>
            <a:ext cx="8220075" cy="3758747"/>
          </a:xfrm>
          <a:prstGeom prst="rect">
            <a:avLst/>
          </a:prstGeom>
        </p:spPr>
      </p:pic>
    </p:spTree>
    <p:extLst>
      <p:ext uri="{BB962C8B-B14F-4D97-AF65-F5344CB8AC3E}">
        <p14:creationId xmlns:p14="http://schemas.microsoft.com/office/powerpoint/2010/main" val="292347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4D9-E9CA-C85F-E678-2587C2F28FD8}"/>
              </a:ext>
            </a:extLst>
          </p:cNvPr>
          <p:cNvSpPr>
            <a:spLocks noGrp="1"/>
          </p:cNvSpPr>
          <p:nvPr>
            <p:ph type="title"/>
          </p:nvPr>
        </p:nvSpPr>
        <p:spPr/>
        <p:txBody>
          <a:bodyPr/>
          <a:lstStyle/>
          <a:p>
            <a:r>
              <a:rPr lang="en-US" sz="2000"/>
              <a:t>REQUIREMENTS SYS-SW TRACEBILITY AND CONSISTENCY</a:t>
            </a:r>
          </a:p>
        </p:txBody>
      </p:sp>
      <p:sp>
        <p:nvSpPr>
          <p:cNvPr id="3" name="Slide Number Placeholder 2">
            <a:extLst>
              <a:ext uri="{FF2B5EF4-FFF2-40B4-BE49-F238E27FC236}">
                <a16:creationId xmlns:a16="http://schemas.microsoft.com/office/drawing/2014/main" id="{2784E123-5089-A297-B426-650CEABB0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pic>
        <p:nvPicPr>
          <p:cNvPr id="4" name="Picture 3" descr="A diagram of a company&#10;&#10;Description automatically generated">
            <a:extLst>
              <a:ext uri="{FF2B5EF4-FFF2-40B4-BE49-F238E27FC236}">
                <a16:creationId xmlns:a16="http://schemas.microsoft.com/office/drawing/2014/main" id="{52B6FEF4-C72D-BE48-5301-BBECEF0214D7}"/>
              </a:ext>
            </a:extLst>
          </p:cNvPr>
          <p:cNvPicPr>
            <a:picLocks noChangeAspect="1"/>
          </p:cNvPicPr>
          <p:nvPr/>
        </p:nvPicPr>
        <p:blipFill>
          <a:blip r:embed="rId2"/>
          <a:stretch>
            <a:fillRect/>
          </a:stretch>
        </p:blipFill>
        <p:spPr>
          <a:xfrm>
            <a:off x="618445" y="892553"/>
            <a:ext cx="7910136" cy="3597276"/>
          </a:xfrm>
          <a:prstGeom prst="rect">
            <a:avLst/>
          </a:prstGeom>
        </p:spPr>
      </p:pic>
    </p:spTree>
    <p:extLst>
      <p:ext uri="{BB962C8B-B14F-4D97-AF65-F5344CB8AC3E}">
        <p14:creationId xmlns:p14="http://schemas.microsoft.com/office/powerpoint/2010/main" val="531471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4D9-E9CA-C85F-E678-2587C2F28FD8}"/>
              </a:ext>
            </a:extLst>
          </p:cNvPr>
          <p:cNvSpPr>
            <a:spLocks noGrp="1"/>
          </p:cNvSpPr>
          <p:nvPr>
            <p:ph type="title"/>
          </p:nvPr>
        </p:nvSpPr>
        <p:spPr/>
        <p:txBody>
          <a:bodyPr/>
          <a:lstStyle/>
          <a:p>
            <a:r>
              <a:rPr lang="en-US" sz="2000"/>
              <a:t>REQUIREMENTS SYS-HW TRACEBILITY AND CONSISTENCY</a:t>
            </a:r>
          </a:p>
        </p:txBody>
      </p:sp>
      <p:sp>
        <p:nvSpPr>
          <p:cNvPr id="3" name="Slide Number Placeholder 2">
            <a:extLst>
              <a:ext uri="{FF2B5EF4-FFF2-40B4-BE49-F238E27FC236}">
                <a16:creationId xmlns:a16="http://schemas.microsoft.com/office/drawing/2014/main" id="{2784E123-5089-A297-B426-650CEABB0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pic>
        <p:nvPicPr>
          <p:cNvPr id="5" name="Picture 4" descr="A diagram of a flowchart&#10;&#10;Description automatically generated">
            <a:extLst>
              <a:ext uri="{FF2B5EF4-FFF2-40B4-BE49-F238E27FC236}">
                <a16:creationId xmlns:a16="http://schemas.microsoft.com/office/drawing/2014/main" id="{47DCDD13-B2F4-1E1C-F97D-B82477FBEF66}"/>
              </a:ext>
            </a:extLst>
          </p:cNvPr>
          <p:cNvPicPr>
            <a:picLocks noChangeAspect="1"/>
          </p:cNvPicPr>
          <p:nvPr/>
        </p:nvPicPr>
        <p:blipFill>
          <a:blip r:embed="rId2"/>
          <a:stretch>
            <a:fillRect/>
          </a:stretch>
        </p:blipFill>
        <p:spPr>
          <a:xfrm>
            <a:off x="608239" y="967002"/>
            <a:ext cx="8345631" cy="3767667"/>
          </a:xfrm>
          <a:prstGeom prst="rect">
            <a:avLst/>
          </a:prstGeom>
        </p:spPr>
      </p:pic>
    </p:spTree>
    <p:extLst>
      <p:ext uri="{BB962C8B-B14F-4D97-AF65-F5344CB8AC3E}">
        <p14:creationId xmlns:p14="http://schemas.microsoft.com/office/powerpoint/2010/main" val="36720167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7D86-093E-53F3-C149-709C1CD4211C}"/>
              </a:ext>
            </a:extLst>
          </p:cNvPr>
          <p:cNvSpPr>
            <a:spLocks noGrp="1"/>
          </p:cNvSpPr>
          <p:nvPr>
            <p:ph type="title"/>
          </p:nvPr>
        </p:nvSpPr>
        <p:spPr/>
        <p:txBody>
          <a:bodyPr/>
          <a:lstStyle/>
          <a:p>
            <a:r>
              <a:rPr lang="en-IN" dirty="0"/>
              <a:t>Needs -&gt; STK </a:t>
            </a:r>
            <a:r>
              <a:rPr lang="en-IN" dirty="0" err="1"/>
              <a:t>Req</a:t>
            </a:r>
            <a:r>
              <a:rPr lang="en-IN" dirty="0"/>
              <a:t> -&gt;Sys </a:t>
            </a:r>
            <a:r>
              <a:rPr lang="en-IN" dirty="0" err="1"/>
              <a:t>Req</a:t>
            </a:r>
            <a:r>
              <a:rPr lang="en-IN" dirty="0"/>
              <a:t> -&gt; Sub-Sys </a:t>
            </a:r>
            <a:r>
              <a:rPr lang="en-IN" dirty="0" err="1"/>
              <a:t>Req</a:t>
            </a:r>
            <a:endParaRPr lang="en-IN" dirty="0"/>
          </a:p>
        </p:txBody>
      </p:sp>
      <p:sp>
        <p:nvSpPr>
          <p:cNvPr id="3" name="Slide Number Placeholder 2">
            <a:extLst>
              <a:ext uri="{FF2B5EF4-FFF2-40B4-BE49-F238E27FC236}">
                <a16:creationId xmlns:a16="http://schemas.microsoft.com/office/drawing/2014/main" id="{C7694DA4-6F98-E5D8-3665-A55B56E66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pic>
        <p:nvPicPr>
          <p:cNvPr id="5" name="Picture 4">
            <a:extLst>
              <a:ext uri="{FF2B5EF4-FFF2-40B4-BE49-F238E27FC236}">
                <a16:creationId xmlns:a16="http://schemas.microsoft.com/office/drawing/2014/main" id="{4F04B2A3-A1CB-1073-100F-FDA8A4F57944}"/>
              </a:ext>
            </a:extLst>
          </p:cNvPr>
          <p:cNvPicPr>
            <a:picLocks noChangeAspect="1"/>
          </p:cNvPicPr>
          <p:nvPr/>
        </p:nvPicPr>
        <p:blipFill>
          <a:blip r:embed="rId2"/>
          <a:srcRect b="23118"/>
          <a:stretch/>
        </p:blipFill>
        <p:spPr>
          <a:xfrm>
            <a:off x="0" y="1059803"/>
            <a:ext cx="9144000" cy="3679614"/>
          </a:xfrm>
          <a:prstGeom prst="rect">
            <a:avLst/>
          </a:prstGeom>
        </p:spPr>
      </p:pic>
      <p:sp>
        <p:nvSpPr>
          <p:cNvPr id="6" name="TextBox 5">
            <a:extLst>
              <a:ext uri="{FF2B5EF4-FFF2-40B4-BE49-F238E27FC236}">
                <a16:creationId xmlns:a16="http://schemas.microsoft.com/office/drawing/2014/main" id="{C02D226B-F039-3C66-A658-372E1B2CC8C5}"/>
              </a:ext>
            </a:extLst>
          </p:cNvPr>
          <p:cNvSpPr txBox="1"/>
          <p:nvPr/>
        </p:nvSpPr>
        <p:spPr>
          <a:xfrm>
            <a:off x="311700" y="4543802"/>
            <a:ext cx="4624038" cy="261610"/>
          </a:xfrm>
          <a:prstGeom prst="rect">
            <a:avLst/>
          </a:prstGeom>
          <a:noFill/>
        </p:spPr>
        <p:txBody>
          <a:bodyPr wrap="square">
            <a:spAutoFit/>
          </a:bodyPr>
          <a:lstStyle/>
          <a:p>
            <a:r>
              <a:rPr lang="en-US" sz="1050" i="1" dirty="0"/>
              <a:t>INCOSE-TP-2021-002-01 | VERS/REV: 1.1 | May 2022</a:t>
            </a:r>
            <a:endParaRPr lang="en-IN" sz="1050" i="1" dirty="0"/>
          </a:p>
        </p:txBody>
      </p:sp>
    </p:spTree>
    <p:extLst>
      <p:ext uri="{BB962C8B-B14F-4D97-AF65-F5344CB8AC3E}">
        <p14:creationId xmlns:p14="http://schemas.microsoft.com/office/powerpoint/2010/main" val="32402968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 name="PlaceHolder 1"/>
          <p:cNvSpPr>
            <a:spLocks noGrp="1"/>
          </p:cNvSpPr>
          <p:nvPr>
            <p:ph type="sldNum" idx="4"/>
          </p:nvPr>
        </p:nvSpPr>
        <p:spPr>
          <a:prstGeom prst="rect">
            <a:avLst/>
          </a:prstGeom>
          <a:noFill/>
          <a:ln w="0">
            <a:noFill/>
          </a:ln>
        </p:spPr>
        <p:txBody>
          <a:bodyPr lIns="91440" tIns="91440" rIns="91440" bIns="91440" anchor="ctr">
            <a:noAutofit/>
          </a:bodyPr>
          <a:lstStyle>
            <a:lvl1pPr indent="0" algn="r">
              <a:lnSpc>
                <a:spcPct val="100000"/>
              </a:lnSpc>
              <a:buNone/>
              <a:tabLst>
                <a:tab pos="0" algn="l"/>
              </a:tabLst>
              <a:defRPr lang="en" sz="900" b="0" strike="noStrike" spc="-1">
                <a:solidFill>
                  <a:schemeClr val="dk2"/>
                </a:solidFill>
                <a:latin typeface="Arial"/>
                <a:ea typeface="Arial"/>
              </a:defRPr>
            </a:lvl1pPr>
          </a:lstStyle>
          <a:p>
            <a:pPr indent="0" algn="r">
              <a:lnSpc>
                <a:spcPct val="100000"/>
              </a:lnSpc>
              <a:buNone/>
              <a:tabLst>
                <a:tab pos="0" algn="l"/>
              </a:tabLst>
            </a:pPr>
            <a:fld id="{E64D31CC-C3A2-4E7C-9B9E-772A6ED87703}" type="slidenum">
              <a:rPr lang="en" sz="900" b="0" strike="noStrike" spc="-1">
                <a:solidFill>
                  <a:schemeClr val="dk2"/>
                </a:solidFill>
                <a:latin typeface="Arial"/>
                <a:ea typeface="Arial"/>
              </a:rPr>
              <a:t>76</a:t>
            </a:fld>
            <a:endParaRPr lang="en-IN" sz="900" b="0" strike="noStrike" spc="-1">
              <a:solidFill>
                <a:srgbClr val="000000"/>
              </a:solidFill>
              <a:latin typeface="Times New Roman"/>
            </a:endParaRPr>
          </a:p>
        </p:txBody>
      </p:sp>
      <p:sp>
        <p:nvSpPr>
          <p:cNvPr id="3" name="Title 1">
            <a:extLst>
              <a:ext uri="{FF2B5EF4-FFF2-40B4-BE49-F238E27FC236}">
                <a16:creationId xmlns:a16="http://schemas.microsoft.com/office/drawing/2014/main" id="{24FD9CFC-3CA3-5E0A-2D32-D94D8F6314C9}"/>
              </a:ext>
            </a:extLst>
          </p:cNvPr>
          <p:cNvSpPr>
            <a:spLocks noGrp="1"/>
          </p:cNvSpPr>
          <p:nvPr/>
        </p:nvSpPr>
        <p:spPr>
          <a:xfrm>
            <a:off x="193087" y="10599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a:t>BASE PRACTICES SOFTWARE REQUIREMENTS ANALYSIS</a:t>
            </a:r>
          </a:p>
        </p:txBody>
      </p:sp>
      <p:pic>
        <p:nvPicPr>
          <p:cNvPr id="4" name="Picture 3">
            <a:extLst>
              <a:ext uri="{FF2B5EF4-FFF2-40B4-BE49-F238E27FC236}">
                <a16:creationId xmlns:a16="http://schemas.microsoft.com/office/drawing/2014/main" id="{0D2D55A8-101A-E620-7C4C-AB0BB75ED53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11727" y="727961"/>
            <a:ext cx="8520546" cy="3588245"/>
          </a:xfrm>
          <a:prstGeom prst="rect">
            <a:avLst/>
          </a:prstGeom>
        </p:spPr>
      </p:pic>
      <p:sp>
        <p:nvSpPr>
          <p:cNvPr id="5" name="TextBox 4">
            <a:extLst>
              <a:ext uri="{FF2B5EF4-FFF2-40B4-BE49-F238E27FC236}">
                <a16:creationId xmlns:a16="http://schemas.microsoft.com/office/drawing/2014/main" id="{2C646BD2-7326-F74E-DE87-5252EBA35CFC}"/>
              </a:ext>
            </a:extLst>
          </p:cNvPr>
          <p:cNvSpPr txBox="1"/>
          <p:nvPr/>
        </p:nvSpPr>
        <p:spPr>
          <a:xfrm>
            <a:off x="1018309" y="4431723"/>
            <a:ext cx="74710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https://polarion.code.blog/2021/04/09/swe-1-software-requirements-analysis/</a:t>
            </a:r>
            <a:endParaRPr lang="en-US"/>
          </a:p>
        </p:txBody>
      </p:sp>
    </p:spTree>
    <p:extLst>
      <p:ext uri="{BB962C8B-B14F-4D97-AF65-F5344CB8AC3E}">
        <p14:creationId xmlns:p14="http://schemas.microsoft.com/office/powerpoint/2010/main" val="39711324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7178-4C93-9564-C49F-DD9567ACA6CE}"/>
              </a:ext>
            </a:extLst>
          </p:cNvPr>
          <p:cNvSpPr>
            <a:spLocks noGrp="1"/>
          </p:cNvSpPr>
          <p:nvPr>
            <p:ph type="title"/>
          </p:nvPr>
        </p:nvSpPr>
        <p:spPr/>
        <p:txBody>
          <a:bodyPr/>
          <a:lstStyle/>
          <a:p>
            <a:r>
              <a:rPr lang="en-IN" dirty="0"/>
              <a:t>Architecture for Requirements Breakdown</a:t>
            </a:r>
          </a:p>
        </p:txBody>
      </p:sp>
      <p:sp>
        <p:nvSpPr>
          <p:cNvPr id="2" name="Slide Number Placeholder 1">
            <a:extLst>
              <a:ext uri="{FF2B5EF4-FFF2-40B4-BE49-F238E27FC236}">
                <a16:creationId xmlns:a16="http://schemas.microsoft.com/office/drawing/2014/main" id="{28057A23-07F0-332D-47E4-F1BC01E7B9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9591491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sp>
        <p:nvSpPr>
          <p:cNvPr id="111" name="Google Shape;111;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sp>
        <p:nvSpPr>
          <p:cNvPr id="110" name="Google Shape;110;p20"/>
          <p:cNvSpPr txBox="1">
            <a:spLocks noGrp="1"/>
          </p:cNvSpPr>
          <p:nvPr>
            <p:ph type="body" idx="4294967295"/>
          </p:nvPr>
        </p:nvSpPr>
        <p:spPr>
          <a:xfrm>
            <a:off x="464457" y="1152525"/>
            <a:ext cx="7815944" cy="34163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700" dirty="0"/>
              <a:t>“</a:t>
            </a:r>
            <a:r>
              <a:rPr lang="en" sz="1700" i="1" dirty="0"/>
              <a:t>The fundamental organization of a system, embodied in its components, their relationships to each other and the environment, and the principles governing its design and evolution.” </a:t>
            </a:r>
            <a:endParaRPr sz="1700" i="1" dirty="0"/>
          </a:p>
          <a:p>
            <a:pPr marL="0" lvl="0" indent="0" algn="r" rtl="0">
              <a:lnSpc>
                <a:spcPct val="200000"/>
              </a:lnSpc>
              <a:spcBef>
                <a:spcPts val="1600"/>
              </a:spcBef>
              <a:spcAft>
                <a:spcPts val="0"/>
              </a:spcAft>
              <a:buClr>
                <a:schemeClr val="dk1"/>
              </a:buClr>
              <a:buSzPts val="1100"/>
              <a:buFont typeface="Arial"/>
              <a:buNone/>
            </a:pPr>
            <a:r>
              <a:rPr lang="en" sz="1700" i="1" dirty="0"/>
              <a:t>- ISO/IEC/IEEE 42010</a:t>
            </a:r>
            <a:endParaRPr sz="1700" dirty="0"/>
          </a:p>
          <a:p>
            <a:pPr marL="0" lvl="0" indent="0" algn="l" rtl="0">
              <a:lnSpc>
                <a:spcPct val="200000"/>
              </a:lnSpc>
              <a:spcBef>
                <a:spcPts val="1600"/>
              </a:spcBef>
              <a:spcAft>
                <a:spcPts val="0"/>
              </a:spcAft>
              <a:buNone/>
            </a:pPr>
            <a:endParaRPr sz="1700" i="1" dirty="0"/>
          </a:p>
        </p:txBody>
      </p:sp>
    </p:spTree>
    <p:extLst>
      <p:ext uri="{BB962C8B-B14F-4D97-AF65-F5344CB8AC3E}">
        <p14:creationId xmlns:p14="http://schemas.microsoft.com/office/powerpoint/2010/main" val="3330464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p:txBody>
          <a:bodyPr/>
          <a:lstStyle/>
          <a:p>
            <a:pPr lvl="0"/>
            <a:r>
              <a:rPr lang="en-IN"/>
              <a:t>Architecture</a:t>
            </a:r>
          </a:p>
        </p:txBody>
      </p:sp>
      <p:sp>
        <p:nvSpPr>
          <p:cNvPr id="119" name="Google Shape;119;p21"/>
          <p:cNvSpPr txBox="1">
            <a:spLocks noGrp="1"/>
          </p:cNvSpPr>
          <p:nvPr>
            <p:ph type="body" idx="1"/>
          </p:nvPr>
        </p:nvSpPr>
        <p:spPr/>
        <p:txBody>
          <a:bodyPr/>
          <a:lstStyle/>
          <a:p>
            <a:pPr marL="114300" lvl="0" indent="0">
              <a:buNone/>
            </a:pPr>
            <a:r>
              <a:rPr lang="en-IN" dirty="0"/>
              <a:t>Defines…</a:t>
            </a:r>
          </a:p>
          <a:p>
            <a:pPr lvl="0">
              <a:lnSpc>
                <a:spcPct val="150000"/>
              </a:lnSpc>
            </a:pPr>
            <a:r>
              <a:rPr lang="en-IN" dirty="0"/>
              <a:t>System functionality </a:t>
            </a:r>
          </a:p>
          <a:p>
            <a:pPr lvl="0"/>
            <a:r>
              <a:rPr lang="en-IN" dirty="0"/>
              <a:t>System boundaries relative to other systems</a:t>
            </a:r>
          </a:p>
          <a:p>
            <a:pPr lvl="0"/>
            <a:r>
              <a:rPr lang="en-IN" dirty="0"/>
              <a:t>External interfaces with other systems</a:t>
            </a:r>
          </a:p>
          <a:p>
            <a:pPr lvl="0"/>
            <a:r>
              <a:rPr lang="en-IN" dirty="0"/>
              <a:t>All system components</a:t>
            </a:r>
          </a:p>
          <a:p>
            <a:pPr lvl="0"/>
            <a:r>
              <a:rPr lang="en-IN" dirty="0"/>
              <a:t>Internal interfaces between components</a:t>
            </a:r>
          </a:p>
        </p:txBody>
      </p:sp>
      <p:sp>
        <p:nvSpPr>
          <p:cNvPr id="118" name="Google Shape;118;p21"/>
          <p:cNvSpPr txBox="1">
            <a:spLocks noGrp="1"/>
          </p:cNvSpPr>
          <p:nvPr>
            <p:ph type="sldNum" idx="12"/>
          </p:nvPr>
        </p:nvSpPr>
        <p:spPr/>
        <p:txBody>
          <a:bodyPr/>
          <a:lstStyle/>
          <a:p>
            <a:pPr lvl="0"/>
            <a:fld id="{00000000-1234-1234-1234-123412341234}" type="slidenum">
              <a:rPr lang="en" smtClean="0"/>
              <a:pPr lvl="0"/>
              <a:t>79</a:t>
            </a:fld>
            <a:endParaRPr lang="en"/>
          </a:p>
        </p:txBody>
      </p:sp>
    </p:spTree>
    <p:extLst>
      <p:ext uri="{BB962C8B-B14F-4D97-AF65-F5344CB8AC3E}">
        <p14:creationId xmlns:p14="http://schemas.microsoft.com/office/powerpoint/2010/main" val="5043109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CD98-3296-4243-BEF1-53455C683243}"/>
              </a:ext>
            </a:extLst>
          </p:cNvPr>
          <p:cNvSpPr>
            <a:spLocks noGrp="1"/>
          </p:cNvSpPr>
          <p:nvPr>
            <p:ph type="title"/>
          </p:nvPr>
        </p:nvSpPr>
        <p:spPr/>
        <p:txBody>
          <a:bodyPr/>
          <a:lstStyle/>
          <a:p>
            <a:r>
              <a:rPr lang="en-US"/>
              <a:t>Major Activities</a:t>
            </a:r>
          </a:p>
        </p:txBody>
      </p:sp>
      <p:sp>
        <p:nvSpPr>
          <p:cNvPr id="3" name="Text Placeholder 2">
            <a:extLst>
              <a:ext uri="{FF2B5EF4-FFF2-40B4-BE49-F238E27FC236}">
                <a16:creationId xmlns:a16="http://schemas.microsoft.com/office/drawing/2014/main" id="{B339E3A7-067D-044A-9A11-E1FD8B7CFED0}"/>
              </a:ext>
            </a:extLst>
          </p:cNvPr>
          <p:cNvSpPr>
            <a:spLocks noGrp="1"/>
          </p:cNvSpPr>
          <p:nvPr>
            <p:ph type="body" idx="1"/>
          </p:nvPr>
        </p:nvSpPr>
        <p:spPr/>
        <p:txBody>
          <a:bodyPr/>
          <a:lstStyle/>
          <a:p>
            <a:pPr>
              <a:lnSpc>
                <a:spcPct val="200000"/>
              </a:lnSpc>
            </a:pPr>
            <a:r>
              <a:rPr lang="en-US"/>
              <a:t>Define System Requirements</a:t>
            </a:r>
          </a:p>
          <a:p>
            <a:pPr>
              <a:lnSpc>
                <a:spcPct val="200000"/>
              </a:lnSpc>
            </a:pPr>
            <a:r>
              <a:rPr lang="en-US"/>
              <a:t>Analyze Integrity of System Requirements</a:t>
            </a:r>
          </a:p>
          <a:p>
            <a:pPr>
              <a:lnSpc>
                <a:spcPct val="200000"/>
              </a:lnSpc>
            </a:pPr>
            <a:r>
              <a:rPr lang="en-US"/>
              <a:t>Define Verification Criteria</a:t>
            </a:r>
          </a:p>
          <a:p>
            <a:pPr>
              <a:lnSpc>
                <a:spcPct val="200000"/>
              </a:lnSpc>
            </a:pPr>
            <a:endParaRPr lang="en-US"/>
          </a:p>
        </p:txBody>
      </p:sp>
      <p:sp>
        <p:nvSpPr>
          <p:cNvPr id="4" name="Slide Number Placeholder 3">
            <a:extLst>
              <a:ext uri="{FF2B5EF4-FFF2-40B4-BE49-F238E27FC236}">
                <a16:creationId xmlns:a16="http://schemas.microsoft.com/office/drawing/2014/main" id="{B8DC7420-B7A0-AC4A-ABDF-212DB611AC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91924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p:txBody>
          <a:bodyPr spcFirstLastPara="1" wrap="square" lIns="91425" tIns="91425" rIns="91425" bIns="91425" anchor="t" anchorCtr="0">
            <a:noAutofit/>
          </a:bodyPr>
          <a:lstStyle/>
          <a:p>
            <a:pPr lvl="0"/>
            <a:r>
              <a:rPr lang="en-IN"/>
              <a:t>System Hierarchy</a:t>
            </a:r>
          </a:p>
        </p:txBody>
      </p:sp>
      <p:sp>
        <p:nvSpPr>
          <p:cNvPr id="177" name="Google Shape;177;p28"/>
          <p:cNvSpPr txBox="1">
            <a:spLocks noGrp="1"/>
          </p:cNvSpPr>
          <p:nvPr>
            <p:ph type="sldNum" idx="12"/>
          </p:nvPr>
        </p:nvSpPr>
        <p:spPr/>
        <p:txBody>
          <a:bodyPr spcFirstLastPara="1" wrap="square" lIns="91425" tIns="91425" rIns="91425" bIns="91425" anchor="ctr" anchorCtr="0">
            <a:noAutofit/>
          </a:bodyPr>
          <a:lstStyle/>
          <a:p>
            <a:pPr lvl="0"/>
            <a:fld id="{00000000-1234-1234-1234-123412341234}" type="slidenum">
              <a:rPr lang="en"/>
              <a:pPr lvl="0"/>
              <a:t>80</a:t>
            </a:fld>
            <a:endParaRPr lang="en"/>
          </a:p>
        </p:txBody>
      </p:sp>
      <p:pic>
        <p:nvPicPr>
          <p:cNvPr id="3" name="Picture 2">
            <a:extLst>
              <a:ext uri="{FF2B5EF4-FFF2-40B4-BE49-F238E27FC236}">
                <a16:creationId xmlns:a16="http://schemas.microsoft.com/office/drawing/2014/main" id="{9CB2DBC0-EDD9-0BD8-1AC4-AE136BACDFFB}"/>
              </a:ext>
            </a:extLst>
          </p:cNvPr>
          <p:cNvPicPr>
            <a:picLocks noChangeAspect="1"/>
          </p:cNvPicPr>
          <p:nvPr/>
        </p:nvPicPr>
        <p:blipFill rotWithShape="1">
          <a:blip r:embed="rId3"/>
          <a:srcRect l="2374" t="4714" b="14395"/>
          <a:stretch/>
        </p:blipFill>
        <p:spPr>
          <a:xfrm>
            <a:off x="94342" y="1480561"/>
            <a:ext cx="4666343" cy="2209893"/>
          </a:xfrm>
          <a:prstGeom prst="rect">
            <a:avLst/>
          </a:prstGeom>
        </p:spPr>
      </p:pic>
      <p:pic>
        <p:nvPicPr>
          <p:cNvPr id="2" name="Picture 1">
            <a:extLst>
              <a:ext uri="{FF2B5EF4-FFF2-40B4-BE49-F238E27FC236}">
                <a16:creationId xmlns:a16="http://schemas.microsoft.com/office/drawing/2014/main" id="{0E7F2B24-EF6C-B21F-64DD-9601E7C0BDBA}"/>
              </a:ext>
            </a:extLst>
          </p:cNvPr>
          <p:cNvPicPr>
            <a:picLocks noChangeAspect="1"/>
          </p:cNvPicPr>
          <p:nvPr/>
        </p:nvPicPr>
        <p:blipFill>
          <a:blip r:embed="rId4"/>
          <a:stretch>
            <a:fillRect/>
          </a:stretch>
        </p:blipFill>
        <p:spPr>
          <a:xfrm>
            <a:off x="4760685" y="1477159"/>
            <a:ext cx="4252437" cy="1660855"/>
          </a:xfrm>
          <a:prstGeom prst="rect">
            <a:avLst/>
          </a:prstGeom>
        </p:spPr>
      </p:pic>
      <p:sp>
        <p:nvSpPr>
          <p:cNvPr id="4" name="TextBox 3">
            <a:extLst>
              <a:ext uri="{FF2B5EF4-FFF2-40B4-BE49-F238E27FC236}">
                <a16:creationId xmlns:a16="http://schemas.microsoft.com/office/drawing/2014/main" id="{2ECB54A8-4FDF-AC8B-1FCA-024FD1ADBB05}"/>
              </a:ext>
            </a:extLst>
          </p:cNvPr>
          <p:cNvSpPr txBox="1"/>
          <p:nvPr/>
        </p:nvSpPr>
        <p:spPr>
          <a:xfrm>
            <a:off x="744583" y="4265023"/>
            <a:ext cx="1521570" cy="307777"/>
          </a:xfrm>
          <a:prstGeom prst="rect">
            <a:avLst/>
          </a:prstGeom>
          <a:noFill/>
        </p:spPr>
        <p:txBody>
          <a:bodyPr wrap="none" rtlCol="0">
            <a:spAutoFit/>
          </a:bodyPr>
          <a:lstStyle/>
          <a:p>
            <a:r>
              <a:rPr lang="en-IN" dirty="0"/>
              <a:t>Source : SEBOK</a:t>
            </a:r>
          </a:p>
        </p:txBody>
      </p:sp>
    </p:spTree>
    <p:extLst>
      <p:ext uri="{BB962C8B-B14F-4D97-AF65-F5344CB8AC3E}">
        <p14:creationId xmlns:p14="http://schemas.microsoft.com/office/powerpoint/2010/main" val="3881780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8EE503-7C70-F406-3698-537C8A07DD18}"/>
              </a:ext>
            </a:extLst>
          </p:cNvPr>
          <p:cNvPicPr>
            <a:picLocks noChangeAspect="1"/>
          </p:cNvPicPr>
          <p:nvPr/>
        </p:nvPicPr>
        <p:blipFill>
          <a:blip r:embed="rId3"/>
          <a:srcRect b="6181"/>
          <a:stretch/>
        </p:blipFill>
        <p:spPr>
          <a:xfrm>
            <a:off x="1665249" y="949145"/>
            <a:ext cx="6488632" cy="3622080"/>
          </a:xfrm>
          <a:prstGeom prst="rect">
            <a:avLst/>
          </a:prstGeom>
          <a:noFill/>
        </p:spPr>
      </p:pic>
      <p:sp>
        <p:nvSpPr>
          <p:cNvPr id="8" name="Title 7">
            <a:extLst>
              <a:ext uri="{FF2B5EF4-FFF2-40B4-BE49-F238E27FC236}">
                <a16:creationId xmlns:a16="http://schemas.microsoft.com/office/drawing/2014/main" id="{2BC1DF5B-4917-9F95-34F7-D43C3C8C3435}"/>
              </a:ext>
            </a:extLst>
          </p:cNvPr>
          <p:cNvSpPr>
            <a:spLocks noGrp="1"/>
          </p:cNvSpPr>
          <p:nvPr>
            <p:ph type="title"/>
          </p:nvPr>
        </p:nvSpPr>
        <p:spPr/>
        <p:txBody>
          <a:bodyPr/>
          <a:lstStyle/>
          <a:p>
            <a:r>
              <a:rPr lang="en-IN" dirty="0"/>
              <a:t>Relationship b/w Requirements for SW intensive Systems</a:t>
            </a:r>
          </a:p>
        </p:txBody>
      </p:sp>
      <p:sp>
        <p:nvSpPr>
          <p:cNvPr id="2" name="Slide Number Placeholder 1" hidden="1">
            <a:extLst>
              <a:ext uri="{FF2B5EF4-FFF2-40B4-BE49-F238E27FC236}">
                <a16:creationId xmlns:a16="http://schemas.microsoft.com/office/drawing/2014/main" id="{019E5446-CF47-EE65-527E-D06C943457EB}"/>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 smtClean="0"/>
              <a:pPr marL="0" lvl="0" indent="0" algn="r" rtl="0">
                <a:spcBef>
                  <a:spcPts val="0"/>
                </a:spcBef>
                <a:spcAft>
                  <a:spcPts val="600"/>
                </a:spcAft>
                <a:buNone/>
              </a:pPr>
              <a:t>81</a:t>
            </a:fld>
            <a:endParaRPr lang="en"/>
          </a:p>
        </p:txBody>
      </p:sp>
      <p:sp>
        <p:nvSpPr>
          <p:cNvPr id="7" name="TextBox 6">
            <a:extLst>
              <a:ext uri="{FF2B5EF4-FFF2-40B4-BE49-F238E27FC236}">
                <a16:creationId xmlns:a16="http://schemas.microsoft.com/office/drawing/2014/main" id="{E9E47F47-D3FA-E600-7333-4D3EE80136C2}"/>
              </a:ext>
            </a:extLst>
          </p:cNvPr>
          <p:cNvSpPr txBox="1"/>
          <p:nvPr/>
        </p:nvSpPr>
        <p:spPr>
          <a:xfrm>
            <a:off x="311700" y="4543802"/>
            <a:ext cx="4624038" cy="261610"/>
          </a:xfrm>
          <a:prstGeom prst="rect">
            <a:avLst/>
          </a:prstGeom>
          <a:noFill/>
        </p:spPr>
        <p:txBody>
          <a:bodyPr wrap="square">
            <a:spAutoFit/>
          </a:bodyPr>
          <a:lstStyle/>
          <a:p>
            <a:r>
              <a:rPr lang="en-US" sz="1050" i="1" dirty="0"/>
              <a:t>INCOSE-TP-2021-002-01 | VERS/REV: 1.1 | May 2022</a:t>
            </a:r>
            <a:endParaRPr lang="en-IN" sz="1050" i="1" dirty="0"/>
          </a:p>
        </p:txBody>
      </p:sp>
    </p:spTree>
    <p:extLst>
      <p:ext uri="{BB962C8B-B14F-4D97-AF65-F5344CB8AC3E}">
        <p14:creationId xmlns:p14="http://schemas.microsoft.com/office/powerpoint/2010/main" val="28269596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9B29-BC8C-6A59-C7C7-E064D2EBB86A}"/>
              </a:ext>
            </a:extLst>
          </p:cNvPr>
          <p:cNvSpPr>
            <a:spLocks noGrp="1"/>
          </p:cNvSpPr>
          <p:nvPr>
            <p:ph type="title"/>
          </p:nvPr>
        </p:nvSpPr>
        <p:spPr>
          <a:xfrm>
            <a:off x="220120" y="211024"/>
            <a:ext cx="8520600" cy="522189"/>
          </a:xfrm>
        </p:spPr>
        <p:txBody>
          <a:bodyPr/>
          <a:lstStyle/>
          <a:p>
            <a:r>
              <a:rPr lang="en-IN" sz="1800"/>
              <a:t>High Level Module Design: Physical Decomposition &amp; Mapping</a:t>
            </a:r>
          </a:p>
        </p:txBody>
      </p:sp>
      <p:graphicFrame>
        <p:nvGraphicFramePr>
          <p:cNvPr id="4" name="Diagram 3">
            <a:extLst>
              <a:ext uri="{FF2B5EF4-FFF2-40B4-BE49-F238E27FC236}">
                <a16:creationId xmlns:a16="http://schemas.microsoft.com/office/drawing/2014/main" id="{2849D03B-D966-E128-3E6C-55452145F12E}"/>
              </a:ext>
            </a:extLst>
          </p:cNvPr>
          <p:cNvGraphicFramePr/>
          <p:nvPr>
            <p:extLst>
              <p:ext uri="{D42A27DB-BD31-4B8C-83A1-F6EECF244321}">
                <p14:modId xmlns:p14="http://schemas.microsoft.com/office/powerpoint/2010/main" val="3961192022"/>
              </p:ext>
            </p:extLst>
          </p:nvPr>
        </p:nvGraphicFramePr>
        <p:xfrm>
          <a:off x="5798288" y="779727"/>
          <a:ext cx="3260648" cy="3836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a:extLst>
              <a:ext uri="{FF2B5EF4-FFF2-40B4-BE49-F238E27FC236}">
                <a16:creationId xmlns:a16="http://schemas.microsoft.com/office/drawing/2014/main" id="{13060A5A-E3E3-EB6F-339E-615AC2E67960}"/>
              </a:ext>
            </a:extLst>
          </p:cNvPr>
          <p:cNvCxnSpPr>
            <a:cxnSpLocks/>
          </p:cNvCxnSpPr>
          <p:nvPr/>
        </p:nvCxnSpPr>
        <p:spPr>
          <a:xfrm flipH="1">
            <a:off x="2914460" y="1488564"/>
            <a:ext cx="2930488" cy="2615609"/>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05BDBCE-DDE2-C7F8-CDE0-A5787C8293C0}"/>
              </a:ext>
            </a:extLst>
          </p:cNvPr>
          <p:cNvCxnSpPr>
            <a:cxnSpLocks/>
          </p:cNvCxnSpPr>
          <p:nvPr/>
        </p:nvCxnSpPr>
        <p:spPr>
          <a:xfrm flipH="1" flipV="1">
            <a:off x="2922866" y="1419416"/>
            <a:ext cx="2922082" cy="432390"/>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aphicFrame>
        <p:nvGraphicFramePr>
          <p:cNvPr id="60" name="Diagram 59">
            <a:extLst>
              <a:ext uri="{FF2B5EF4-FFF2-40B4-BE49-F238E27FC236}">
                <a16:creationId xmlns:a16="http://schemas.microsoft.com/office/drawing/2014/main" id="{3B04167F-58A8-397B-C849-24FBEFF63568}"/>
              </a:ext>
            </a:extLst>
          </p:cNvPr>
          <p:cNvGraphicFramePr/>
          <p:nvPr>
            <p:extLst>
              <p:ext uri="{D42A27DB-BD31-4B8C-83A1-F6EECF244321}">
                <p14:modId xmlns:p14="http://schemas.microsoft.com/office/powerpoint/2010/main" val="4171139686"/>
              </p:ext>
            </p:extLst>
          </p:nvPr>
        </p:nvGraphicFramePr>
        <p:xfrm>
          <a:off x="-1" y="1155411"/>
          <a:ext cx="2914461" cy="32969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349" name="Straight Arrow Connector 2348">
            <a:extLst>
              <a:ext uri="{FF2B5EF4-FFF2-40B4-BE49-F238E27FC236}">
                <a16:creationId xmlns:a16="http://schemas.microsoft.com/office/drawing/2014/main" id="{8FCF968A-D646-CC89-C7B4-E195A7065ECA}"/>
              </a:ext>
            </a:extLst>
          </p:cNvPr>
          <p:cNvCxnSpPr>
            <a:cxnSpLocks/>
          </p:cNvCxnSpPr>
          <p:nvPr/>
        </p:nvCxnSpPr>
        <p:spPr>
          <a:xfrm flipH="1">
            <a:off x="2896395" y="1488564"/>
            <a:ext cx="2948553" cy="2169042"/>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50" name="Straight Arrow Connector 2449">
            <a:extLst>
              <a:ext uri="{FF2B5EF4-FFF2-40B4-BE49-F238E27FC236}">
                <a16:creationId xmlns:a16="http://schemas.microsoft.com/office/drawing/2014/main" id="{F2851176-FF8C-63B7-2FD1-9192025F9E0D}"/>
              </a:ext>
            </a:extLst>
          </p:cNvPr>
          <p:cNvCxnSpPr>
            <a:cxnSpLocks/>
          </p:cNvCxnSpPr>
          <p:nvPr/>
        </p:nvCxnSpPr>
        <p:spPr>
          <a:xfrm flipH="1" flipV="1">
            <a:off x="2879661" y="1851807"/>
            <a:ext cx="2965287" cy="529892"/>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51" name="Straight Arrow Connector 2450">
            <a:extLst>
              <a:ext uri="{FF2B5EF4-FFF2-40B4-BE49-F238E27FC236}">
                <a16:creationId xmlns:a16="http://schemas.microsoft.com/office/drawing/2014/main" id="{E5561B48-8631-4D6C-C07C-687F93216619}"/>
              </a:ext>
            </a:extLst>
          </p:cNvPr>
          <p:cNvCxnSpPr>
            <a:cxnSpLocks/>
          </p:cNvCxnSpPr>
          <p:nvPr/>
        </p:nvCxnSpPr>
        <p:spPr>
          <a:xfrm flipH="1">
            <a:off x="2914462" y="2950402"/>
            <a:ext cx="2930486" cy="274813"/>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52" name="Straight Arrow Connector 2451">
            <a:extLst>
              <a:ext uri="{FF2B5EF4-FFF2-40B4-BE49-F238E27FC236}">
                <a16:creationId xmlns:a16="http://schemas.microsoft.com/office/drawing/2014/main" id="{5176635E-C3CF-9E78-EB8F-79E16DA30BBB}"/>
              </a:ext>
            </a:extLst>
          </p:cNvPr>
          <p:cNvCxnSpPr>
            <a:cxnSpLocks/>
          </p:cNvCxnSpPr>
          <p:nvPr/>
        </p:nvCxnSpPr>
        <p:spPr>
          <a:xfrm flipH="1" flipV="1">
            <a:off x="2922865" y="2327098"/>
            <a:ext cx="2952400" cy="983178"/>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53" name="Straight Arrow Connector 2452">
            <a:extLst>
              <a:ext uri="{FF2B5EF4-FFF2-40B4-BE49-F238E27FC236}">
                <a16:creationId xmlns:a16="http://schemas.microsoft.com/office/drawing/2014/main" id="{F8B92CA1-4722-E914-5C24-4CBD8D63336A}"/>
              </a:ext>
            </a:extLst>
          </p:cNvPr>
          <p:cNvCxnSpPr>
            <a:cxnSpLocks/>
            <a:endCxn id="60" idx="3"/>
          </p:cNvCxnSpPr>
          <p:nvPr/>
        </p:nvCxnSpPr>
        <p:spPr>
          <a:xfrm flipH="1" flipV="1">
            <a:off x="2914460" y="2803896"/>
            <a:ext cx="2960805" cy="1002566"/>
          </a:xfrm>
          <a:prstGeom prst="straightConnector1">
            <a:avLst/>
          </a:prstGeom>
          <a:ln>
            <a:solidFill>
              <a:schemeClr val="accent4">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F1C46413-3827-8E76-5E38-DC02E8CCA50E}"/>
              </a:ext>
            </a:extLst>
          </p:cNvPr>
          <p:cNvSpPr/>
          <p:nvPr/>
        </p:nvSpPr>
        <p:spPr>
          <a:xfrm>
            <a:off x="1107688" y="733213"/>
            <a:ext cx="1553736" cy="1811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Functional</a:t>
            </a:r>
          </a:p>
        </p:txBody>
      </p:sp>
      <p:sp>
        <p:nvSpPr>
          <p:cNvPr id="7" name="Rectangle 6">
            <a:extLst>
              <a:ext uri="{FF2B5EF4-FFF2-40B4-BE49-F238E27FC236}">
                <a16:creationId xmlns:a16="http://schemas.microsoft.com/office/drawing/2014/main" id="{A2641AD9-B049-BDD4-A998-76BD18F26100}"/>
              </a:ext>
            </a:extLst>
          </p:cNvPr>
          <p:cNvSpPr/>
          <p:nvPr/>
        </p:nvSpPr>
        <p:spPr>
          <a:xfrm>
            <a:off x="6032810" y="718820"/>
            <a:ext cx="1553736" cy="1811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Physical</a:t>
            </a:r>
          </a:p>
        </p:txBody>
      </p:sp>
    </p:spTree>
    <p:extLst>
      <p:ext uri="{BB962C8B-B14F-4D97-AF65-F5344CB8AC3E}">
        <p14:creationId xmlns:p14="http://schemas.microsoft.com/office/powerpoint/2010/main" val="34799020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59C2-B725-391B-8383-50A63A1EF22A}"/>
              </a:ext>
            </a:extLst>
          </p:cNvPr>
          <p:cNvSpPr>
            <a:spLocks noGrp="1"/>
          </p:cNvSpPr>
          <p:nvPr>
            <p:ph type="title"/>
          </p:nvPr>
        </p:nvSpPr>
        <p:spPr/>
        <p:txBody>
          <a:bodyPr/>
          <a:lstStyle/>
          <a:p>
            <a:r>
              <a:rPr lang="en-IN" dirty="0"/>
              <a:t>Discussion</a:t>
            </a:r>
          </a:p>
        </p:txBody>
      </p:sp>
      <p:sp>
        <p:nvSpPr>
          <p:cNvPr id="5" name="Text Placeholder 4">
            <a:extLst>
              <a:ext uri="{FF2B5EF4-FFF2-40B4-BE49-F238E27FC236}">
                <a16:creationId xmlns:a16="http://schemas.microsoft.com/office/drawing/2014/main" id="{D36416E7-C44A-7EED-BB17-D1E8317674E2}"/>
              </a:ext>
            </a:extLst>
          </p:cNvPr>
          <p:cNvSpPr>
            <a:spLocks noGrp="1"/>
          </p:cNvSpPr>
          <p:nvPr>
            <p:ph type="body" idx="1"/>
          </p:nvPr>
        </p:nvSpPr>
        <p:spPr/>
        <p:txBody>
          <a:bodyPr/>
          <a:lstStyle/>
          <a:p>
            <a:pPr marL="114300" indent="0">
              <a:buNone/>
            </a:pPr>
            <a:r>
              <a:rPr lang="en-IN" sz="2400" dirty="0"/>
              <a:t>1. Create a Ref Architecture of ADAS system</a:t>
            </a:r>
          </a:p>
          <a:p>
            <a:pPr marL="114300" indent="0">
              <a:buNone/>
            </a:pPr>
            <a:endParaRPr lang="en-IN" sz="2400" dirty="0"/>
          </a:p>
          <a:p>
            <a:pPr marL="114300" indent="0">
              <a:buNone/>
            </a:pPr>
            <a:r>
              <a:rPr lang="en-IN" sz="2400" dirty="0"/>
              <a:t>2. Use the same to derive next set of HW and SW requirements </a:t>
            </a:r>
          </a:p>
        </p:txBody>
      </p:sp>
      <p:sp>
        <p:nvSpPr>
          <p:cNvPr id="4" name="Slide Number Placeholder 3">
            <a:extLst>
              <a:ext uri="{FF2B5EF4-FFF2-40B4-BE49-F238E27FC236}">
                <a16:creationId xmlns:a16="http://schemas.microsoft.com/office/drawing/2014/main" id="{25A6ED16-9287-B5D3-E7D4-8F99DC30D7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827524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Exercise </a:t>
            </a:r>
            <a:r>
              <a:rPr lang="en"/>
              <a:t>3.2</a:t>
            </a:r>
            <a:endParaRPr b="1"/>
          </a:p>
        </p:txBody>
      </p:sp>
      <p:sp>
        <p:nvSpPr>
          <p:cNvPr id="303" name="Google Shape;303;p72"/>
          <p:cNvSpPr txBox="1">
            <a:spLocks noGrp="1"/>
          </p:cNvSpPr>
          <p:nvPr>
            <p:ph type="body" idx="1"/>
          </p:nvPr>
        </p:nvSpPr>
        <p:spPr>
          <a:xfrm>
            <a:off x="311700" y="895342"/>
            <a:ext cx="8164571" cy="3426790"/>
          </a:xfrm>
          <a:prstGeom prst="rect">
            <a:avLst/>
          </a:prstGeom>
        </p:spPr>
        <p:txBody>
          <a:bodyPr spcFirstLastPara="1" wrap="square" lIns="91425" tIns="91425" rIns="91425" bIns="91425" anchor="t" anchorCtr="0">
            <a:noAutofit/>
          </a:bodyPr>
          <a:lstStyle/>
          <a:p>
            <a:pPr marL="114300" indent="0">
              <a:buNone/>
            </a:pPr>
            <a:r>
              <a:rPr lang="en-US" sz="1800"/>
              <a:t>For your </a:t>
            </a:r>
            <a:r>
              <a:rPr lang="en-US" b="1" u="sng"/>
              <a:t>BSD </a:t>
            </a:r>
            <a:r>
              <a:rPr lang="en-US" sz="1800"/>
              <a:t>,</a:t>
            </a:r>
            <a:r>
              <a:rPr lang="en-US"/>
              <a:t> </a:t>
            </a:r>
            <a:endParaRPr lang="en-US" sz="1800"/>
          </a:p>
          <a:p>
            <a:pPr marL="114300" marR="0" lvl="0" indent="0" algn="l" rtl="0">
              <a:lnSpc>
                <a:spcPct val="115000"/>
              </a:lnSpc>
              <a:spcBef>
                <a:spcPts val="0"/>
              </a:spcBef>
              <a:spcAft>
                <a:spcPts val="0"/>
              </a:spcAft>
              <a:buSzPts val="1800"/>
              <a:buNone/>
            </a:pPr>
            <a:endParaRPr lang="en-US"/>
          </a:p>
          <a:p>
            <a:pPr>
              <a:buFont typeface="+mj-lt"/>
              <a:buAutoNum type="arabicPeriod"/>
            </a:pPr>
            <a:r>
              <a:rPr lang="en"/>
              <a:t>transform</a:t>
            </a:r>
            <a:r>
              <a:rPr lang="en" sz="1800"/>
              <a:t> some </a:t>
            </a:r>
            <a:r>
              <a:rPr lang="en"/>
              <a:t>Systems</a:t>
            </a:r>
            <a:r>
              <a:rPr lang="en" sz="1800"/>
              <a:t> </a:t>
            </a:r>
            <a:r>
              <a:rPr lang="en"/>
              <a:t>Requirements  </a:t>
            </a:r>
            <a:r>
              <a:rPr lang="en" sz="1800"/>
              <a:t>into </a:t>
            </a:r>
            <a:r>
              <a:rPr lang="en" b="1"/>
              <a:t>Software</a:t>
            </a:r>
            <a:r>
              <a:rPr lang="en" sz="1800" b="1"/>
              <a:t> Requirements</a:t>
            </a:r>
            <a:r>
              <a:rPr lang="en" sz="1800"/>
              <a:t> (</a:t>
            </a:r>
            <a:r>
              <a:rPr lang="en" sz="1800" i="1"/>
              <a:t>following characteristics of good </a:t>
            </a:r>
            <a:r>
              <a:rPr lang="en" i="1" err="1"/>
              <a:t>sw</a:t>
            </a:r>
            <a:r>
              <a:rPr lang="en" sz="1800" i="1"/>
              <a:t> requirements, and using the format “The &lt;</a:t>
            </a:r>
            <a:r>
              <a:rPr lang="en" i="1"/>
              <a:t>SW</a:t>
            </a:r>
            <a:r>
              <a:rPr lang="en" sz="1800" i="1"/>
              <a:t>&gt; shall…”</a:t>
            </a:r>
            <a:r>
              <a:rPr lang="en" sz="1800"/>
              <a:t>)</a:t>
            </a:r>
          </a:p>
          <a:p>
            <a:pPr marL="857250" lvl="1" indent="-285750">
              <a:buSzPts val="1800"/>
            </a:pPr>
            <a:r>
              <a:rPr lang="en" sz="1800"/>
              <a:t>Indicate one req in one row</a:t>
            </a:r>
          </a:p>
          <a:p>
            <a:pPr marL="857250" lvl="1" indent="-285750">
              <a:buSzPts val="1800"/>
            </a:pPr>
            <a:r>
              <a:rPr lang="en" sz="1800"/>
              <a:t>Some System Requirements  may translate into more than one Software Requirement</a:t>
            </a:r>
            <a:endParaRPr sz="1800"/>
          </a:p>
          <a:p>
            <a:pPr marL="457200" marR="0" lvl="0" indent="0" algn="l" rtl="0">
              <a:lnSpc>
                <a:spcPct val="115000"/>
              </a:lnSpc>
              <a:spcBef>
                <a:spcPts val="1600"/>
              </a:spcBef>
              <a:spcAft>
                <a:spcPts val="1600"/>
              </a:spcAft>
              <a:buNone/>
            </a:pPr>
            <a:endParaRPr sz="1800"/>
          </a:p>
        </p:txBody>
      </p:sp>
      <p:sp>
        <p:nvSpPr>
          <p:cNvPr id="304" name="Google Shape;304;p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84</a:t>
            </a:fld>
            <a:endParaRPr/>
          </a:p>
        </p:txBody>
      </p:sp>
      <p:pic>
        <p:nvPicPr>
          <p:cNvPr id="2" name="Picture 1" descr="A screenshot of a car driving&#10;&#10;Description automatically generated">
            <a:extLst>
              <a:ext uri="{FF2B5EF4-FFF2-40B4-BE49-F238E27FC236}">
                <a16:creationId xmlns:a16="http://schemas.microsoft.com/office/drawing/2014/main" id="{B0D1E558-A975-CC0F-0AB6-4E1FB093BB04}"/>
              </a:ext>
            </a:extLst>
          </p:cNvPr>
          <p:cNvPicPr>
            <a:picLocks noChangeAspect="1"/>
          </p:cNvPicPr>
          <p:nvPr/>
        </p:nvPicPr>
        <p:blipFill>
          <a:blip r:embed="rId3"/>
          <a:stretch>
            <a:fillRect/>
          </a:stretch>
        </p:blipFill>
        <p:spPr>
          <a:xfrm>
            <a:off x="5955846" y="340179"/>
            <a:ext cx="1151165" cy="1102179"/>
          </a:xfrm>
          <a:prstGeom prst="rect">
            <a:avLst/>
          </a:prstGeom>
        </p:spPr>
      </p:pic>
    </p:spTree>
    <p:extLst>
      <p:ext uri="{BB962C8B-B14F-4D97-AF65-F5344CB8AC3E}">
        <p14:creationId xmlns:p14="http://schemas.microsoft.com/office/powerpoint/2010/main" val="3438837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Exercise </a:t>
            </a:r>
            <a:r>
              <a:rPr lang="en"/>
              <a:t>3.3</a:t>
            </a:r>
            <a:endParaRPr b="1"/>
          </a:p>
        </p:txBody>
      </p:sp>
      <p:sp>
        <p:nvSpPr>
          <p:cNvPr id="303" name="Google Shape;303;p72"/>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indent="0">
              <a:buNone/>
            </a:pPr>
            <a:r>
              <a:rPr lang="en-US" sz="1800" dirty="0"/>
              <a:t>For your </a:t>
            </a:r>
            <a:r>
              <a:rPr lang="en-US" b="1" u="sng" dirty="0"/>
              <a:t>BSD </a:t>
            </a:r>
            <a:r>
              <a:rPr lang="en-US" sz="1800" dirty="0"/>
              <a:t>,</a:t>
            </a:r>
            <a:r>
              <a:rPr lang="en-US" dirty="0"/>
              <a:t> </a:t>
            </a:r>
            <a:endParaRPr lang="en-US" sz="1800" dirty="0"/>
          </a:p>
          <a:p>
            <a:pPr marL="114300" marR="0" lvl="0" indent="0" algn="l" rtl="0">
              <a:lnSpc>
                <a:spcPct val="115000"/>
              </a:lnSpc>
              <a:spcBef>
                <a:spcPts val="0"/>
              </a:spcBef>
              <a:spcAft>
                <a:spcPts val="0"/>
              </a:spcAft>
              <a:buSzPts val="1800"/>
              <a:buNone/>
            </a:pPr>
            <a:endParaRPr lang="en-US" dirty="0"/>
          </a:p>
          <a:p>
            <a:pPr>
              <a:buFont typeface="+mj-lt"/>
              <a:buAutoNum type="arabicPeriod"/>
            </a:pPr>
            <a:r>
              <a:rPr lang="en" dirty="0"/>
              <a:t>transform</a:t>
            </a:r>
            <a:r>
              <a:rPr lang="en" sz="1800" dirty="0"/>
              <a:t> some </a:t>
            </a:r>
            <a:r>
              <a:rPr lang="en" dirty="0"/>
              <a:t>Systems</a:t>
            </a:r>
            <a:r>
              <a:rPr lang="en" sz="1800" dirty="0"/>
              <a:t> </a:t>
            </a:r>
            <a:r>
              <a:rPr lang="en" dirty="0"/>
              <a:t>Requirements  </a:t>
            </a:r>
            <a:r>
              <a:rPr lang="en" sz="1800" dirty="0"/>
              <a:t>into </a:t>
            </a:r>
            <a:r>
              <a:rPr lang="en" b="1" dirty="0"/>
              <a:t>Hardware</a:t>
            </a:r>
            <a:r>
              <a:rPr lang="en" sz="1800" b="1" dirty="0"/>
              <a:t> Requirements</a:t>
            </a:r>
            <a:r>
              <a:rPr lang="en" sz="1800" dirty="0"/>
              <a:t> (</a:t>
            </a:r>
            <a:r>
              <a:rPr lang="en" sz="1800" i="1" dirty="0"/>
              <a:t>following characteristics of good </a:t>
            </a:r>
            <a:r>
              <a:rPr lang="en" i="1" dirty="0"/>
              <a:t>hw</a:t>
            </a:r>
            <a:r>
              <a:rPr lang="en" sz="1800" i="1" dirty="0"/>
              <a:t> requirements, and using the format “The &lt;</a:t>
            </a:r>
            <a:r>
              <a:rPr lang="en" i="1" dirty="0"/>
              <a:t>SW</a:t>
            </a:r>
            <a:r>
              <a:rPr lang="en" sz="1800" i="1" dirty="0"/>
              <a:t>&gt; shall…”</a:t>
            </a:r>
            <a:r>
              <a:rPr lang="en" sz="1800" dirty="0"/>
              <a:t>)</a:t>
            </a:r>
          </a:p>
          <a:p>
            <a:pPr marL="857250" lvl="1" indent="-285750">
              <a:buSzPts val="1800"/>
            </a:pPr>
            <a:r>
              <a:rPr lang="en" sz="1800" dirty="0"/>
              <a:t>Indicate one req in one row</a:t>
            </a:r>
          </a:p>
          <a:p>
            <a:pPr marL="857250" lvl="1" indent="-285750">
              <a:buSzPts val="1800"/>
            </a:pPr>
            <a:r>
              <a:rPr lang="en" sz="1800" dirty="0"/>
              <a:t>Some System Requirements  may translate into more than </a:t>
            </a:r>
            <a:r>
              <a:rPr lang="en" sz="1800"/>
              <a:t>one HW Requirement</a:t>
            </a:r>
            <a:endParaRPr sz="1800" dirty="0"/>
          </a:p>
          <a:p>
            <a:pPr marL="457200" marR="0" lvl="0" indent="0" algn="l" rtl="0">
              <a:lnSpc>
                <a:spcPct val="115000"/>
              </a:lnSpc>
              <a:spcBef>
                <a:spcPts val="1600"/>
              </a:spcBef>
              <a:spcAft>
                <a:spcPts val="1600"/>
              </a:spcAft>
              <a:buNone/>
            </a:pPr>
            <a:endParaRPr sz="1800" dirty="0"/>
          </a:p>
        </p:txBody>
      </p:sp>
      <p:sp>
        <p:nvSpPr>
          <p:cNvPr id="304" name="Google Shape;304;p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85</a:t>
            </a:fld>
            <a:endParaRPr/>
          </a:p>
        </p:txBody>
      </p:sp>
      <p:pic>
        <p:nvPicPr>
          <p:cNvPr id="2" name="Picture 1" descr="A screenshot of a car driving&#10;&#10;Description automatically generated">
            <a:extLst>
              <a:ext uri="{FF2B5EF4-FFF2-40B4-BE49-F238E27FC236}">
                <a16:creationId xmlns:a16="http://schemas.microsoft.com/office/drawing/2014/main" id="{B0D1E558-A975-CC0F-0AB6-4E1FB093BB04}"/>
              </a:ext>
            </a:extLst>
          </p:cNvPr>
          <p:cNvPicPr>
            <a:picLocks noChangeAspect="1"/>
          </p:cNvPicPr>
          <p:nvPr/>
        </p:nvPicPr>
        <p:blipFill>
          <a:blip r:embed="rId3"/>
          <a:stretch>
            <a:fillRect/>
          </a:stretch>
        </p:blipFill>
        <p:spPr>
          <a:xfrm>
            <a:off x="5955846" y="340179"/>
            <a:ext cx="1151165" cy="1102179"/>
          </a:xfrm>
          <a:prstGeom prst="rect">
            <a:avLst/>
          </a:prstGeom>
        </p:spPr>
      </p:pic>
    </p:spTree>
    <p:extLst>
      <p:ext uri="{BB962C8B-B14F-4D97-AF65-F5344CB8AC3E}">
        <p14:creationId xmlns:p14="http://schemas.microsoft.com/office/powerpoint/2010/main" val="3766631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86</a:t>
            </a:fld>
            <a:endParaRPr/>
          </a:p>
        </p:txBody>
      </p:sp>
      <p:sp>
        <p:nvSpPr>
          <p:cNvPr id="612" name="Google Shape;612;p76"/>
          <p:cNvSpPr/>
          <p:nvPr/>
        </p:nvSpPr>
        <p:spPr>
          <a:xfrm>
            <a:off x="1484724" y="1962150"/>
            <a:ext cx="6084784" cy="1593674"/>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gradFill>
                  <a:gsLst>
                    <a:gs pos="0">
                      <a:srgbClr val="3177EE"/>
                    </a:gs>
                    <a:gs pos="100000">
                      <a:srgbClr val="113D8A"/>
                    </a:gs>
                  </a:gsLst>
                  <a:path path="circle">
                    <a:fillToRect l="50000" t="50000" r="50000" b="50000"/>
                  </a:path>
                  <a:tileRect/>
                </a:gradFill>
                <a:latin typeface="Pacifico"/>
              </a:rPr>
              <a:t>The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C15D-2608-F141-9F8C-5D20A733A0AF}"/>
              </a:ext>
            </a:extLst>
          </p:cNvPr>
          <p:cNvSpPr>
            <a:spLocks noGrp="1"/>
          </p:cNvSpPr>
          <p:nvPr>
            <p:ph type="title"/>
          </p:nvPr>
        </p:nvSpPr>
        <p:spPr/>
        <p:txBody>
          <a:bodyPr/>
          <a:lstStyle/>
          <a:p>
            <a:r>
              <a:rPr lang="en-US"/>
              <a:t>Major Artifacts</a:t>
            </a:r>
          </a:p>
        </p:txBody>
      </p:sp>
      <p:sp>
        <p:nvSpPr>
          <p:cNvPr id="3" name="Text Placeholder 2">
            <a:extLst>
              <a:ext uri="{FF2B5EF4-FFF2-40B4-BE49-F238E27FC236}">
                <a16:creationId xmlns:a16="http://schemas.microsoft.com/office/drawing/2014/main" id="{6BD1C75B-82A7-B646-83F3-62CE07474AC1}"/>
              </a:ext>
            </a:extLst>
          </p:cNvPr>
          <p:cNvSpPr>
            <a:spLocks noGrp="1"/>
          </p:cNvSpPr>
          <p:nvPr>
            <p:ph type="body" idx="1"/>
          </p:nvPr>
        </p:nvSpPr>
        <p:spPr/>
        <p:txBody>
          <a:bodyPr/>
          <a:lstStyle/>
          <a:p>
            <a:pPr>
              <a:lnSpc>
                <a:spcPct val="200000"/>
              </a:lnSpc>
            </a:pPr>
            <a:r>
              <a:rPr lang="en-US"/>
              <a:t>System Requirements Document</a:t>
            </a:r>
          </a:p>
          <a:p>
            <a:pPr lvl="1">
              <a:lnSpc>
                <a:spcPct val="200000"/>
              </a:lnSpc>
              <a:spcBef>
                <a:spcPts val="0"/>
              </a:spcBef>
              <a:spcAft>
                <a:spcPts val="600"/>
              </a:spcAft>
            </a:pPr>
            <a:r>
              <a:rPr lang="en-US"/>
              <a:t>System External Interface Requirements Document</a:t>
            </a:r>
          </a:p>
          <a:p>
            <a:pPr>
              <a:lnSpc>
                <a:spcPct val="200000"/>
              </a:lnSpc>
            </a:pPr>
            <a:r>
              <a:rPr lang="en-US"/>
              <a:t>System Requirements Justification  Documents</a:t>
            </a:r>
          </a:p>
          <a:p>
            <a:pPr>
              <a:lnSpc>
                <a:spcPct val="200000"/>
              </a:lnSpc>
            </a:pPr>
            <a:r>
              <a:rPr lang="en-US"/>
              <a:t>System Requirements Traceability </a:t>
            </a:r>
          </a:p>
        </p:txBody>
      </p:sp>
      <p:sp>
        <p:nvSpPr>
          <p:cNvPr id="4" name="Slide Number Placeholder 3">
            <a:extLst>
              <a:ext uri="{FF2B5EF4-FFF2-40B4-BE49-F238E27FC236}">
                <a16:creationId xmlns:a16="http://schemas.microsoft.com/office/drawing/2014/main" id="{1C73E2AB-2D44-0E47-9B43-6CB6E30FA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42558496"/>
      </p:ext>
    </p:extLst>
  </p:cSld>
  <p:clrMapOvr>
    <a:masterClrMapping/>
  </p:clrMapOvr>
</p:sld>
</file>

<file path=ppt/theme/theme1.xml><?xml version="1.0" encoding="utf-8"?>
<a:theme xmlns:a="http://schemas.openxmlformats.org/drawingml/2006/main" name="Theme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48DF930-6E7E-BF4A-9B59-DD76A5EB773A}" vid="{F25524F6-3FB7-354A-94CE-849651C0B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A1A0680E8C0649A31F3C04008601F3" ma:contentTypeVersion="17" ma:contentTypeDescription="Create a new document." ma:contentTypeScope="" ma:versionID="2da7b9dfd4d52744a43cc4afd7086d41">
  <xsd:schema xmlns:xsd="http://www.w3.org/2001/XMLSchema" xmlns:xs="http://www.w3.org/2001/XMLSchema" xmlns:p="http://schemas.microsoft.com/office/2006/metadata/properties" xmlns:ns2="1b9b2c49-ddf7-48b6-8ff3-8e6617a13f17" xmlns:ns3="b72f03f6-b631-4817-81ea-f374ff65b457" targetNamespace="http://schemas.microsoft.com/office/2006/metadata/properties" ma:root="true" ma:fieldsID="6746b0c471513f8dff2f8747c83adcd8" ns2:_="" ns3:_="">
    <xsd:import namespace="1b9b2c49-ddf7-48b6-8ff3-8e6617a13f17"/>
    <xsd:import namespace="b72f03f6-b631-4817-81ea-f374ff65b45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b2c49-ddf7-48b6-8ff3-8e6617a13f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3431afaf-e7ca-4b76-b0d7-fad59336b6b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2f03f6-b631-4817-81ea-f374ff65b45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d3b9100-17f4-4c73-af34-9baa84be1912}" ma:internalName="TaxCatchAll" ma:showField="CatchAllData" ma:web="b72f03f6-b631-4817-81ea-f374ff65b4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b9b2c49-ddf7-48b6-8ff3-8e6617a13f17">
      <Terms xmlns="http://schemas.microsoft.com/office/infopath/2007/PartnerControls"/>
    </lcf76f155ced4ddcb4097134ff3c332f>
    <TaxCatchAll xmlns="b72f03f6-b631-4817-81ea-f374ff65b45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4B2D87-B5FA-46D9-848F-CBDA629419CD}">
  <ds:schemaRefs>
    <ds:schemaRef ds:uri="1b9b2c49-ddf7-48b6-8ff3-8e6617a13f17"/>
    <ds:schemaRef ds:uri="b72f03f6-b631-4817-81ea-f374ff65b4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BD6DD7-CB29-4C9E-9B5C-CE02A46FEEC7}">
  <ds:schemaRefs>
    <ds:schemaRef ds:uri="http://schemas.microsoft.com/office/2006/metadata/properties"/>
    <ds:schemaRef ds:uri="b72f03f6-b631-4817-81ea-f374ff65b457"/>
    <ds:schemaRef ds:uri="http://schemas.microsoft.com/office/2006/documentManagement/types"/>
    <ds:schemaRef ds:uri="http://purl.org/dc/terms/"/>
    <ds:schemaRef ds:uri="http://purl.org/dc/elements/1.1/"/>
    <ds:schemaRef ds:uri="1b9b2c49-ddf7-48b6-8ff3-8e6617a13f17"/>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DBC4BF0-EBA1-4F71-8C8C-890F0A3A95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248</TotalTime>
  <Words>5244</Words>
  <Application>Microsoft Office PowerPoint</Application>
  <PresentationFormat>On-screen Show (16:9)</PresentationFormat>
  <Paragraphs>689</Paragraphs>
  <Slides>86</Slides>
  <Notes>17</Notes>
  <HiddenSlides>6</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Theme2</vt:lpstr>
      <vt:lpstr>System Requirements Definition</vt:lpstr>
      <vt:lpstr>Outline</vt:lpstr>
      <vt:lpstr>System Requirements Definition Process</vt:lpstr>
      <vt:lpstr>PowerPoint Presentation</vt:lpstr>
      <vt:lpstr>System Requirements</vt:lpstr>
      <vt:lpstr>Inputs-Activities-Outputs  of Process</vt:lpstr>
      <vt:lpstr>IPO Diagram</vt:lpstr>
      <vt:lpstr>Major Activities</vt:lpstr>
      <vt:lpstr>Major Artifacts</vt:lpstr>
      <vt:lpstr>Characteristics of Good Requirements</vt:lpstr>
      <vt:lpstr>Characteristics of Good Requirements (Individual)</vt:lpstr>
      <vt:lpstr>C1 – Necessary </vt:lpstr>
      <vt:lpstr>C1 – Necessary Example</vt:lpstr>
      <vt:lpstr>C2 – Appropriate </vt:lpstr>
      <vt:lpstr>C2 – Appropriate Example</vt:lpstr>
      <vt:lpstr>C3 – Unambiguous </vt:lpstr>
      <vt:lpstr>C3 – Unambiguous Example</vt:lpstr>
      <vt:lpstr>C4 – Complete </vt:lpstr>
      <vt:lpstr>C4 – Complete Example</vt:lpstr>
      <vt:lpstr>C4 – Complete Example 2</vt:lpstr>
      <vt:lpstr>C5 – Singular </vt:lpstr>
      <vt:lpstr>C5 – Singular Example</vt:lpstr>
      <vt:lpstr>C6 – Feasible </vt:lpstr>
      <vt:lpstr>C6 – Feasible Example</vt:lpstr>
      <vt:lpstr>C7 – Verifiable </vt:lpstr>
      <vt:lpstr>C7 – Verifiable Example</vt:lpstr>
      <vt:lpstr>C8 – Correct </vt:lpstr>
      <vt:lpstr>C8 – Correct Example</vt:lpstr>
      <vt:lpstr>C9 – Conforming </vt:lpstr>
      <vt:lpstr>Characteristics of Good Requirements (Set)</vt:lpstr>
      <vt:lpstr>C10 – Complete </vt:lpstr>
      <vt:lpstr>C11 – Consistent </vt:lpstr>
      <vt:lpstr>C12 – Feasible </vt:lpstr>
      <vt:lpstr>C13 – Comprehensible </vt:lpstr>
      <vt:lpstr>C14 – Able to be Validated</vt:lpstr>
      <vt:lpstr>Rules for Writing  Requirement Statements</vt:lpstr>
      <vt:lpstr>Rules (1)</vt:lpstr>
      <vt:lpstr>Rules (2)</vt:lpstr>
      <vt:lpstr>Rules to Characteristics Mapping</vt:lpstr>
      <vt:lpstr>Rules – Accuracy (1)</vt:lpstr>
      <vt:lpstr>Rules – Accuracy (2)</vt:lpstr>
      <vt:lpstr>Rules – Accuracy (3)</vt:lpstr>
      <vt:lpstr>Rules – Accuracy (4)</vt:lpstr>
      <vt:lpstr>Rules – Accuracy (5)</vt:lpstr>
      <vt:lpstr>Rules - Concision</vt:lpstr>
      <vt:lpstr>Rules – Non-Ambiguity (1)</vt:lpstr>
      <vt:lpstr>Rules – Non-Ambiguity (2)</vt:lpstr>
      <vt:lpstr>Rules – Singularity (1)</vt:lpstr>
      <vt:lpstr>Rules – Singularity (2)</vt:lpstr>
      <vt:lpstr>Rules - Completeness</vt:lpstr>
      <vt:lpstr>Rules – Realism, Conditions</vt:lpstr>
      <vt:lpstr>Rules  - Conditions, Uniqueness</vt:lpstr>
      <vt:lpstr>Rules – Abstraction, Quantifiers</vt:lpstr>
      <vt:lpstr>Rules – Tolerance, Quantification </vt:lpstr>
      <vt:lpstr>Rules – Uniformity of Language</vt:lpstr>
      <vt:lpstr>Rules - Modularity</vt:lpstr>
      <vt:lpstr>Stakeholder Requirements to System Requirements</vt:lpstr>
      <vt:lpstr>Needs to Requirements</vt:lpstr>
      <vt:lpstr>System Requirements Classification</vt:lpstr>
      <vt:lpstr>System Requirements Classification</vt:lpstr>
      <vt:lpstr>Interface Requirements</vt:lpstr>
      <vt:lpstr>What an Interface is not!</vt:lpstr>
      <vt:lpstr>Example of how not to write Interface Requirements</vt:lpstr>
      <vt:lpstr>Steps to write Interface Requirements</vt:lpstr>
      <vt:lpstr>System Requirements Document - Template</vt:lpstr>
      <vt:lpstr>Examples of Requirements</vt:lpstr>
      <vt:lpstr>Examples of Requirements</vt:lpstr>
      <vt:lpstr>Good Requirements or Bad Requirements?</vt:lpstr>
      <vt:lpstr>Exercise 3.1</vt:lpstr>
      <vt:lpstr>PowerPoint Presentation</vt:lpstr>
      <vt:lpstr>PowerPoint Presentation</vt:lpstr>
      <vt:lpstr>REQUIREMENTS ANALOGY IN AUTOMOTIVE SPICE </vt:lpstr>
      <vt:lpstr>REQUIREMENTS SYS-SW TRACEBILITY AND CONSISTENCY</vt:lpstr>
      <vt:lpstr>REQUIREMENTS SYS-HW TRACEBILITY AND CONSISTENCY</vt:lpstr>
      <vt:lpstr>Needs -&gt; STK Req -&gt;Sys Req -&gt; Sub-Sys Req</vt:lpstr>
      <vt:lpstr>PowerPoint Presentation</vt:lpstr>
      <vt:lpstr>Architecture for Requirements Breakdown</vt:lpstr>
      <vt:lpstr>Architecture</vt:lpstr>
      <vt:lpstr>Architecture</vt:lpstr>
      <vt:lpstr>System Hierarchy</vt:lpstr>
      <vt:lpstr>Relationship b/w Requirements for SW intensive Systems</vt:lpstr>
      <vt:lpstr>High Level Module Design: Physical Decomposition &amp; Mapping</vt:lpstr>
      <vt:lpstr>Discussion</vt:lpstr>
      <vt:lpstr>Exercise 3.2</vt:lpstr>
      <vt:lpstr>Exercise 3.3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Engineering Overview</dc:title>
  <dc:creator>ABC</dc:creator>
  <cp:lastModifiedBy>mudit mittal</cp:lastModifiedBy>
  <cp:revision>25</cp:revision>
  <dcterms:modified xsi:type="dcterms:W3CDTF">2024-10-17T04:20:10Z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0x010100B1A1A0680E8C0649A31F3C04008601F3</vt:lpwstr>
  </property>
  <property fmtid="{D5CDD505-2E9C-101B-9397-08002B2CF9AE}" pid="3" name="MediaServiceImageTags">
    <vt:lpwstr/>
  </property>
  <property fmtid="{D5CDD505-2E9C-101B-9397-08002B2CF9AE}" pid="4" name="Order">
    <vt:r8>888700</vt:r8>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