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76" r:id="rId4"/>
  </p:sldMasterIdLst>
  <p:notesMasterIdLst>
    <p:notesMasterId r:id="rId28"/>
  </p:notesMasterIdLst>
  <p:sldIdLst>
    <p:sldId id="256" r:id="rId5"/>
    <p:sldId id="801" r:id="rId6"/>
    <p:sldId id="774" r:id="rId7"/>
    <p:sldId id="802" r:id="rId8"/>
    <p:sldId id="776" r:id="rId9"/>
    <p:sldId id="777" r:id="rId10"/>
    <p:sldId id="474" r:id="rId11"/>
    <p:sldId id="532" r:id="rId12"/>
    <p:sldId id="805" r:id="rId13"/>
    <p:sldId id="319" r:id="rId14"/>
    <p:sldId id="806" r:id="rId15"/>
    <p:sldId id="807" r:id="rId16"/>
    <p:sldId id="809" r:id="rId17"/>
    <p:sldId id="475" r:id="rId18"/>
    <p:sldId id="810" r:id="rId19"/>
    <p:sldId id="476" r:id="rId20"/>
    <p:sldId id="477" r:id="rId21"/>
    <p:sldId id="804" r:id="rId22"/>
    <p:sldId id="479" r:id="rId23"/>
    <p:sldId id="480" r:id="rId24"/>
    <p:sldId id="481" r:id="rId25"/>
    <p:sldId id="800" r:id="rId26"/>
    <p:sldId id="803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49F8C7-61C8-4367-A402-33003F94CFDB}" v="12" dt="2024-10-16T10:10:04.503"/>
    <p1510:client id="{E866DBCB-0B8F-1F56-E750-A60E38C17F42}" v="36" dt="2024-10-17T04:35:54.7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634" autoAdjust="0"/>
  </p:normalViewPr>
  <p:slideViewPr>
    <p:cSldViewPr snapToGrid="0">
      <p:cViewPr varScale="1">
        <p:scale>
          <a:sx n="100" d="100"/>
          <a:sy n="100" d="100"/>
        </p:scale>
        <p:origin x="946" y="62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33" Type="http://schemas.microsoft.com/office/2016/11/relationships/changesInfo" Target="changesInfos/changesInfo1.xml"/><Relationship Id="rId3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taki Patwardhan" userId="S::ketakipatwardhan@blue-kei.com::a1c5eb7b-a851-48ad-8a31-4cb397a9519e" providerId="AD" clId="Web-{08F85FC4-6261-84D4-E786-83BBE1312309}"/>
    <pc:docChg chg="addSld delSld modSld">
      <pc:chgData name="Ketaki Patwardhan" userId="S::ketakipatwardhan@blue-kei.com::a1c5eb7b-a851-48ad-8a31-4cb397a9519e" providerId="AD" clId="Web-{08F85FC4-6261-84D4-E786-83BBE1312309}" dt="2024-08-29T11:46:21.571" v="112" actId="20577"/>
      <pc:docMkLst>
        <pc:docMk/>
      </pc:docMkLst>
      <pc:sldChg chg="modSp">
        <pc:chgData name="Ketaki Patwardhan" userId="S::ketakipatwardhan@blue-kei.com::a1c5eb7b-a851-48ad-8a31-4cb397a9519e" providerId="AD" clId="Web-{08F85FC4-6261-84D4-E786-83BBE1312309}" dt="2024-08-29T11:46:21.571" v="112" actId="20577"/>
        <pc:sldMkLst>
          <pc:docMk/>
          <pc:sldMk cId="0" sldId="256"/>
        </pc:sldMkLst>
        <pc:spChg chg="mod">
          <ac:chgData name="Ketaki Patwardhan" userId="S::ketakipatwardhan@blue-kei.com::a1c5eb7b-a851-48ad-8a31-4cb397a9519e" providerId="AD" clId="Web-{08F85FC4-6261-84D4-E786-83BBE1312309}" dt="2024-08-29T11:46:21.571" v="112" actId="20577"/>
          <ac:spMkLst>
            <pc:docMk/>
            <pc:sldMk cId="0" sldId="256"/>
            <ac:spMk id="2" creationId="{11EC4ED3-2C1F-054B-A2A8-EFD8E110B053}"/>
          </ac:spMkLst>
        </pc:spChg>
        <pc:spChg chg="mod">
          <ac:chgData name="Ketaki Patwardhan" userId="S::ketakipatwardhan@blue-kei.com::a1c5eb7b-a851-48ad-8a31-4cb397a9519e" providerId="AD" clId="Web-{08F85FC4-6261-84D4-E786-83BBE1312309}" dt="2024-08-29T11:46:17.009" v="110" actId="20577"/>
          <ac:spMkLst>
            <pc:docMk/>
            <pc:sldMk cId="0" sldId="256"/>
            <ac:spMk id="61" creationId="{00000000-0000-0000-0000-000000000000}"/>
          </ac:spMkLst>
        </pc:spChg>
      </pc:sldChg>
      <pc:sldChg chg="del">
        <pc:chgData name="Ketaki Patwardhan" userId="S::ketakipatwardhan@blue-kei.com::a1c5eb7b-a851-48ad-8a31-4cb397a9519e" providerId="AD" clId="Web-{08F85FC4-6261-84D4-E786-83BBE1312309}" dt="2024-08-29T11:43:11.254" v="80"/>
        <pc:sldMkLst>
          <pc:docMk/>
          <pc:sldMk cId="1120038237" sldId="259"/>
        </pc:sldMkLst>
      </pc:sldChg>
      <pc:sldChg chg="del">
        <pc:chgData name="Ketaki Patwardhan" userId="S::ketakipatwardhan@blue-kei.com::a1c5eb7b-a851-48ad-8a31-4cb397a9519e" providerId="AD" clId="Web-{08F85FC4-6261-84D4-E786-83BBE1312309}" dt="2024-08-29T11:43:16.239" v="87"/>
        <pc:sldMkLst>
          <pc:docMk/>
          <pc:sldMk cId="2142456661" sldId="263"/>
        </pc:sldMkLst>
      </pc:sldChg>
      <pc:sldChg chg="del">
        <pc:chgData name="Ketaki Patwardhan" userId="S::ketakipatwardhan@blue-kei.com::a1c5eb7b-a851-48ad-8a31-4cb397a9519e" providerId="AD" clId="Web-{08F85FC4-6261-84D4-E786-83BBE1312309}" dt="2024-08-29T11:41:08.314" v="30"/>
        <pc:sldMkLst>
          <pc:docMk/>
          <pc:sldMk cId="0" sldId="277"/>
        </pc:sldMkLst>
      </pc:sldChg>
      <pc:sldChg chg="del">
        <pc:chgData name="Ketaki Patwardhan" userId="S::ketakipatwardhan@blue-kei.com::a1c5eb7b-a851-48ad-8a31-4cb397a9519e" providerId="AD" clId="Web-{08F85FC4-6261-84D4-E786-83BBE1312309}" dt="2024-08-29T11:43:03.567" v="72"/>
        <pc:sldMkLst>
          <pc:docMk/>
          <pc:sldMk cId="0" sldId="318"/>
        </pc:sldMkLst>
      </pc:sldChg>
      <pc:sldChg chg="add del">
        <pc:chgData name="Ketaki Patwardhan" userId="S::ketakipatwardhan@blue-kei.com::a1c5eb7b-a851-48ad-8a31-4cb397a9519e" providerId="AD" clId="Web-{08F85FC4-6261-84D4-E786-83BBE1312309}" dt="2024-08-29T11:40:58.314" v="27"/>
        <pc:sldMkLst>
          <pc:docMk/>
          <pc:sldMk cId="25942328" sldId="319"/>
        </pc:sldMkLst>
      </pc:sldChg>
      <pc:sldChg chg="modSp add del">
        <pc:chgData name="Ketaki Patwardhan" userId="S::ketakipatwardhan@blue-kei.com::a1c5eb7b-a851-48ad-8a31-4cb397a9519e" providerId="AD" clId="Web-{08F85FC4-6261-84D4-E786-83BBE1312309}" dt="2024-08-29T11:45:43.930" v="105"/>
        <pc:sldMkLst>
          <pc:docMk/>
          <pc:sldMk cId="3254655797" sldId="333"/>
        </pc:sldMkLst>
        <pc:spChg chg="mod">
          <ac:chgData name="Ketaki Patwardhan" userId="S::ketakipatwardhan@blue-kei.com::a1c5eb7b-a851-48ad-8a31-4cb397a9519e" providerId="AD" clId="Web-{08F85FC4-6261-84D4-E786-83BBE1312309}" dt="2024-08-29T11:41:28.814" v="35" actId="20577"/>
          <ac:spMkLst>
            <pc:docMk/>
            <pc:sldMk cId="3254655797" sldId="333"/>
            <ac:spMk id="75" creationId="{00000000-0000-0000-0000-000000000000}"/>
          </ac:spMkLst>
        </pc:spChg>
      </pc:sldChg>
      <pc:sldChg chg="del">
        <pc:chgData name="Ketaki Patwardhan" userId="S::ketakipatwardhan@blue-kei.com::a1c5eb7b-a851-48ad-8a31-4cb397a9519e" providerId="AD" clId="Web-{08F85FC4-6261-84D4-E786-83BBE1312309}" dt="2024-08-29T11:42:19.862" v="57"/>
        <pc:sldMkLst>
          <pc:docMk/>
          <pc:sldMk cId="4050930612" sldId="334"/>
        </pc:sldMkLst>
      </pc:sldChg>
      <pc:sldChg chg="del">
        <pc:chgData name="Ketaki Patwardhan" userId="S::ketakipatwardhan@blue-kei.com::a1c5eb7b-a851-48ad-8a31-4cb397a9519e" providerId="AD" clId="Web-{08F85FC4-6261-84D4-E786-83BBE1312309}" dt="2024-08-29T11:42:51.769" v="61"/>
        <pc:sldMkLst>
          <pc:docMk/>
          <pc:sldMk cId="4126223359" sldId="335"/>
        </pc:sldMkLst>
      </pc:sldChg>
      <pc:sldChg chg="add del">
        <pc:chgData name="Ketaki Patwardhan" userId="S::ketakipatwardhan@blue-kei.com::a1c5eb7b-a851-48ad-8a31-4cb397a9519e" providerId="AD" clId="Web-{08F85FC4-6261-84D4-E786-83BBE1312309}" dt="2024-08-29T11:40:58.235" v="20"/>
        <pc:sldMkLst>
          <pc:docMk/>
          <pc:sldMk cId="301152264" sldId="474"/>
        </pc:sldMkLst>
      </pc:sldChg>
      <pc:sldChg chg="add del">
        <pc:chgData name="Ketaki Patwardhan" userId="S::ketakipatwardhan@blue-kei.com::a1c5eb7b-a851-48ad-8a31-4cb397a9519e" providerId="AD" clId="Web-{08F85FC4-6261-84D4-E786-83BBE1312309}" dt="2024-08-29T11:40:58.251" v="22"/>
        <pc:sldMkLst>
          <pc:docMk/>
          <pc:sldMk cId="71219835" sldId="475"/>
        </pc:sldMkLst>
      </pc:sldChg>
      <pc:sldChg chg="add del">
        <pc:chgData name="Ketaki Patwardhan" userId="S::ketakipatwardhan@blue-kei.com::a1c5eb7b-a851-48ad-8a31-4cb397a9519e" providerId="AD" clId="Web-{08F85FC4-6261-84D4-E786-83BBE1312309}" dt="2024-08-29T11:40:58.267" v="23"/>
        <pc:sldMkLst>
          <pc:docMk/>
          <pc:sldMk cId="1102699329" sldId="476"/>
        </pc:sldMkLst>
      </pc:sldChg>
      <pc:sldChg chg="add del">
        <pc:chgData name="Ketaki Patwardhan" userId="S::ketakipatwardhan@blue-kei.com::a1c5eb7b-a851-48ad-8a31-4cb397a9519e" providerId="AD" clId="Web-{08F85FC4-6261-84D4-E786-83BBE1312309}" dt="2024-08-29T11:40:58.267" v="24"/>
        <pc:sldMkLst>
          <pc:docMk/>
          <pc:sldMk cId="381187961" sldId="477"/>
        </pc:sldMkLst>
      </pc:sldChg>
      <pc:sldChg chg="add del">
        <pc:chgData name="Ketaki Patwardhan" userId="S::ketakipatwardhan@blue-kei.com::a1c5eb7b-a851-48ad-8a31-4cb397a9519e" providerId="AD" clId="Web-{08F85FC4-6261-84D4-E786-83BBE1312309}" dt="2024-08-29T11:40:58.282" v="25"/>
        <pc:sldMkLst>
          <pc:docMk/>
          <pc:sldMk cId="2750900498" sldId="479"/>
        </pc:sldMkLst>
      </pc:sldChg>
      <pc:sldChg chg="add del">
        <pc:chgData name="Ketaki Patwardhan" userId="S::ketakipatwardhan@blue-kei.com::a1c5eb7b-a851-48ad-8a31-4cb397a9519e" providerId="AD" clId="Web-{08F85FC4-6261-84D4-E786-83BBE1312309}" dt="2024-08-29T11:40:58.298" v="26"/>
        <pc:sldMkLst>
          <pc:docMk/>
          <pc:sldMk cId="1056929957" sldId="480"/>
        </pc:sldMkLst>
      </pc:sldChg>
      <pc:sldChg chg="add del">
        <pc:chgData name="Ketaki Patwardhan" userId="S::ketakipatwardhan@blue-kei.com::a1c5eb7b-a851-48ad-8a31-4cb397a9519e" providerId="AD" clId="Web-{08F85FC4-6261-84D4-E786-83BBE1312309}" dt="2024-08-29T11:40:58.329" v="28"/>
        <pc:sldMkLst>
          <pc:docMk/>
          <pc:sldMk cId="1227255348" sldId="481"/>
        </pc:sldMkLst>
      </pc:sldChg>
      <pc:sldChg chg="add del">
        <pc:chgData name="Ketaki Patwardhan" userId="S::ketakipatwardhan@blue-kei.com::a1c5eb7b-a851-48ad-8a31-4cb397a9519e" providerId="AD" clId="Web-{08F85FC4-6261-84D4-E786-83BBE1312309}" dt="2024-08-29T11:40:58.235" v="21"/>
        <pc:sldMkLst>
          <pc:docMk/>
          <pc:sldMk cId="225860222" sldId="532"/>
        </pc:sldMkLst>
      </pc:sldChg>
      <pc:sldChg chg="del">
        <pc:chgData name="Ketaki Patwardhan" userId="S::ketakipatwardhan@blue-kei.com::a1c5eb7b-a851-48ad-8a31-4cb397a9519e" providerId="AD" clId="Web-{08F85FC4-6261-84D4-E786-83BBE1312309}" dt="2024-08-29T11:42:00.253" v="39"/>
        <pc:sldMkLst>
          <pc:docMk/>
          <pc:sldMk cId="639041676" sldId="653"/>
        </pc:sldMkLst>
      </pc:sldChg>
      <pc:sldChg chg="del">
        <pc:chgData name="Ketaki Patwardhan" userId="S::ketakipatwardhan@blue-kei.com::a1c5eb7b-a851-48ad-8a31-4cb397a9519e" providerId="AD" clId="Web-{08F85FC4-6261-84D4-E786-83BBE1312309}" dt="2024-08-29T11:42:03.268" v="42"/>
        <pc:sldMkLst>
          <pc:docMk/>
          <pc:sldMk cId="4273509856" sldId="657"/>
        </pc:sldMkLst>
      </pc:sldChg>
      <pc:sldChg chg="del">
        <pc:chgData name="Ketaki Patwardhan" userId="S::ketakipatwardhan@blue-kei.com::a1c5eb7b-a851-48ad-8a31-4cb397a9519e" providerId="AD" clId="Web-{08F85FC4-6261-84D4-E786-83BBE1312309}" dt="2024-08-29T11:42:54.879" v="63"/>
        <pc:sldMkLst>
          <pc:docMk/>
          <pc:sldMk cId="2407065767" sldId="699"/>
        </pc:sldMkLst>
      </pc:sldChg>
      <pc:sldChg chg="del">
        <pc:chgData name="Ketaki Patwardhan" userId="S::ketakipatwardhan@blue-kei.com::a1c5eb7b-a851-48ad-8a31-4cb397a9519e" providerId="AD" clId="Web-{08F85FC4-6261-84D4-E786-83BBE1312309}" dt="2024-08-29T11:42:24.097" v="58"/>
        <pc:sldMkLst>
          <pc:docMk/>
          <pc:sldMk cId="1859170830" sldId="706"/>
        </pc:sldMkLst>
      </pc:sldChg>
      <pc:sldChg chg="del">
        <pc:chgData name="Ketaki Patwardhan" userId="S::ketakipatwardhan@blue-kei.com::a1c5eb7b-a851-48ad-8a31-4cb397a9519e" providerId="AD" clId="Web-{08F85FC4-6261-84D4-E786-83BBE1312309}" dt="2024-08-29T11:42:02.378" v="41"/>
        <pc:sldMkLst>
          <pc:docMk/>
          <pc:sldMk cId="281578672" sldId="742"/>
        </pc:sldMkLst>
      </pc:sldChg>
      <pc:sldChg chg="del">
        <pc:chgData name="Ketaki Patwardhan" userId="S::ketakipatwardhan@blue-kei.com::a1c5eb7b-a851-48ad-8a31-4cb397a9519e" providerId="AD" clId="Web-{08F85FC4-6261-84D4-E786-83BBE1312309}" dt="2024-08-29T11:42:01.393" v="40"/>
        <pc:sldMkLst>
          <pc:docMk/>
          <pc:sldMk cId="235502436" sldId="743"/>
        </pc:sldMkLst>
      </pc:sldChg>
      <pc:sldChg chg="del">
        <pc:chgData name="Ketaki Patwardhan" userId="S::ketakipatwardhan@blue-kei.com::a1c5eb7b-a851-48ad-8a31-4cb397a9519e" providerId="AD" clId="Web-{08F85FC4-6261-84D4-E786-83BBE1312309}" dt="2024-08-29T11:41:11.017" v="31"/>
        <pc:sldMkLst>
          <pc:docMk/>
          <pc:sldMk cId="3872493152" sldId="746"/>
        </pc:sldMkLst>
      </pc:sldChg>
      <pc:sldChg chg="del">
        <pc:chgData name="Ketaki Patwardhan" userId="S::ketakipatwardhan@blue-kei.com::a1c5eb7b-a851-48ad-8a31-4cb397a9519e" providerId="AD" clId="Web-{08F85FC4-6261-84D4-E786-83BBE1312309}" dt="2024-08-29T11:43:01.285" v="69"/>
        <pc:sldMkLst>
          <pc:docMk/>
          <pc:sldMk cId="3469284775" sldId="748"/>
        </pc:sldMkLst>
      </pc:sldChg>
      <pc:sldChg chg="del">
        <pc:chgData name="Ketaki Patwardhan" userId="S::ketakipatwardhan@blue-kei.com::a1c5eb7b-a851-48ad-8a31-4cb397a9519e" providerId="AD" clId="Web-{08F85FC4-6261-84D4-E786-83BBE1312309}" dt="2024-08-29T11:42:10.112" v="50"/>
        <pc:sldMkLst>
          <pc:docMk/>
          <pc:sldMk cId="0" sldId="749"/>
        </pc:sldMkLst>
      </pc:sldChg>
      <pc:sldChg chg="del">
        <pc:chgData name="Ketaki Patwardhan" userId="S::ketakipatwardhan@blue-kei.com::a1c5eb7b-a851-48ad-8a31-4cb397a9519e" providerId="AD" clId="Web-{08F85FC4-6261-84D4-E786-83BBE1312309}" dt="2024-08-29T11:42:09.221" v="49"/>
        <pc:sldMkLst>
          <pc:docMk/>
          <pc:sldMk cId="1933180042" sldId="750"/>
        </pc:sldMkLst>
      </pc:sldChg>
      <pc:sldChg chg="del">
        <pc:chgData name="Ketaki Patwardhan" userId="S::ketakipatwardhan@blue-kei.com::a1c5eb7b-a851-48ad-8a31-4cb397a9519e" providerId="AD" clId="Web-{08F85FC4-6261-84D4-E786-83BBE1312309}" dt="2024-08-29T11:42:52.894" v="62"/>
        <pc:sldMkLst>
          <pc:docMk/>
          <pc:sldMk cId="2267362927" sldId="751"/>
        </pc:sldMkLst>
      </pc:sldChg>
      <pc:sldChg chg="del">
        <pc:chgData name="Ketaki Patwardhan" userId="S::ketakipatwardhan@blue-kei.com::a1c5eb7b-a851-48ad-8a31-4cb397a9519e" providerId="AD" clId="Web-{08F85FC4-6261-84D4-E786-83BBE1312309}" dt="2024-08-29T11:42:58.316" v="66"/>
        <pc:sldMkLst>
          <pc:docMk/>
          <pc:sldMk cId="421354989" sldId="755"/>
        </pc:sldMkLst>
      </pc:sldChg>
      <pc:sldChg chg="del">
        <pc:chgData name="Ketaki Patwardhan" userId="S::ketakipatwardhan@blue-kei.com::a1c5eb7b-a851-48ad-8a31-4cb397a9519e" providerId="AD" clId="Web-{08F85FC4-6261-84D4-E786-83BBE1312309}" dt="2024-08-29T11:42:56.410" v="64"/>
        <pc:sldMkLst>
          <pc:docMk/>
          <pc:sldMk cId="3671467008" sldId="756"/>
        </pc:sldMkLst>
      </pc:sldChg>
      <pc:sldChg chg="del">
        <pc:chgData name="Ketaki Patwardhan" userId="S::ketakipatwardhan@blue-kei.com::a1c5eb7b-a851-48ad-8a31-4cb397a9519e" providerId="AD" clId="Web-{08F85FC4-6261-84D4-E786-83BBE1312309}" dt="2024-08-29T11:42:57.473" v="65"/>
        <pc:sldMkLst>
          <pc:docMk/>
          <pc:sldMk cId="3450983966" sldId="757"/>
        </pc:sldMkLst>
      </pc:sldChg>
      <pc:sldChg chg="del">
        <pc:chgData name="Ketaki Patwardhan" userId="S::ketakipatwardhan@blue-kei.com::a1c5eb7b-a851-48ad-8a31-4cb397a9519e" providerId="AD" clId="Web-{08F85FC4-6261-84D4-E786-83BBE1312309}" dt="2024-08-29T11:43:02.176" v="70"/>
        <pc:sldMkLst>
          <pc:docMk/>
          <pc:sldMk cId="4203514097" sldId="758"/>
        </pc:sldMkLst>
      </pc:sldChg>
      <pc:sldChg chg="del">
        <pc:chgData name="Ketaki Patwardhan" userId="S::ketakipatwardhan@blue-kei.com::a1c5eb7b-a851-48ad-8a31-4cb397a9519e" providerId="AD" clId="Web-{08F85FC4-6261-84D4-E786-83BBE1312309}" dt="2024-08-29T11:43:02.895" v="71"/>
        <pc:sldMkLst>
          <pc:docMk/>
          <pc:sldMk cId="1832325956" sldId="759"/>
        </pc:sldMkLst>
      </pc:sldChg>
      <pc:sldChg chg="del">
        <pc:chgData name="Ketaki Patwardhan" userId="S::ketakipatwardhan@blue-kei.com::a1c5eb7b-a851-48ad-8a31-4cb397a9519e" providerId="AD" clId="Web-{08F85FC4-6261-84D4-E786-83BBE1312309}" dt="2024-08-29T11:42:04.956" v="44"/>
        <pc:sldMkLst>
          <pc:docMk/>
          <pc:sldMk cId="1448404193" sldId="760"/>
        </pc:sldMkLst>
      </pc:sldChg>
      <pc:sldChg chg="del">
        <pc:chgData name="Ketaki Patwardhan" userId="S::ketakipatwardhan@blue-kei.com::a1c5eb7b-a851-48ad-8a31-4cb397a9519e" providerId="AD" clId="Web-{08F85FC4-6261-84D4-E786-83BBE1312309}" dt="2024-08-29T11:42:05.862" v="45"/>
        <pc:sldMkLst>
          <pc:docMk/>
          <pc:sldMk cId="3530763766" sldId="761"/>
        </pc:sldMkLst>
      </pc:sldChg>
      <pc:sldChg chg="del">
        <pc:chgData name="Ketaki Patwardhan" userId="S::ketakipatwardhan@blue-kei.com::a1c5eb7b-a851-48ad-8a31-4cb397a9519e" providerId="AD" clId="Web-{08F85FC4-6261-84D4-E786-83BBE1312309}" dt="2024-08-29T11:42:06.737" v="46"/>
        <pc:sldMkLst>
          <pc:docMk/>
          <pc:sldMk cId="2818787296" sldId="762"/>
        </pc:sldMkLst>
      </pc:sldChg>
      <pc:sldChg chg="del">
        <pc:chgData name="Ketaki Patwardhan" userId="S::ketakipatwardhan@blue-kei.com::a1c5eb7b-a851-48ad-8a31-4cb397a9519e" providerId="AD" clId="Web-{08F85FC4-6261-84D4-E786-83BBE1312309}" dt="2024-08-29T11:42:08.440" v="48"/>
        <pc:sldMkLst>
          <pc:docMk/>
          <pc:sldMk cId="2751639545" sldId="763"/>
        </pc:sldMkLst>
      </pc:sldChg>
      <pc:sldChg chg="del">
        <pc:chgData name="Ketaki Patwardhan" userId="S::ketakipatwardhan@blue-kei.com::a1c5eb7b-a851-48ad-8a31-4cb397a9519e" providerId="AD" clId="Web-{08F85FC4-6261-84D4-E786-83BBE1312309}" dt="2024-08-29T11:42:07.565" v="47"/>
        <pc:sldMkLst>
          <pc:docMk/>
          <pc:sldMk cId="2682636235" sldId="764"/>
        </pc:sldMkLst>
      </pc:sldChg>
      <pc:sldChg chg="del">
        <pc:chgData name="Ketaki Patwardhan" userId="S::ketakipatwardhan@blue-kei.com::a1c5eb7b-a851-48ad-8a31-4cb397a9519e" providerId="AD" clId="Web-{08F85FC4-6261-84D4-E786-83BBE1312309}" dt="2024-08-29T11:42:04.034" v="43"/>
        <pc:sldMkLst>
          <pc:docMk/>
          <pc:sldMk cId="1458739482" sldId="765"/>
        </pc:sldMkLst>
      </pc:sldChg>
      <pc:sldChg chg="del">
        <pc:chgData name="Ketaki Patwardhan" userId="S::ketakipatwardhan@blue-kei.com::a1c5eb7b-a851-48ad-8a31-4cb397a9519e" providerId="AD" clId="Web-{08F85FC4-6261-84D4-E786-83BBE1312309}" dt="2024-08-29T11:42:11.503" v="51"/>
        <pc:sldMkLst>
          <pc:docMk/>
          <pc:sldMk cId="3611991589" sldId="766"/>
        </pc:sldMkLst>
      </pc:sldChg>
      <pc:sldChg chg="del">
        <pc:chgData name="Ketaki Patwardhan" userId="S::ketakipatwardhan@blue-kei.com::a1c5eb7b-a851-48ad-8a31-4cb397a9519e" providerId="AD" clId="Web-{08F85FC4-6261-84D4-E786-83BBE1312309}" dt="2024-08-29T11:42:12.612" v="52"/>
        <pc:sldMkLst>
          <pc:docMk/>
          <pc:sldMk cId="240022978" sldId="767"/>
        </pc:sldMkLst>
      </pc:sldChg>
      <pc:sldChg chg="del">
        <pc:chgData name="Ketaki Patwardhan" userId="S::ketakipatwardhan@blue-kei.com::a1c5eb7b-a851-48ad-8a31-4cb397a9519e" providerId="AD" clId="Web-{08F85FC4-6261-84D4-E786-83BBE1312309}" dt="2024-08-29T11:42:14.003" v="53"/>
        <pc:sldMkLst>
          <pc:docMk/>
          <pc:sldMk cId="1533968640" sldId="768"/>
        </pc:sldMkLst>
      </pc:sldChg>
      <pc:sldChg chg="del">
        <pc:chgData name="Ketaki Patwardhan" userId="S::ketakipatwardhan@blue-kei.com::a1c5eb7b-a851-48ad-8a31-4cb397a9519e" providerId="AD" clId="Web-{08F85FC4-6261-84D4-E786-83BBE1312309}" dt="2024-08-29T11:42:14.831" v="54"/>
        <pc:sldMkLst>
          <pc:docMk/>
          <pc:sldMk cId="3631091743" sldId="769"/>
        </pc:sldMkLst>
      </pc:sldChg>
      <pc:sldChg chg="del">
        <pc:chgData name="Ketaki Patwardhan" userId="S::ketakipatwardhan@blue-kei.com::a1c5eb7b-a851-48ad-8a31-4cb397a9519e" providerId="AD" clId="Web-{08F85FC4-6261-84D4-E786-83BBE1312309}" dt="2024-08-29T11:42:16.112" v="55"/>
        <pc:sldMkLst>
          <pc:docMk/>
          <pc:sldMk cId="2723126036" sldId="770"/>
        </pc:sldMkLst>
      </pc:sldChg>
      <pc:sldChg chg="del">
        <pc:chgData name="Ketaki Patwardhan" userId="S::ketakipatwardhan@blue-kei.com::a1c5eb7b-a851-48ad-8a31-4cb397a9519e" providerId="AD" clId="Web-{08F85FC4-6261-84D4-E786-83BBE1312309}" dt="2024-08-29T11:42:18.159" v="56"/>
        <pc:sldMkLst>
          <pc:docMk/>
          <pc:sldMk cId="2567700414" sldId="772"/>
        </pc:sldMkLst>
      </pc:sldChg>
      <pc:sldChg chg="del">
        <pc:chgData name="Ketaki Patwardhan" userId="S::ketakipatwardhan@blue-kei.com::a1c5eb7b-a851-48ad-8a31-4cb397a9519e" providerId="AD" clId="Web-{08F85FC4-6261-84D4-E786-83BBE1312309}" dt="2024-08-29T11:42:24.816" v="59"/>
        <pc:sldMkLst>
          <pc:docMk/>
          <pc:sldMk cId="1643719333" sldId="773"/>
        </pc:sldMkLst>
      </pc:sldChg>
      <pc:sldChg chg="add del">
        <pc:chgData name="Ketaki Patwardhan" userId="S::ketakipatwardhan@blue-kei.com::a1c5eb7b-a851-48ad-8a31-4cb397a9519e" providerId="AD" clId="Web-{08F85FC4-6261-84D4-E786-83BBE1312309}" dt="2024-08-29T11:45:14.476" v="96"/>
        <pc:sldMkLst>
          <pc:docMk/>
          <pc:sldMk cId="335600631" sldId="774"/>
        </pc:sldMkLst>
      </pc:sldChg>
      <pc:sldChg chg="del">
        <pc:chgData name="Ketaki Patwardhan" userId="S::ketakipatwardhan@blue-kei.com::a1c5eb7b-a851-48ad-8a31-4cb397a9519e" providerId="AD" clId="Web-{08F85FC4-6261-84D4-E786-83BBE1312309}" dt="2024-08-29T11:43:06.817" v="75"/>
        <pc:sldMkLst>
          <pc:docMk/>
          <pc:sldMk cId="1509461321" sldId="775"/>
        </pc:sldMkLst>
      </pc:sldChg>
      <pc:sldChg chg="add del">
        <pc:chgData name="Ketaki Patwardhan" userId="S::ketakipatwardhan@blue-kei.com::a1c5eb7b-a851-48ad-8a31-4cb397a9519e" providerId="AD" clId="Web-{08F85FC4-6261-84D4-E786-83BBE1312309}" dt="2024-08-29T11:45:14.491" v="97"/>
        <pc:sldMkLst>
          <pc:docMk/>
          <pc:sldMk cId="225469334" sldId="776"/>
        </pc:sldMkLst>
      </pc:sldChg>
      <pc:sldChg chg="add del">
        <pc:chgData name="Ketaki Patwardhan" userId="S::ketakipatwardhan@blue-kei.com::a1c5eb7b-a851-48ad-8a31-4cb397a9519e" providerId="AD" clId="Web-{08F85FC4-6261-84D4-E786-83BBE1312309}" dt="2024-08-29T11:45:14.491" v="98"/>
        <pc:sldMkLst>
          <pc:docMk/>
          <pc:sldMk cId="1079550958" sldId="777"/>
        </pc:sldMkLst>
      </pc:sldChg>
      <pc:sldChg chg="del">
        <pc:chgData name="Ketaki Patwardhan" userId="S::ketakipatwardhan@blue-kei.com::a1c5eb7b-a851-48ad-8a31-4cb397a9519e" providerId="AD" clId="Web-{08F85FC4-6261-84D4-E786-83BBE1312309}" dt="2024-08-29T11:43:04.379" v="73"/>
        <pc:sldMkLst>
          <pc:docMk/>
          <pc:sldMk cId="976525667" sldId="778"/>
        </pc:sldMkLst>
      </pc:sldChg>
      <pc:sldChg chg="del">
        <pc:chgData name="Ketaki Patwardhan" userId="S::ketakipatwardhan@blue-kei.com::a1c5eb7b-a851-48ad-8a31-4cb397a9519e" providerId="AD" clId="Web-{08F85FC4-6261-84D4-E786-83BBE1312309}" dt="2024-08-29T11:43:05.582" v="74"/>
        <pc:sldMkLst>
          <pc:docMk/>
          <pc:sldMk cId="3662950434" sldId="779"/>
        </pc:sldMkLst>
      </pc:sldChg>
      <pc:sldChg chg="del">
        <pc:chgData name="Ketaki Patwardhan" userId="S::ketakipatwardhan@blue-kei.com::a1c5eb7b-a851-48ad-8a31-4cb397a9519e" providerId="AD" clId="Web-{08F85FC4-6261-84D4-E786-83BBE1312309}" dt="2024-08-29T11:43:07.770" v="76"/>
        <pc:sldMkLst>
          <pc:docMk/>
          <pc:sldMk cId="438793282" sldId="780"/>
        </pc:sldMkLst>
      </pc:sldChg>
      <pc:sldChg chg="del">
        <pc:chgData name="Ketaki Patwardhan" userId="S::ketakipatwardhan@blue-kei.com::a1c5eb7b-a851-48ad-8a31-4cb397a9519e" providerId="AD" clId="Web-{08F85FC4-6261-84D4-E786-83BBE1312309}" dt="2024-08-29T11:43:08.410" v="77"/>
        <pc:sldMkLst>
          <pc:docMk/>
          <pc:sldMk cId="159643109" sldId="781"/>
        </pc:sldMkLst>
      </pc:sldChg>
      <pc:sldChg chg="del">
        <pc:chgData name="Ketaki Patwardhan" userId="S::ketakipatwardhan@blue-kei.com::a1c5eb7b-a851-48ad-8a31-4cb397a9519e" providerId="AD" clId="Web-{08F85FC4-6261-84D4-E786-83BBE1312309}" dt="2024-08-29T11:43:08.879" v="78"/>
        <pc:sldMkLst>
          <pc:docMk/>
          <pc:sldMk cId="1081780348" sldId="782"/>
        </pc:sldMkLst>
      </pc:sldChg>
      <pc:sldChg chg="del">
        <pc:chgData name="Ketaki Patwardhan" userId="S::ketakipatwardhan@blue-kei.com::a1c5eb7b-a851-48ad-8a31-4cb397a9519e" providerId="AD" clId="Web-{08F85FC4-6261-84D4-E786-83BBE1312309}" dt="2024-08-29T11:43:09.785" v="79"/>
        <pc:sldMkLst>
          <pc:docMk/>
          <pc:sldMk cId="1186890966" sldId="783"/>
        </pc:sldMkLst>
      </pc:sldChg>
      <pc:sldChg chg="del">
        <pc:chgData name="Ketaki Patwardhan" userId="S::ketakipatwardhan@blue-kei.com::a1c5eb7b-a851-48ad-8a31-4cb397a9519e" providerId="AD" clId="Web-{08F85FC4-6261-84D4-E786-83BBE1312309}" dt="2024-08-29T11:43:12.160" v="81"/>
        <pc:sldMkLst>
          <pc:docMk/>
          <pc:sldMk cId="3761825835" sldId="784"/>
        </pc:sldMkLst>
      </pc:sldChg>
      <pc:sldChg chg="del">
        <pc:chgData name="Ketaki Patwardhan" userId="S::ketakipatwardhan@blue-kei.com::a1c5eb7b-a851-48ad-8a31-4cb397a9519e" providerId="AD" clId="Web-{08F85FC4-6261-84D4-E786-83BBE1312309}" dt="2024-08-29T11:43:12.817" v="82"/>
        <pc:sldMkLst>
          <pc:docMk/>
          <pc:sldMk cId="2998177257" sldId="787"/>
        </pc:sldMkLst>
      </pc:sldChg>
      <pc:sldChg chg="del">
        <pc:chgData name="Ketaki Patwardhan" userId="S::ketakipatwardhan@blue-kei.com::a1c5eb7b-a851-48ad-8a31-4cb397a9519e" providerId="AD" clId="Web-{08F85FC4-6261-84D4-E786-83BBE1312309}" dt="2024-08-29T11:43:14.864" v="85"/>
        <pc:sldMkLst>
          <pc:docMk/>
          <pc:sldMk cId="3644648604" sldId="788"/>
        </pc:sldMkLst>
      </pc:sldChg>
      <pc:sldChg chg="del">
        <pc:chgData name="Ketaki Patwardhan" userId="S::ketakipatwardhan@blue-kei.com::a1c5eb7b-a851-48ad-8a31-4cb397a9519e" providerId="AD" clId="Web-{08F85FC4-6261-84D4-E786-83BBE1312309}" dt="2024-08-29T11:43:14.051" v="84"/>
        <pc:sldMkLst>
          <pc:docMk/>
          <pc:sldMk cId="1303851990" sldId="789"/>
        </pc:sldMkLst>
      </pc:sldChg>
      <pc:sldChg chg="del">
        <pc:chgData name="Ketaki Patwardhan" userId="S::ketakipatwardhan@blue-kei.com::a1c5eb7b-a851-48ad-8a31-4cb397a9519e" providerId="AD" clId="Web-{08F85FC4-6261-84D4-E786-83BBE1312309}" dt="2024-08-29T11:43:19.942" v="90"/>
        <pc:sldMkLst>
          <pc:docMk/>
          <pc:sldMk cId="3802541558" sldId="790"/>
        </pc:sldMkLst>
      </pc:sldChg>
      <pc:sldChg chg="del">
        <pc:chgData name="Ketaki Patwardhan" userId="S::ketakipatwardhan@blue-kei.com::a1c5eb7b-a851-48ad-8a31-4cb397a9519e" providerId="AD" clId="Web-{08F85FC4-6261-84D4-E786-83BBE1312309}" dt="2024-08-29T11:43:15.551" v="86"/>
        <pc:sldMkLst>
          <pc:docMk/>
          <pc:sldMk cId="3580221926" sldId="791"/>
        </pc:sldMkLst>
      </pc:sldChg>
      <pc:sldChg chg="del">
        <pc:chgData name="Ketaki Patwardhan" userId="S::ketakipatwardhan@blue-kei.com::a1c5eb7b-a851-48ad-8a31-4cb397a9519e" providerId="AD" clId="Web-{08F85FC4-6261-84D4-E786-83BBE1312309}" dt="2024-08-29T11:43:16.942" v="88"/>
        <pc:sldMkLst>
          <pc:docMk/>
          <pc:sldMk cId="1700818945" sldId="792"/>
        </pc:sldMkLst>
      </pc:sldChg>
      <pc:sldChg chg="del">
        <pc:chgData name="Ketaki Patwardhan" userId="S::ketakipatwardhan@blue-kei.com::a1c5eb7b-a851-48ad-8a31-4cb397a9519e" providerId="AD" clId="Web-{08F85FC4-6261-84D4-E786-83BBE1312309}" dt="2024-08-29T11:43:17.817" v="89"/>
        <pc:sldMkLst>
          <pc:docMk/>
          <pc:sldMk cId="1677821803" sldId="793"/>
        </pc:sldMkLst>
      </pc:sldChg>
      <pc:sldChg chg="del">
        <pc:chgData name="Ketaki Patwardhan" userId="S::ketakipatwardhan@blue-kei.com::a1c5eb7b-a851-48ad-8a31-4cb397a9519e" providerId="AD" clId="Web-{08F85FC4-6261-84D4-E786-83BBE1312309}" dt="2024-08-29T11:43:22.036" v="93"/>
        <pc:sldMkLst>
          <pc:docMk/>
          <pc:sldMk cId="1056797985" sldId="794"/>
        </pc:sldMkLst>
      </pc:sldChg>
      <pc:sldChg chg="del">
        <pc:chgData name="Ketaki Patwardhan" userId="S::ketakipatwardhan@blue-kei.com::a1c5eb7b-a851-48ad-8a31-4cb397a9519e" providerId="AD" clId="Web-{08F85FC4-6261-84D4-E786-83BBE1312309}" dt="2024-08-29T11:43:13.442" v="83"/>
        <pc:sldMkLst>
          <pc:docMk/>
          <pc:sldMk cId="2692010034" sldId="795"/>
        </pc:sldMkLst>
      </pc:sldChg>
      <pc:sldChg chg="del">
        <pc:chgData name="Ketaki Patwardhan" userId="S::ketakipatwardhan@blue-kei.com::a1c5eb7b-a851-48ad-8a31-4cb397a9519e" providerId="AD" clId="Web-{08F85FC4-6261-84D4-E786-83BBE1312309}" dt="2024-08-29T11:43:35.833" v="94"/>
        <pc:sldMkLst>
          <pc:docMk/>
          <pc:sldMk cId="1614897758" sldId="796"/>
        </pc:sldMkLst>
      </pc:sldChg>
      <pc:sldChg chg="del">
        <pc:chgData name="Ketaki Patwardhan" userId="S::ketakipatwardhan@blue-kei.com::a1c5eb7b-a851-48ad-8a31-4cb397a9519e" providerId="AD" clId="Web-{08F85FC4-6261-84D4-E786-83BBE1312309}" dt="2024-08-29T11:43:38.833" v="95"/>
        <pc:sldMkLst>
          <pc:docMk/>
          <pc:sldMk cId="2439710026" sldId="797"/>
        </pc:sldMkLst>
      </pc:sldChg>
      <pc:sldChg chg="del">
        <pc:chgData name="Ketaki Patwardhan" userId="S::ketakipatwardhan@blue-kei.com::a1c5eb7b-a851-48ad-8a31-4cb397a9519e" providerId="AD" clId="Web-{08F85FC4-6261-84D4-E786-83BBE1312309}" dt="2024-08-29T11:42:59.223" v="67"/>
        <pc:sldMkLst>
          <pc:docMk/>
          <pc:sldMk cId="3847833747" sldId="798"/>
        </pc:sldMkLst>
      </pc:sldChg>
      <pc:sldChg chg="del">
        <pc:chgData name="Ketaki Patwardhan" userId="S::ketakipatwardhan@blue-kei.com::a1c5eb7b-a851-48ad-8a31-4cb397a9519e" providerId="AD" clId="Web-{08F85FC4-6261-84D4-E786-83BBE1312309}" dt="2024-08-29T11:43:00.066" v="68"/>
        <pc:sldMkLst>
          <pc:docMk/>
          <pc:sldMk cId="2827493406" sldId="799"/>
        </pc:sldMkLst>
      </pc:sldChg>
      <pc:sldChg chg="modSp add del">
        <pc:chgData name="Ketaki Patwardhan" userId="S::ketakipatwardhan@blue-kei.com::a1c5eb7b-a851-48ad-8a31-4cb397a9519e" providerId="AD" clId="Web-{08F85FC4-6261-84D4-E786-83BBE1312309}" dt="2024-08-29T11:41:57.471" v="38" actId="20577"/>
        <pc:sldMkLst>
          <pc:docMk/>
          <pc:sldMk cId="2430395937" sldId="800"/>
        </pc:sldMkLst>
        <pc:spChg chg="mod">
          <ac:chgData name="Ketaki Patwardhan" userId="S::ketakipatwardhan@blue-kei.com::a1c5eb7b-a851-48ad-8a31-4cb397a9519e" providerId="AD" clId="Web-{08F85FC4-6261-84D4-E786-83BBE1312309}" dt="2024-08-29T11:41:57.471" v="38" actId="20577"/>
          <ac:spMkLst>
            <pc:docMk/>
            <pc:sldMk cId="2430395937" sldId="800"/>
            <ac:spMk id="302" creationId="{00000000-0000-0000-0000-000000000000}"/>
          </ac:spMkLst>
        </pc:spChg>
      </pc:sldChg>
      <pc:sldChg chg="add del">
        <pc:chgData name="Ketaki Patwardhan" userId="S::ketakipatwardhan@blue-kei.com::a1c5eb7b-a851-48ad-8a31-4cb397a9519e" providerId="AD" clId="Web-{08F85FC4-6261-84D4-E786-83BBE1312309}" dt="2024-08-29T11:45:36.961" v="104"/>
        <pc:sldMkLst>
          <pc:docMk/>
          <pc:sldMk cId="2462483685" sldId="801"/>
        </pc:sldMkLst>
      </pc:sldChg>
      <pc:sldChg chg="add del">
        <pc:chgData name="Ketaki Patwardhan" userId="S::ketakipatwardhan@blue-kei.com::a1c5eb7b-a851-48ad-8a31-4cb397a9519e" providerId="AD" clId="Web-{08F85FC4-6261-84D4-E786-83BBE1312309}" dt="2024-08-29T11:45:36.961" v="103"/>
        <pc:sldMkLst>
          <pc:docMk/>
          <pc:sldMk cId="1458869750" sldId="802"/>
        </pc:sldMkLst>
      </pc:sldChg>
      <pc:sldChg chg="add del">
        <pc:chgData name="Ketaki Patwardhan" userId="S::ketakipatwardhan@blue-kei.com::a1c5eb7b-a851-48ad-8a31-4cb397a9519e" providerId="AD" clId="Web-{08F85FC4-6261-84D4-E786-83BBE1312309}" dt="2024-08-29T11:45:36.961" v="102"/>
        <pc:sldMkLst>
          <pc:docMk/>
          <pc:sldMk cId="4169601944" sldId="803"/>
        </pc:sldMkLst>
      </pc:sldChg>
    </pc:docChg>
  </pc:docChgLst>
  <pc:docChgLst>
    <pc:chgData name="Mudit Mittal" userId="d637d6ac-18a1-43da-8304-404a484cd065" providerId="ADAL" clId="{8D514277-CEC3-4E0A-BAD9-55AD87BFF8B7}"/>
    <pc:docChg chg="custSel addSld modSld modMainMaster">
      <pc:chgData name="Mudit Mittal" userId="d637d6ac-18a1-43da-8304-404a484cd065" providerId="ADAL" clId="{8D514277-CEC3-4E0A-BAD9-55AD87BFF8B7}" dt="2024-09-06T15:57:48.625" v="113" actId="20577"/>
      <pc:docMkLst>
        <pc:docMk/>
      </pc:docMkLst>
      <pc:sldChg chg="modSp mod chgLayout">
        <pc:chgData name="Mudit Mittal" userId="d637d6ac-18a1-43da-8304-404a484cd065" providerId="ADAL" clId="{8D514277-CEC3-4E0A-BAD9-55AD87BFF8B7}" dt="2024-09-06T01:50:48.332" v="83" actId="700"/>
        <pc:sldMkLst>
          <pc:docMk/>
          <pc:sldMk cId="71219835" sldId="475"/>
        </pc:sldMkLst>
        <pc:spChg chg="mod ord">
          <ac:chgData name="Mudit Mittal" userId="d637d6ac-18a1-43da-8304-404a484cd065" providerId="ADAL" clId="{8D514277-CEC3-4E0A-BAD9-55AD87BFF8B7}" dt="2024-09-06T01:50:48.332" v="83" actId="700"/>
          <ac:spMkLst>
            <pc:docMk/>
            <pc:sldMk cId="71219835" sldId="475"/>
            <ac:spMk id="3" creationId="{2FD9F3FC-14EC-E347-A0E1-ADF5EFC25949}"/>
          </ac:spMkLst>
        </pc:spChg>
        <pc:spChg chg="mod ord">
          <ac:chgData name="Mudit Mittal" userId="d637d6ac-18a1-43da-8304-404a484cd065" providerId="ADAL" clId="{8D514277-CEC3-4E0A-BAD9-55AD87BFF8B7}" dt="2024-09-06T01:50:48.332" v="83" actId="700"/>
          <ac:spMkLst>
            <pc:docMk/>
            <pc:sldMk cId="71219835" sldId="475"/>
            <ac:spMk id="4" creationId="{EB5B733F-8EFC-3741-BA62-6AAFF568C36E}"/>
          </ac:spMkLst>
        </pc:spChg>
        <pc:spChg chg="mod ord">
          <ac:chgData name="Mudit Mittal" userId="d637d6ac-18a1-43da-8304-404a484cd065" providerId="ADAL" clId="{8D514277-CEC3-4E0A-BAD9-55AD87BFF8B7}" dt="2024-09-06T01:50:48.332" v="83" actId="700"/>
          <ac:spMkLst>
            <pc:docMk/>
            <pc:sldMk cId="71219835" sldId="475"/>
            <ac:spMk id="5" creationId="{D6E376B8-6F9A-9C4D-B009-829FD53A7A7C}"/>
          </ac:spMkLst>
        </pc:spChg>
      </pc:sldChg>
      <pc:sldChg chg="modSp mod chgLayout">
        <pc:chgData name="Mudit Mittal" userId="d637d6ac-18a1-43da-8304-404a484cd065" providerId="ADAL" clId="{8D514277-CEC3-4E0A-BAD9-55AD87BFF8B7}" dt="2024-09-06T01:50:57.529" v="84" actId="700"/>
        <pc:sldMkLst>
          <pc:docMk/>
          <pc:sldMk cId="2750900498" sldId="479"/>
        </pc:sldMkLst>
        <pc:spChg chg="mod ord">
          <ac:chgData name="Mudit Mittal" userId="d637d6ac-18a1-43da-8304-404a484cd065" providerId="ADAL" clId="{8D514277-CEC3-4E0A-BAD9-55AD87BFF8B7}" dt="2024-09-06T01:50:57.529" v="84" actId="700"/>
          <ac:spMkLst>
            <pc:docMk/>
            <pc:sldMk cId="2750900498" sldId="479"/>
            <ac:spMk id="2" creationId="{710DF7B1-55BE-C645-863C-532CCCF41530}"/>
          </ac:spMkLst>
        </pc:spChg>
        <pc:spChg chg="mod ord">
          <ac:chgData name="Mudit Mittal" userId="d637d6ac-18a1-43da-8304-404a484cd065" providerId="ADAL" clId="{8D514277-CEC3-4E0A-BAD9-55AD87BFF8B7}" dt="2024-09-06T01:50:57.529" v="84" actId="700"/>
          <ac:spMkLst>
            <pc:docMk/>
            <pc:sldMk cId="2750900498" sldId="479"/>
            <ac:spMk id="3" creationId="{D59049C0-C1EF-3342-9002-5A4CD3CF97B1}"/>
          </ac:spMkLst>
        </pc:spChg>
        <pc:spChg chg="mod ord">
          <ac:chgData name="Mudit Mittal" userId="d637d6ac-18a1-43da-8304-404a484cd065" providerId="ADAL" clId="{8D514277-CEC3-4E0A-BAD9-55AD87BFF8B7}" dt="2024-09-06T01:50:57.529" v="84" actId="700"/>
          <ac:spMkLst>
            <pc:docMk/>
            <pc:sldMk cId="2750900498" sldId="479"/>
            <ac:spMk id="4" creationId="{A1ACA460-1DD9-5D48-A548-635496F51E6F}"/>
          </ac:spMkLst>
        </pc:spChg>
      </pc:sldChg>
      <pc:sldChg chg="addSp modSp mod chgLayout">
        <pc:chgData name="Mudit Mittal" userId="d637d6ac-18a1-43da-8304-404a484cd065" providerId="ADAL" clId="{8D514277-CEC3-4E0A-BAD9-55AD87BFF8B7}" dt="2024-09-06T01:51:04.024" v="85" actId="700"/>
        <pc:sldMkLst>
          <pc:docMk/>
          <pc:sldMk cId="1056929957" sldId="480"/>
        </pc:sldMkLst>
        <pc:spChg chg="add mod ord">
          <ac:chgData name="Mudit Mittal" userId="d637d6ac-18a1-43da-8304-404a484cd065" providerId="ADAL" clId="{8D514277-CEC3-4E0A-BAD9-55AD87BFF8B7}" dt="2024-09-06T01:51:04.024" v="85" actId="700"/>
          <ac:spMkLst>
            <pc:docMk/>
            <pc:sldMk cId="1056929957" sldId="480"/>
            <ac:spMk id="2" creationId="{CE9B104D-803B-9DA1-274F-B1DC2E37CC8A}"/>
          </ac:spMkLst>
        </pc:spChg>
        <pc:spChg chg="mod ord">
          <ac:chgData name="Mudit Mittal" userId="d637d6ac-18a1-43da-8304-404a484cd065" providerId="ADAL" clId="{8D514277-CEC3-4E0A-BAD9-55AD87BFF8B7}" dt="2024-09-06T01:51:04.024" v="85" actId="700"/>
          <ac:spMkLst>
            <pc:docMk/>
            <pc:sldMk cId="1056929957" sldId="480"/>
            <ac:spMk id="369" creationId="{00000000-0000-0000-0000-000000000000}"/>
          </ac:spMkLst>
        </pc:spChg>
        <pc:spChg chg="mod ord">
          <ac:chgData name="Mudit Mittal" userId="d637d6ac-18a1-43da-8304-404a484cd065" providerId="ADAL" clId="{8D514277-CEC3-4E0A-BAD9-55AD87BFF8B7}" dt="2024-09-06T01:51:04.024" v="85" actId="700"/>
          <ac:spMkLst>
            <pc:docMk/>
            <pc:sldMk cId="1056929957" sldId="480"/>
            <ac:spMk id="370" creationId="{00000000-0000-0000-0000-000000000000}"/>
          </ac:spMkLst>
        </pc:spChg>
      </pc:sldChg>
      <pc:sldChg chg="modSp mod chgLayout">
        <pc:chgData name="Mudit Mittal" userId="d637d6ac-18a1-43da-8304-404a484cd065" providerId="ADAL" clId="{8D514277-CEC3-4E0A-BAD9-55AD87BFF8B7}" dt="2024-09-06T01:50:41.685" v="82" actId="700"/>
        <pc:sldMkLst>
          <pc:docMk/>
          <pc:sldMk cId="225860222" sldId="532"/>
        </pc:sldMkLst>
        <pc:spChg chg="mod ord">
          <ac:chgData name="Mudit Mittal" userId="d637d6ac-18a1-43da-8304-404a484cd065" providerId="ADAL" clId="{8D514277-CEC3-4E0A-BAD9-55AD87BFF8B7}" dt="2024-09-06T01:50:41.685" v="82" actId="700"/>
          <ac:spMkLst>
            <pc:docMk/>
            <pc:sldMk cId="225860222" sldId="532"/>
            <ac:spMk id="2" creationId="{1FB4F07B-F84D-5040-98C9-B829A950F1D0}"/>
          </ac:spMkLst>
        </pc:spChg>
        <pc:spChg chg="mod ord">
          <ac:chgData name="Mudit Mittal" userId="d637d6ac-18a1-43da-8304-404a484cd065" providerId="ADAL" clId="{8D514277-CEC3-4E0A-BAD9-55AD87BFF8B7}" dt="2024-09-06T01:50:41.685" v="82" actId="700"/>
          <ac:spMkLst>
            <pc:docMk/>
            <pc:sldMk cId="225860222" sldId="532"/>
            <ac:spMk id="3" creationId="{42531AFF-A30B-4B40-B48A-01052A0D0D9D}"/>
          </ac:spMkLst>
        </pc:spChg>
        <pc:spChg chg="mod ord">
          <ac:chgData name="Mudit Mittal" userId="d637d6ac-18a1-43da-8304-404a484cd065" providerId="ADAL" clId="{8D514277-CEC3-4E0A-BAD9-55AD87BFF8B7}" dt="2024-09-06T01:50:41.685" v="82" actId="700"/>
          <ac:spMkLst>
            <pc:docMk/>
            <pc:sldMk cId="225860222" sldId="532"/>
            <ac:spMk id="4" creationId="{73A460D8-FDE7-9A48-AE13-5F7BBDEFBA64}"/>
          </ac:spMkLst>
        </pc:spChg>
      </pc:sldChg>
      <pc:sldChg chg="modSp mod chgLayout">
        <pc:chgData name="Mudit Mittal" userId="d637d6ac-18a1-43da-8304-404a484cd065" providerId="ADAL" clId="{8D514277-CEC3-4E0A-BAD9-55AD87BFF8B7}" dt="2024-09-06T01:51:44.990" v="98" actId="5793"/>
        <pc:sldMkLst>
          <pc:docMk/>
          <pc:sldMk cId="335600631" sldId="774"/>
        </pc:sldMkLst>
        <pc:spChg chg="mod ord">
          <ac:chgData name="Mudit Mittal" userId="d637d6ac-18a1-43da-8304-404a484cd065" providerId="ADAL" clId="{8D514277-CEC3-4E0A-BAD9-55AD87BFF8B7}" dt="2024-09-04T02:53:51.719" v="0" actId="700"/>
          <ac:spMkLst>
            <pc:docMk/>
            <pc:sldMk cId="335600631" sldId="774"/>
            <ac:spMk id="3" creationId="{6DC84E8D-12DA-F46B-03FA-D5FDC2C9234E}"/>
          </ac:spMkLst>
        </pc:spChg>
        <pc:spChg chg="mod ord">
          <ac:chgData name="Mudit Mittal" userId="d637d6ac-18a1-43da-8304-404a484cd065" providerId="ADAL" clId="{8D514277-CEC3-4E0A-BAD9-55AD87BFF8B7}" dt="2024-09-04T02:53:51.719" v="0" actId="700"/>
          <ac:spMkLst>
            <pc:docMk/>
            <pc:sldMk cId="335600631" sldId="774"/>
            <ac:spMk id="4" creationId="{A01E6B4A-8A32-6301-0409-06B728064DB9}"/>
          </ac:spMkLst>
        </pc:spChg>
        <pc:spChg chg="mod ord">
          <ac:chgData name="Mudit Mittal" userId="d637d6ac-18a1-43da-8304-404a484cd065" providerId="ADAL" clId="{8D514277-CEC3-4E0A-BAD9-55AD87BFF8B7}" dt="2024-09-06T01:51:44.990" v="98" actId="5793"/>
          <ac:spMkLst>
            <pc:docMk/>
            <pc:sldMk cId="335600631" sldId="774"/>
            <ac:spMk id="5" creationId="{CC692C96-C636-8225-AF30-0724A1226C7D}"/>
          </ac:spMkLst>
        </pc:spChg>
      </pc:sldChg>
      <pc:sldChg chg="modSp mod chgLayout">
        <pc:chgData name="Mudit Mittal" userId="d637d6ac-18a1-43da-8304-404a484cd065" providerId="ADAL" clId="{8D514277-CEC3-4E0A-BAD9-55AD87BFF8B7}" dt="2024-09-04T02:53:51.719" v="0" actId="700"/>
        <pc:sldMkLst>
          <pc:docMk/>
          <pc:sldMk cId="225469334" sldId="776"/>
        </pc:sldMkLst>
        <pc:spChg chg="mod ord">
          <ac:chgData name="Mudit Mittal" userId="d637d6ac-18a1-43da-8304-404a484cd065" providerId="ADAL" clId="{8D514277-CEC3-4E0A-BAD9-55AD87BFF8B7}" dt="2024-09-04T02:53:51.719" v="0" actId="700"/>
          <ac:spMkLst>
            <pc:docMk/>
            <pc:sldMk cId="225469334" sldId="776"/>
            <ac:spMk id="2" creationId="{37238C2C-AA08-CD21-6347-1D68E602FD7F}"/>
          </ac:spMkLst>
        </pc:spChg>
        <pc:spChg chg="mod ord">
          <ac:chgData name="Mudit Mittal" userId="d637d6ac-18a1-43da-8304-404a484cd065" providerId="ADAL" clId="{8D514277-CEC3-4E0A-BAD9-55AD87BFF8B7}" dt="2024-09-04T02:53:51.719" v="0" actId="700"/>
          <ac:spMkLst>
            <pc:docMk/>
            <pc:sldMk cId="225469334" sldId="776"/>
            <ac:spMk id="3" creationId="{8BC35045-FFFC-9580-3BB4-F80EB85A3C41}"/>
          </ac:spMkLst>
        </pc:spChg>
        <pc:spChg chg="mod ord">
          <ac:chgData name="Mudit Mittal" userId="d637d6ac-18a1-43da-8304-404a484cd065" providerId="ADAL" clId="{8D514277-CEC3-4E0A-BAD9-55AD87BFF8B7}" dt="2024-09-04T02:53:51.719" v="0" actId="700"/>
          <ac:spMkLst>
            <pc:docMk/>
            <pc:sldMk cId="225469334" sldId="776"/>
            <ac:spMk id="4" creationId="{27E1782E-D50F-2AAC-83F3-06D97D5A3C8D}"/>
          </ac:spMkLst>
        </pc:spChg>
      </pc:sldChg>
      <pc:sldChg chg="modSp mod chgLayout">
        <pc:chgData name="Mudit Mittal" userId="d637d6ac-18a1-43da-8304-404a484cd065" providerId="ADAL" clId="{8D514277-CEC3-4E0A-BAD9-55AD87BFF8B7}" dt="2024-09-04T02:53:51.719" v="0" actId="700"/>
        <pc:sldMkLst>
          <pc:docMk/>
          <pc:sldMk cId="1079550958" sldId="777"/>
        </pc:sldMkLst>
        <pc:spChg chg="mod ord">
          <ac:chgData name="Mudit Mittal" userId="d637d6ac-18a1-43da-8304-404a484cd065" providerId="ADAL" clId="{8D514277-CEC3-4E0A-BAD9-55AD87BFF8B7}" dt="2024-09-04T02:53:51.719" v="0" actId="700"/>
          <ac:spMkLst>
            <pc:docMk/>
            <pc:sldMk cId="1079550958" sldId="777"/>
            <ac:spMk id="2" creationId="{37238C2C-AA08-CD21-6347-1D68E602FD7F}"/>
          </ac:spMkLst>
        </pc:spChg>
        <pc:spChg chg="mod ord">
          <ac:chgData name="Mudit Mittal" userId="d637d6ac-18a1-43da-8304-404a484cd065" providerId="ADAL" clId="{8D514277-CEC3-4E0A-BAD9-55AD87BFF8B7}" dt="2024-09-04T02:53:51.719" v="0" actId="700"/>
          <ac:spMkLst>
            <pc:docMk/>
            <pc:sldMk cId="1079550958" sldId="777"/>
            <ac:spMk id="3" creationId="{8BC35045-FFFC-9580-3BB4-F80EB85A3C41}"/>
          </ac:spMkLst>
        </pc:spChg>
        <pc:spChg chg="mod ord">
          <ac:chgData name="Mudit Mittal" userId="d637d6ac-18a1-43da-8304-404a484cd065" providerId="ADAL" clId="{8D514277-CEC3-4E0A-BAD9-55AD87BFF8B7}" dt="2024-09-04T02:53:51.719" v="0" actId="700"/>
          <ac:spMkLst>
            <pc:docMk/>
            <pc:sldMk cId="1079550958" sldId="777"/>
            <ac:spMk id="4" creationId="{27E1782E-D50F-2AAC-83F3-06D97D5A3C8D}"/>
          </ac:spMkLst>
        </pc:spChg>
      </pc:sldChg>
      <pc:sldChg chg="addSp delSp modSp new mod chgLayout">
        <pc:chgData name="Mudit Mittal" userId="d637d6ac-18a1-43da-8304-404a484cd065" providerId="ADAL" clId="{8D514277-CEC3-4E0A-BAD9-55AD87BFF8B7}" dt="2024-09-06T01:49:17.658" v="81" actId="20577"/>
        <pc:sldMkLst>
          <pc:docMk/>
          <pc:sldMk cId="1645413737" sldId="801"/>
        </pc:sldMkLst>
        <pc:spChg chg="del mod ord">
          <ac:chgData name="Mudit Mittal" userId="d637d6ac-18a1-43da-8304-404a484cd065" providerId="ADAL" clId="{8D514277-CEC3-4E0A-BAD9-55AD87BFF8B7}" dt="2024-09-06T01:48:32.966" v="10" actId="700"/>
          <ac:spMkLst>
            <pc:docMk/>
            <pc:sldMk cId="1645413737" sldId="801"/>
            <ac:spMk id="2" creationId="{786645DF-F006-1630-595D-070151025847}"/>
          </ac:spMkLst>
        </pc:spChg>
        <pc:spChg chg="del mod ord">
          <ac:chgData name="Mudit Mittal" userId="d637d6ac-18a1-43da-8304-404a484cd065" providerId="ADAL" clId="{8D514277-CEC3-4E0A-BAD9-55AD87BFF8B7}" dt="2024-09-06T01:48:32.966" v="10" actId="700"/>
          <ac:spMkLst>
            <pc:docMk/>
            <pc:sldMk cId="1645413737" sldId="801"/>
            <ac:spMk id="3" creationId="{E8205884-CCCF-EF32-970A-5CB76C7449C1}"/>
          </ac:spMkLst>
        </pc:spChg>
        <pc:spChg chg="mod ord">
          <ac:chgData name="Mudit Mittal" userId="d637d6ac-18a1-43da-8304-404a484cd065" providerId="ADAL" clId="{8D514277-CEC3-4E0A-BAD9-55AD87BFF8B7}" dt="2024-09-06T01:48:32.966" v="10" actId="700"/>
          <ac:spMkLst>
            <pc:docMk/>
            <pc:sldMk cId="1645413737" sldId="801"/>
            <ac:spMk id="4" creationId="{E5EFB79E-7EFB-DE45-413C-4D376E0C93DA}"/>
          </ac:spMkLst>
        </pc:spChg>
        <pc:spChg chg="add mod ord">
          <ac:chgData name="Mudit Mittal" userId="d637d6ac-18a1-43da-8304-404a484cd065" providerId="ADAL" clId="{8D514277-CEC3-4E0A-BAD9-55AD87BFF8B7}" dt="2024-09-06T01:48:35.255" v="16" actId="20577"/>
          <ac:spMkLst>
            <pc:docMk/>
            <pc:sldMk cId="1645413737" sldId="801"/>
            <ac:spMk id="5" creationId="{B6349D37-10BE-E5BF-3836-858D10A3717B}"/>
          </ac:spMkLst>
        </pc:spChg>
        <pc:spChg chg="add mod ord">
          <ac:chgData name="Mudit Mittal" userId="d637d6ac-18a1-43da-8304-404a484cd065" providerId="ADAL" clId="{8D514277-CEC3-4E0A-BAD9-55AD87BFF8B7}" dt="2024-09-06T01:49:17.658" v="81" actId="20577"/>
          <ac:spMkLst>
            <pc:docMk/>
            <pc:sldMk cId="1645413737" sldId="801"/>
            <ac:spMk id="6" creationId="{15DE4111-690E-9DC1-F196-AA60C2CD30E0}"/>
          </ac:spMkLst>
        </pc:spChg>
      </pc:sldChg>
      <pc:sldChg chg="addSp delSp modSp new mod modClrScheme chgLayout">
        <pc:chgData name="Mudit Mittal" userId="d637d6ac-18a1-43da-8304-404a484cd065" providerId="ADAL" clId="{8D514277-CEC3-4E0A-BAD9-55AD87BFF8B7}" dt="2024-09-06T01:48:48.223" v="19" actId="26606"/>
        <pc:sldMkLst>
          <pc:docMk/>
          <pc:sldMk cId="3065524027" sldId="802"/>
        </pc:sldMkLst>
        <pc:spChg chg="del">
          <ac:chgData name="Mudit Mittal" userId="d637d6ac-18a1-43da-8304-404a484cd065" providerId="ADAL" clId="{8D514277-CEC3-4E0A-BAD9-55AD87BFF8B7}" dt="2024-09-06T01:48:48.223" v="19" actId="26606"/>
          <ac:spMkLst>
            <pc:docMk/>
            <pc:sldMk cId="3065524027" sldId="802"/>
            <ac:spMk id="2" creationId="{29F7B5DF-3960-7592-DD69-93632541389D}"/>
          </ac:spMkLst>
        </pc:spChg>
        <pc:spChg chg="del">
          <ac:chgData name="Mudit Mittal" userId="d637d6ac-18a1-43da-8304-404a484cd065" providerId="ADAL" clId="{8D514277-CEC3-4E0A-BAD9-55AD87BFF8B7}" dt="2024-09-06T01:48:48.223" v="19" actId="26606"/>
          <ac:spMkLst>
            <pc:docMk/>
            <pc:sldMk cId="3065524027" sldId="802"/>
            <ac:spMk id="3" creationId="{5698C05F-B0D9-DD74-ABF0-CFD499938D60}"/>
          </ac:spMkLst>
        </pc:spChg>
        <pc:spChg chg="mod ord modVis">
          <ac:chgData name="Mudit Mittal" userId="d637d6ac-18a1-43da-8304-404a484cd065" providerId="ADAL" clId="{8D514277-CEC3-4E0A-BAD9-55AD87BFF8B7}" dt="2024-09-06T01:48:48.223" v="19" actId="26606"/>
          <ac:spMkLst>
            <pc:docMk/>
            <pc:sldMk cId="3065524027" sldId="802"/>
            <ac:spMk id="4" creationId="{FF360832-61D1-31A3-BE95-DB0F97D5B977}"/>
          </ac:spMkLst>
        </pc:spChg>
        <pc:picChg chg="add mod">
          <ac:chgData name="Mudit Mittal" userId="d637d6ac-18a1-43da-8304-404a484cd065" providerId="ADAL" clId="{8D514277-CEC3-4E0A-BAD9-55AD87BFF8B7}" dt="2024-09-06T01:48:48.223" v="19" actId="26606"/>
          <ac:picMkLst>
            <pc:docMk/>
            <pc:sldMk cId="3065524027" sldId="802"/>
            <ac:picMk id="6" creationId="{BAA281A3-F82E-BB4A-74F8-304B71B2B562}"/>
          </ac:picMkLst>
        </pc:picChg>
      </pc:sldChg>
      <pc:sldChg chg="addSp delSp modSp new mod modClrScheme chgLayout">
        <pc:chgData name="Mudit Mittal" userId="d637d6ac-18a1-43da-8304-404a484cd065" providerId="ADAL" clId="{8D514277-CEC3-4E0A-BAD9-55AD87BFF8B7}" dt="2024-09-06T15:57:48.625" v="113" actId="20577"/>
        <pc:sldMkLst>
          <pc:docMk/>
          <pc:sldMk cId="1440220967" sldId="803"/>
        </pc:sldMkLst>
        <pc:spChg chg="del mod ord">
          <ac:chgData name="Mudit Mittal" userId="d637d6ac-18a1-43da-8304-404a484cd065" providerId="ADAL" clId="{8D514277-CEC3-4E0A-BAD9-55AD87BFF8B7}" dt="2024-09-06T15:57:44.062" v="100" actId="700"/>
          <ac:spMkLst>
            <pc:docMk/>
            <pc:sldMk cId="1440220967" sldId="803"/>
            <ac:spMk id="2" creationId="{E8F05FDC-2F44-E180-7399-2380392EE6F8}"/>
          </ac:spMkLst>
        </pc:spChg>
        <pc:spChg chg="del">
          <ac:chgData name="Mudit Mittal" userId="d637d6ac-18a1-43da-8304-404a484cd065" providerId="ADAL" clId="{8D514277-CEC3-4E0A-BAD9-55AD87BFF8B7}" dt="2024-09-06T15:57:44.062" v="100" actId="700"/>
          <ac:spMkLst>
            <pc:docMk/>
            <pc:sldMk cId="1440220967" sldId="803"/>
            <ac:spMk id="3" creationId="{7EF2A77D-98D5-0C14-F213-481609647F6D}"/>
          </ac:spMkLst>
        </pc:spChg>
        <pc:spChg chg="mod ord">
          <ac:chgData name="Mudit Mittal" userId="d637d6ac-18a1-43da-8304-404a484cd065" providerId="ADAL" clId="{8D514277-CEC3-4E0A-BAD9-55AD87BFF8B7}" dt="2024-09-06T15:57:44.062" v="100" actId="700"/>
          <ac:spMkLst>
            <pc:docMk/>
            <pc:sldMk cId="1440220967" sldId="803"/>
            <ac:spMk id="4" creationId="{68404A82-E694-0D03-D489-E1CF047ADBC5}"/>
          </ac:spMkLst>
        </pc:spChg>
        <pc:spChg chg="add mod ord">
          <ac:chgData name="Mudit Mittal" userId="d637d6ac-18a1-43da-8304-404a484cd065" providerId="ADAL" clId="{8D514277-CEC3-4E0A-BAD9-55AD87BFF8B7}" dt="2024-09-06T15:57:48.625" v="113" actId="20577"/>
          <ac:spMkLst>
            <pc:docMk/>
            <pc:sldMk cId="1440220967" sldId="803"/>
            <ac:spMk id="5" creationId="{460BB44A-E6CE-ED7E-A0F7-FBB82966B488}"/>
          </ac:spMkLst>
        </pc:spChg>
      </pc:sldChg>
      <pc:sldMasterChg chg="modSp mod">
        <pc:chgData name="Mudit Mittal" userId="d637d6ac-18a1-43da-8304-404a484cd065" providerId="ADAL" clId="{8D514277-CEC3-4E0A-BAD9-55AD87BFF8B7}" dt="2024-09-05T04:58:18.925" v="8" actId="20577"/>
        <pc:sldMasterMkLst>
          <pc:docMk/>
          <pc:sldMasterMk cId="767824027" sldId="2147483688"/>
        </pc:sldMasterMkLst>
        <pc:spChg chg="mod">
          <ac:chgData name="Mudit Mittal" userId="d637d6ac-18a1-43da-8304-404a484cd065" providerId="ADAL" clId="{8D514277-CEC3-4E0A-BAD9-55AD87BFF8B7}" dt="2024-09-05T04:58:18.925" v="8" actId="20577"/>
          <ac:spMkLst>
            <pc:docMk/>
            <pc:sldMasterMk cId="767824027" sldId="2147483688"/>
            <ac:spMk id="10" creationId="{00000000-0000-0000-0000-000000000000}"/>
          </ac:spMkLst>
        </pc:spChg>
      </pc:sldMasterChg>
    </pc:docChg>
  </pc:docChgLst>
  <pc:docChgLst>
    <pc:chgData name="Ketaki Patwardhan" userId="S::ketakipatwardhan@blue-kei.com::a1c5eb7b-a851-48ad-8a31-4cb397a9519e" providerId="AD" clId="Web-{1EDAB109-0E37-9EA8-6E70-CB42DAAACC01}"/>
    <pc:docChg chg="addSld delSld modSld">
      <pc:chgData name="Ketaki Patwardhan" userId="S::ketakipatwardhan@blue-kei.com::a1c5eb7b-a851-48ad-8a31-4cb397a9519e" providerId="AD" clId="Web-{1EDAB109-0E37-9EA8-6E70-CB42DAAACC01}" dt="2024-08-29T11:34:22.287" v="39"/>
      <pc:docMkLst>
        <pc:docMk/>
      </pc:docMkLst>
      <pc:sldChg chg="del">
        <pc:chgData name="Ketaki Patwardhan" userId="S::ketakipatwardhan@blue-kei.com::a1c5eb7b-a851-48ad-8a31-4cb397a9519e" providerId="AD" clId="Web-{1EDAB109-0E37-9EA8-6E70-CB42DAAACC01}" dt="2024-08-29T11:31:01.080" v="13"/>
        <pc:sldMkLst>
          <pc:docMk/>
          <pc:sldMk cId="0" sldId="280"/>
        </pc:sldMkLst>
      </pc:sldChg>
      <pc:sldChg chg="add del">
        <pc:chgData name="Ketaki Patwardhan" userId="S::ketakipatwardhan@blue-kei.com::a1c5eb7b-a851-48ad-8a31-4cb397a9519e" providerId="AD" clId="Web-{1EDAB109-0E37-9EA8-6E70-CB42DAAACC01}" dt="2024-08-29T11:31:53.706" v="33"/>
        <pc:sldMkLst>
          <pc:docMk/>
          <pc:sldMk cId="0" sldId="318"/>
        </pc:sldMkLst>
      </pc:sldChg>
      <pc:sldChg chg="add del mod modShow">
        <pc:chgData name="Ketaki Patwardhan" userId="S::ketakipatwardhan@blue-kei.com::a1c5eb7b-a851-48ad-8a31-4cb397a9519e" providerId="AD" clId="Web-{1EDAB109-0E37-9EA8-6E70-CB42DAAACC01}" dt="2024-08-29T11:31:53.628" v="25"/>
        <pc:sldMkLst>
          <pc:docMk/>
          <pc:sldMk cId="4126223359" sldId="335"/>
        </pc:sldMkLst>
      </pc:sldChg>
      <pc:sldChg chg="mod modShow">
        <pc:chgData name="Ketaki Patwardhan" userId="S::ketakipatwardhan@blue-kei.com::a1c5eb7b-a851-48ad-8a31-4cb397a9519e" providerId="AD" clId="Web-{1EDAB109-0E37-9EA8-6E70-CB42DAAACC01}" dt="2024-08-29T11:27:08.764" v="2"/>
        <pc:sldMkLst>
          <pc:docMk/>
          <pc:sldMk cId="4273509856" sldId="657"/>
        </pc:sldMkLst>
      </pc:sldChg>
      <pc:sldChg chg="add del mod modShow">
        <pc:chgData name="Ketaki Patwardhan" userId="S::ketakipatwardhan@blue-kei.com::a1c5eb7b-a851-48ad-8a31-4cb397a9519e" providerId="AD" clId="Web-{1EDAB109-0E37-9EA8-6E70-CB42DAAACC01}" dt="2024-08-29T11:31:53.644" v="26"/>
        <pc:sldMkLst>
          <pc:docMk/>
          <pc:sldMk cId="2407065767" sldId="699"/>
        </pc:sldMkLst>
      </pc:sldChg>
      <pc:sldChg chg="modSp">
        <pc:chgData name="Ketaki Patwardhan" userId="S::ketakipatwardhan@blue-kei.com::a1c5eb7b-a851-48ad-8a31-4cb397a9519e" providerId="AD" clId="Web-{1EDAB109-0E37-9EA8-6E70-CB42DAAACC01}" dt="2024-08-29T11:26:46.701" v="1" actId="20577"/>
        <pc:sldMkLst>
          <pc:docMk/>
          <pc:sldMk cId="3872493152" sldId="746"/>
        </pc:sldMkLst>
        <pc:spChg chg="mod">
          <ac:chgData name="Ketaki Patwardhan" userId="S::ketakipatwardhan@blue-kei.com::a1c5eb7b-a851-48ad-8a31-4cb397a9519e" providerId="AD" clId="Web-{1EDAB109-0E37-9EA8-6E70-CB42DAAACC01}" dt="2024-08-29T11:26:46.701" v="1" actId="20577"/>
          <ac:spMkLst>
            <pc:docMk/>
            <pc:sldMk cId="3872493152" sldId="746"/>
            <ac:spMk id="3" creationId="{DA71736C-61F1-424D-9A53-553773B20FD5}"/>
          </ac:spMkLst>
        </pc:spChg>
      </pc:sldChg>
      <pc:sldChg chg="add del mod modShow">
        <pc:chgData name="Ketaki Patwardhan" userId="S::ketakipatwardhan@blue-kei.com::a1c5eb7b-a851-48ad-8a31-4cb397a9519e" providerId="AD" clId="Web-{1EDAB109-0E37-9EA8-6E70-CB42DAAACC01}" dt="2024-08-29T11:31:53.675" v="30"/>
        <pc:sldMkLst>
          <pc:docMk/>
          <pc:sldMk cId="3469284775" sldId="748"/>
        </pc:sldMkLst>
      </pc:sldChg>
      <pc:sldChg chg="mod modShow">
        <pc:chgData name="Ketaki Patwardhan" userId="S::ketakipatwardhan@blue-kei.com::a1c5eb7b-a851-48ad-8a31-4cb397a9519e" providerId="AD" clId="Web-{1EDAB109-0E37-9EA8-6E70-CB42DAAACC01}" dt="2024-08-29T11:33:28.145" v="37"/>
        <pc:sldMkLst>
          <pc:docMk/>
          <pc:sldMk cId="0" sldId="749"/>
        </pc:sldMkLst>
      </pc:sldChg>
      <pc:sldChg chg="modSp">
        <pc:chgData name="Ketaki Patwardhan" userId="S::ketakipatwardhan@blue-kei.com::a1c5eb7b-a851-48ad-8a31-4cb397a9519e" providerId="AD" clId="Web-{1EDAB109-0E37-9EA8-6E70-CB42DAAACC01}" dt="2024-08-29T11:27:48.233" v="4" actId="14100"/>
        <pc:sldMkLst>
          <pc:docMk/>
          <pc:sldMk cId="1933180042" sldId="750"/>
        </pc:sldMkLst>
        <pc:picChg chg="mod">
          <ac:chgData name="Ketaki Patwardhan" userId="S::ketakipatwardhan@blue-kei.com::a1c5eb7b-a851-48ad-8a31-4cb397a9519e" providerId="AD" clId="Web-{1EDAB109-0E37-9EA8-6E70-CB42DAAACC01}" dt="2024-08-29T11:27:48.233" v="4" actId="14100"/>
          <ac:picMkLst>
            <pc:docMk/>
            <pc:sldMk cId="1933180042" sldId="750"/>
            <ac:picMk id="113" creationId="{00000000-0000-0000-0000-000000000000}"/>
          </ac:picMkLst>
        </pc:picChg>
      </pc:sldChg>
      <pc:sldChg chg="add del mod modShow">
        <pc:chgData name="Ketaki Patwardhan" userId="S::ketakipatwardhan@blue-kei.com::a1c5eb7b-a851-48ad-8a31-4cb397a9519e" providerId="AD" clId="Web-{1EDAB109-0E37-9EA8-6E70-CB42DAAACC01}" dt="2024-08-29T11:31:53.659" v="27"/>
        <pc:sldMkLst>
          <pc:docMk/>
          <pc:sldMk cId="2267362927" sldId="751"/>
        </pc:sldMkLst>
      </pc:sldChg>
      <pc:sldChg chg="del">
        <pc:chgData name="Ketaki Patwardhan" userId="S::ketakipatwardhan@blue-kei.com::a1c5eb7b-a851-48ad-8a31-4cb397a9519e" providerId="AD" clId="Web-{1EDAB109-0E37-9EA8-6E70-CB42DAAACC01}" dt="2024-08-29T11:31:19.721" v="15"/>
        <pc:sldMkLst>
          <pc:docMk/>
          <pc:sldMk cId="2294705891" sldId="753"/>
        </pc:sldMkLst>
      </pc:sldChg>
      <pc:sldChg chg="add del mod modShow">
        <pc:chgData name="Ketaki Patwardhan" userId="S::ketakipatwardhan@blue-kei.com::a1c5eb7b-a851-48ad-8a31-4cb397a9519e" providerId="AD" clId="Web-{1EDAB109-0E37-9EA8-6E70-CB42DAAACC01}" dt="2024-08-29T11:32:48.363" v="36"/>
        <pc:sldMkLst>
          <pc:docMk/>
          <pc:sldMk cId="421354989" sldId="755"/>
        </pc:sldMkLst>
      </pc:sldChg>
      <pc:sldChg chg="add del mod modShow">
        <pc:chgData name="Ketaki Patwardhan" userId="S::ketakipatwardhan@blue-kei.com::a1c5eb7b-a851-48ad-8a31-4cb397a9519e" providerId="AD" clId="Web-{1EDAB109-0E37-9EA8-6E70-CB42DAAACC01}" dt="2024-08-29T11:31:53.659" v="28"/>
        <pc:sldMkLst>
          <pc:docMk/>
          <pc:sldMk cId="3671467008" sldId="756"/>
        </pc:sldMkLst>
      </pc:sldChg>
      <pc:sldChg chg="add del mod modShow">
        <pc:chgData name="Ketaki Patwardhan" userId="S::ketakipatwardhan@blue-kei.com::a1c5eb7b-a851-48ad-8a31-4cb397a9519e" providerId="AD" clId="Web-{1EDAB109-0E37-9EA8-6E70-CB42DAAACC01}" dt="2024-08-29T11:31:53.675" v="29"/>
        <pc:sldMkLst>
          <pc:docMk/>
          <pc:sldMk cId="3450983966" sldId="757"/>
        </pc:sldMkLst>
      </pc:sldChg>
      <pc:sldChg chg="add del mod modShow">
        <pc:chgData name="Ketaki Patwardhan" userId="S::ketakipatwardhan@blue-kei.com::a1c5eb7b-a851-48ad-8a31-4cb397a9519e" providerId="AD" clId="Web-{1EDAB109-0E37-9EA8-6E70-CB42DAAACC01}" dt="2024-08-29T11:31:53.690" v="31"/>
        <pc:sldMkLst>
          <pc:docMk/>
          <pc:sldMk cId="4203514097" sldId="758"/>
        </pc:sldMkLst>
      </pc:sldChg>
      <pc:sldChg chg="add del mod modShow">
        <pc:chgData name="Ketaki Patwardhan" userId="S::ketakipatwardhan@blue-kei.com::a1c5eb7b-a851-48ad-8a31-4cb397a9519e" providerId="AD" clId="Web-{1EDAB109-0E37-9EA8-6E70-CB42DAAACC01}" dt="2024-08-29T11:31:53.690" v="32"/>
        <pc:sldMkLst>
          <pc:docMk/>
          <pc:sldMk cId="1832325956" sldId="759"/>
        </pc:sldMkLst>
      </pc:sldChg>
      <pc:sldChg chg="modSp">
        <pc:chgData name="Ketaki Patwardhan" userId="S::ketakipatwardhan@blue-kei.com::a1c5eb7b-a851-48ad-8a31-4cb397a9519e" providerId="AD" clId="Web-{1EDAB109-0E37-9EA8-6E70-CB42DAAACC01}" dt="2024-08-29T11:27:33.171" v="3" actId="20577"/>
        <pc:sldMkLst>
          <pc:docMk/>
          <pc:sldMk cId="2818787296" sldId="762"/>
        </pc:sldMkLst>
        <pc:spChg chg="mod">
          <ac:chgData name="Ketaki Patwardhan" userId="S::ketakipatwardhan@blue-kei.com::a1c5eb7b-a851-48ad-8a31-4cb397a9519e" providerId="AD" clId="Web-{1EDAB109-0E37-9EA8-6E70-CB42DAAACC01}" dt="2024-08-29T11:27:33.171" v="3" actId="20577"/>
          <ac:spMkLst>
            <pc:docMk/>
            <pc:sldMk cId="2818787296" sldId="762"/>
            <ac:spMk id="5" creationId="{F1217F9B-3573-FFD9-2228-B5E66E627204}"/>
          </ac:spMkLst>
        </pc:spChg>
      </pc:sldChg>
      <pc:sldChg chg="modSp">
        <pc:chgData name="Ketaki Patwardhan" userId="S::ketakipatwardhan@blue-kei.com::a1c5eb7b-a851-48ad-8a31-4cb397a9519e" providerId="AD" clId="Web-{1EDAB109-0E37-9EA8-6E70-CB42DAAACC01}" dt="2024-08-29T11:28:14.078" v="5" actId="1076"/>
        <pc:sldMkLst>
          <pc:docMk/>
          <pc:sldMk cId="2567700414" sldId="772"/>
        </pc:sldMkLst>
        <pc:spChg chg="mod">
          <ac:chgData name="Ketaki Patwardhan" userId="S::ketakipatwardhan@blue-kei.com::a1c5eb7b-a851-48ad-8a31-4cb397a9519e" providerId="AD" clId="Web-{1EDAB109-0E37-9EA8-6E70-CB42DAAACC01}" dt="2024-08-29T11:28:14.078" v="5" actId="1076"/>
          <ac:spMkLst>
            <pc:docMk/>
            <pc:sldMk cId="2567700414" sldId="772"/>
            <ac:spMk id="4" creationId="{40A1609A-8834-237A-B02E-0F68C6697922}"/>
          </ac:spMkLst>
        </pc:spChg>
      </pc:sldChg>
      <pc:sldChg chg="add">
        <pc:chgData name="Ketaki Patwardhan" userId="S::ketakipatwardhan@blue-kei.com::a1c5eb7b-a851-48ad-8a31-4cb397a9519e" providerId="AD" clId="Web-{1EDAB109-0E37-9EA8-6E70-CB42DAAACC01}" dt="2024-08-29T11:34:22.271" v="38"/>
        <pc:sldMkLst>
          <pc:docMk/>
          <pc:sldMk cId="3847833747" sldId="798"/>
        </pc:sldMkLst>
      </pc:sldChg>
      <pc:sldChg chg="add">
        <pc:chgData name="Ketaki Patwardhan" userId="S::ketakipatwardhan@blue-kei.com::a1c5eb7b-a851-48ad-8a31-4cb397a9519e" providerId="AD" clId="Web-{1EDAB109-0E37-9EA8-6E70-CB42DAAACC01}" dt="2024-08-29T11:34:22.287" v="39"/>
        <pc:sldMkLst>
          <pc:docMk/>
          <pc:sldMk cId="2827493406" sldId="799"/>
        </pc:sldMkLst>
      </pc:sldChg>
    </pc:docChg>
  </pc:docChgLst>
  <pc:docChgLst>
    <pc:chgData name="Mudit Mittal" userId="d637d6ac-18a1-43da-8304-404a484cd065" providerId="ADAL" clId="{0949F8C7-61C8-4367-A402-33003F94CFDB}"/>
    <pc:docChg chg="undo custSel addSld delSld modSld modMainMaster">
      <pc:chgData name="Mudit Mittal" userId="d637d6ac-18a1-43da-8304-404a484cd065" providerId="ADAL" clId="{0949F8C7-61C8-4367-A402-33003F94CFDB}" dt="2024-10-16T10:10:25.754" v="515" actId="20577"/>
      <pc:docMkLst>
        <pc:docMk/>
      </pc:docMkLst>
      <pc:sldChg chg="del">
        <pc:chgData name="Mudit Mittal" userId="d637d6ac-18a1-43da-8304-404a484cd065" providerId="ADAL" clId="{0949F8C7-61C8-4367-A402-33003F94CFDB}" dt="2024-10-16T10:09:59.632" v="463" actId="2696"/>
        <pc:sldMkLst>
          <pc:docMk/>
          <pc:sldMk cId="25942328" sldId="319"/>
        </pc:sldMkLst>
      </pc:sldChg>
      <pc:sldChg chg="add">
        <pc:chgData name="Mudit Mittal" userId="d637d6ac-18a1-43da-8304-404a484cd065" providerId="ADAL" clId="{0949F8C7-61C8-4367-A402-33003F94CFDB}" dt="2024-10-16T10:10:04.500" v="464"/>
        <pc:sldMkLst>
          <pc:docMk/>
          <pc:sldMk cId="1932413659" sldId="319"/>
        </pc:sldMkLst>
      </pc:sldChg>
      <pc:sldChg chg="delSp modSp mod delAnim">
        <pc:chgData name="Mudit Mittal" userId="d637d6ac-18a1-43da-8304-404a484cd065" providerId="ADAL" clId="{0949F8C7-61C8-4367-A402-33003F94CFDB}" dt="2024-10-16T03:07:18.267" v="193" actId="14100"/>
        <pc:sldMkLst>
          <pc:docMk/>
          <pc:sldMk cId="71219835" sldId="475"/>
        </pc:sldMkLst>
        <pc:spChg chg="mod">
          <ac:chgData name="Mudit Mittal" userId="d637d6ac-18a1-43da-8304-404a484cd065" providerId="ADAL" clId="{0949F8C7-61C8-4367-A402-33003F94CFDB}" dt="2024-10-16T03:07:10.486" v="191"/>
          <ac:spMkLst>
            <pc:docMk/>
            <pc:sldMk cId="71219835" sldId="475"/>
            <ac:spMk id="4" creationId="{EB5B733F-8EFC-3741-BA62-6AAFF568C36E}"/>
          </ac:spMkLst>
        </pc:spChg>
        <pc:spChg chg="mod">
          <ac:chgData name="Mudit Mittal" userId="d637d6ac-18a1-43da-8304-404a484cd065" providerId="ADAL" clId="{0949F8C7-61C8-4367-A402-33003F94CFDB}" dt="2024-10-16T03:07:18.267" v="193" actId="14100"/>
          <ac:spMkLst>
            <pc:docMk/>
            <pc:sldMk cId="71219835" sldId="475"/>
            <ac:spMk id="5" creationId="{D6E376B8-6F9A-9C4D-B009-829FD53A7A7C}"/>
          </ac:spMkLst>
        </pc:spChg>
        <pc:spChg chg="del">
          <ac:chgData name="Mudit Mittal" userId="d637d6ac-18a1-43da-8304-404a484cd065" providerId="ADAL" clId="{0949F8C7-61C8-4367-A402-33003F94CFDB}" dt="2024-10-16T03:07:14.376" v="192" actId="478"/>
          <ac:spMkLst>
            <pc:docMk/>
            <pc:sldMk cId="71219835" sldId="475"/>
            <ac:spMk id="7" creationId="{5E9AA610-0E34-A544-9933-CC5443BFB444}"/>
          </ac:spMkLst>
        </pc:spChg>
      </pc:sldChg>
      <pc:sldChg chg="modSp mod">
        <pc:chgData name="Mudit Mittal" userId="d637d6ac-18a1-43da-8304-404a484cd065" providerId="ADAL" clId="{0949F8C7-61C8-4367-A402-33003F94CFDB}" dt="2024-10-16T10:09:56.015" v="462" actId="20577"/>
        <pc:sldMkLst>
          <pc:docMk/>
          <pc:sldMk cId="2430395937" sldId="800"/>
        </pc:sldMkLst>
        <pc:spChg chg="mod">
          <ac:chgData name="Mudit Mittal" userId="d637d6ac-18a1-43da-8304-404a484cd065" providerId="ADAL" clId="{0949F8C7-61C8-4367-A402-33003F94CFDB}" dt="2024-10-16T03:07:36.261" v="195" actId="20577"/>
          <ac:spMkLst>
            <pc:docMk/>
            <pc:sldMk cId="2430395937" sldId="800"/>
            <ac:spMk id="302" creationId="{00000000-0000-0000-0000-000000000000}"/>
          </ac:spMkLst>
        </pc:spChg>
        <pc:spChg chg="mod">
          <ac:chgData name="Mudit Mittal" userId="d637d6ac-18a1-43da-8304-404a484cd065" providerId="ADAL" clId="{0949F8C7-61C8-4367-A402-33003F94CFDB}" dt="2024-10-16T10:09:56.015" v="462" actId="20577"/>
          <ac:spMkLst>
            <pc:docMk/>
            <pc:sldMk cId="2430395937" sldId="800"/>
            <ac:spMk id="303" creationId="{00000000-0000-0000-0000-000000000000}"/>
          </ac:spMkLst>
        </pc:spChg>
      </pc:sldChg>
      <pc:sldChg chg="addSp modSp new mod modShow modNotesTx">
        <pc:chgData name="Mudit Mittal" userId="d637d6ac-18a1-43da-8304-404a484cd065" providerId="ADAL" clId="{0949F8C7-61C8-4367-A402-33003F94CFDB}" dt="2024-10-16T10:10:25.754" v="515" actId="20577"/>
        <pc:sldMkLst>
          <pc:docMk/>
          <pc:sldMk cId="135461789" sldId="804"/>
        </pc:sldMkLst>
        <pc:spChg chg="mod">
          <ac:chgData name="Mudit Mittal" userId="d637d6ac-18a1-43da-8304-404a484cd065" providerId="ADAL" clId="{0949F8C7-61C8-4367-A402-33003F94CFDB}" dt="2024-10-15T08:38:15.467" v="56" actId="14100"/>
          <ac:spMkLst>
            <pc:docMk/>
            <pc:sldMk cId="135461789" sldId="804"/>
            <ac:spMk id="2" creationId="{8808FCBA-86E8-C885-27BB-F4FF03FBA0C5}"/>
          </ac:spMkLst>
        </pc:spChg>
        <pc:picChg chg="add mod">
          <ac:chgData name="Mudit Mittal" userId="d637d6ac-18a1-43da-8304-404a484cd065" providerId="ADAL" clId="{0949F8C7-61C8-4367-A402-33003F94CFDB}" dt="2024-10-15T08:38:16.940" v="57" actId="1076"/>
          <ac:picMkLst>
            <pc:docMk/>
            <pc:sldMk cId="135461789" sldId="804"/>
            <ac:picMk id="5" creationId="{37A4A949-A87A-945E-C279-1F9C0A9CC1B8}"/>
          </ac:picMkLst>
        </pc:picChg>
      </pc:sldChg>
      <pc:sldChg chg="addSp delSp modSp new mod modClrScheme chgLayout">
        <pc:chgData name="Mudit Mittal" userId="d637d6ac-18a1-43da-8304-404a484cd065" providerId="ADAL" clId="{0949F8C7-61C8-4367-A402-33003F94CFDB}" dt="2024-10-16T02:59:02.944" v="121" actId="20577"/>
        <pc:sldMkLst>
          <pc:docMk/>
          <pc:sldMk cId="2261584300" sldId="805"/>
        </pc:sldMkLst>
        <pc:spChg chg="del">
          <ac:chgData name="Mudit Mittal" userId="d637d6ac-18a1-43da-8304-404a484cd065" providerId="ADAL" clId="{0949F8C7-61C8-4367-A402-33003F94CFDB}" dt="2024-10-16T02:58:39.132" v="60" actId="26606"/>
          <ac:spMkLst>
            <pc:docMk/>
            <pc:sldMk cId="2261584300" sldId="805"/>
            <ac:spMk id="2" creationId="{64341EF7-63C4-C3C9-2642-A40DF2C75675}"/>
          </ac:spMkLst>
        </pc:spChg>
        <pc:spChg chg="del">
          <ac:chgData name="Mudit Mittal" userId="d637d6ac-18a1-43da-8304-404a484cd065" providerId="ADAL" clId="{0949F8C7-61C8-4367-A402-33003F94CFDB}" dt="2024-10-16T02:58:39.132" v="60" actId="26606"/>
          <ac:spMkLst>
            <pc:docMk/>
            <pc:sldMk cId="2261584300" sldId="805"/>
            <ac:spMk id="3" creationId="{C15C2C35-14B6-FF31-97EE-E55FD88C49F4}"/>
          </ac:spMkLst>
        </pc:spChg>
        <pc:spChg chg="mod ord modVis">
          <ac:chgData name="Mudit Mittal" userId="d637d6ac-18a1-43da-8304-404a484cd065" providerId="ADAL" clId="{0949F8C7-61C8-4367-A402-33003F94CFDB}" dt="2024-10-16T02:58:39.132" v="60" actId="26606"/>
          <ac:spMkLst>
            <pc:docMk/>
            <pc:sldMk cId="2261584300" sldId="805"/>
            <ac:spMk id="4" creationId="{C2E97408-7727-579B-D0FC-0AE2CD17DBB4}"/>
          </ac:spMkLst>
        </pc:spChg>
        <pc:spChg chg="add mod">
          <ac:chgData name="Mudit Mittal" userId="d637d6ac-18a1-43da-8304-404a484cd065" providerId="ADAL" clId="{0949F8C7-61C8-4367-A402-33003F94CFDB}" dt="2024-10-16T02:59:02.944" v="121" actId="20577"/>
          <ac:spMkLst>
            <pc:docMk/>
            <pc:sldMk cId="2261584300" sldId="805"/>
            <ac:spMk id="5" creationId="{46C17336-58E6-10C4-9EDA-DA2B29B00376}"/>
          </ac:spMkLst>
        </pc:spChg>
        <pc:spChg chg="add mod">
          <ac:chgData name="Mudit Mittal" userId="d637d6ac-18a1-43da-8304-404a484cd065" providerId="ADAL" clId="{0949F8C7-61C8-4367-A402-33003F94CFDB}" dt="2024-10-16T02:58:55.121" v="108" actId="20577"/>
          <ac:spMkLst>
            <pc:docMk/>
            <pc:sldMk cId="2261584300" sldId="805"/>
            <ac:spMk id="1031" creationId="{B642801E-D7D4-C5AD-2D5F-A8533D69A645}"/>
          </ac:spMkLst>
        </pc:spChg>
        <pc:picChg chg="add mod">
          <ac:chgData name="Mudit Mittal" userId="d637d6ac-18a1-43da-8304-404a484cd065" providerId="ADAL" clId="{0949F8C7-61C8-4367-A402-33003F94CFDB}" dt="2024-10-16T02:58:39.132" v="60" actId="26606"/>
          <ac:picMkLst>
            <pc:docMk/>
            <pc:sldMk cId="2261584300" sldId="805"/>
            <ac:picMk id="1026" creationId="{E8A0592A-4983-ED8E-60E9-BDD40B4B014A}"/>
          </ac:picMkLst>
        </pc:picChg>
      </pc:sldChg>
      <pc:sldChg chg="addSp delSp modSp new mod">
        <pc:chgData name="Mudit Mittal" userId="d637d6ac-18a1-43da-8304-404a484cd065" providerId="ADAL" clId="{0949F8C7-61C8-4367-A402-33003F94CFDB}" dt="2024-10-16T03:06:43.333" v="187" actId="113"/>
        <pc:sldMkLst>
          <pc:docMk/>
          <pc:sldMk cId="192492979" sldId="806"/>
        </pc:sldMkLst>
        <pc:spChg chg="mod">
          <ac:chgData name="Mudit Mittal" userId="d637d6ac-18a1-43da-8304-404a484cd065" providerId="ADAL" clId="{0949F8C7-61C8-4367-A402-33003F94CFDB}" dt="2024-10-16T03:02:47.242" v="144" actId="20577"/>
          <ac:spMkLst>
            <pc:docMk/>
            <pc:sldMk cId="192492979" sldId="806"/>
            <ac:spMk id="2" creationId="{32B532FE-4ABD-DAF5-80CB-56E22994B982}"/>
          </ac:spMkLst>
        </pc:spChg>
        <pc:spChg chg="del">
          <ac:chgData name="Mudit Mittal" userId="d637d6ac-18a1-43da-8304-404a484cd065" providerId="ADAL" clId="{0949F8C7-61C8-4367-A402-33003F94CFDB}" dt="2024-10-16T03:02:50.673" v="145" actId="478"/>
          <ac:spMkLst>
            <pc:docMk/>
            <pc:sldMk cId="192492979" sldId="806"/>
            <ac:spMk id="3" creationId="{32AEFEE9-4772-8118-B96C-7EBF3997C197}"/>
          </ac:spMkLst>
        </pc:spChg>
        <pc:graphicFrameChg chg="add mod modGraphic">
          <ac:chgData name="Mudit Mittal" userId="d637d6ac-18a1-43da-8304-404a484cd065" providerId="ADAL" clId="{0949F8C7-61C8-4367-A402-33003F94CFDB}" dt="2024-10-16T03:06:43.333" v="187" actId="113"/>
          <ac:graphicFrameMkLst>
            <pc:docMk/>
            <pc:sldMk cId="192492979" sldId="806"/>
            <ac:graphicFrameMk id="4" creationId="{814FBF48-CE8A-7538-579B-91314004800C}"/>
          </ac:graphicFrameMkLst>
        </pc:graphicFrameChg>
      </pc:sldChg>
      <pc:sldChg chg="modSp add mod">
        <pc:chgData name="Mudit Mittal" userId="d637d6ac-18a1-43da-8304-404a484cd065" providerId="ADAL" clId="{0949F8C7-61C8-4367-A402-33003F94CFDB}" dt="2024-10-16T03:06:05.998" v="180" actId="113"/>
        <pc:sldMkLst>
          <pc:docMk/>
          <pc:sldMk cId="316416576" sldId="807"/>
        </pc:sldMkLst>
        <pc:graphicFrameChg chg="mod modGraphic">
          <ac:chgData name="Mudit Mittal" userId="d637d6ac-18a1-43da-8304-404a484cd065" providerId="ADAL" clId="{0949F8C7-61C8-4367-A402-33003F94CFDB}" dt="2024-10-16T03:06:05.998" v="180" actId="113"/>
          <ac:graphicFrameMkLst>
            <pc:docMk/>
            <pc:sldMk cId="316416576" sldId="807"/>
            <ac:graphicFrameMk id="4" creationId="{814FBF48-CE8A-7538-579B-91314004800C}"/>
          </ac:graphicFrameMkLst>
        </pc:graphicFrameChg>
      </pc:sldChg>
      <pc:sldChg chg="new add del">
        <pc:chgData name="Mudit Mittal" userId="d637d6ac-18a1-43da-8304-404a484cd065" providerId="ADAL" clId="{0949F8C7-61C8-4367-A402-33003F94CFDB}" dt="2024-10-16T03:07:04.107" v="190" actId="47"/>
        <pc:sldMkLst>
          <pc:docMk/>
          <pc:sldMk cId="1742374987" sldId="808"/>
        </pc:sldMkLst>
      </pc:sldChg>
      <pc:sldChg chg="modSp add mod">
        <pc:chgData name="Mudit Mittal" userId="d637d6ac-18a1-43da-8304-404a484cd065" providerId="ADAL" clId="{0949F8C7-61C8-4367-A402-33003F94CFDB}" dt="2024-10-16T03:05:53.436" v="178" actId="113"/>
        <pc:sldMkLst>
          <pc:docMk/>
          <pc:sldMk cId="2398621134" sldId="809"/>
        </pc:sldMkLst>
        <pc:graphicFrameChg chg="mod modGraphic">
          <ac:chgData name="Mudit Mittal" userId="d637d6ac-18a1-43da-8304-404a484cd065" providerId="ADAL" clId="{0949F8C7-61C8-4367-A402-33003F94CFDB}" dt="2024-10-16T03:05:53.436" v="178" actId="113"/>
          <ac:graphicFrameMkLst>
            <pc:docMk/>
            <pc:sldMk cId="2398621134" sldId="809"/>
            <ac:graphicFrameMk id="4" creationId="{814FBF48-CE8A-7538-579B-91314004800C}"/>
          </ac:graphicFrameMkLst>
        </pc:graphicFrameChg>
      </pc:sldChg>
      <pc:sldChg chg="modSp add mod">
        <pc:chgData name="Mudit Mittal" userId="d637d6ac-18a1-43da-8304-404a484cd065" providerId="ADAL" clId="{0949F8C7-61C8-4367-A402-33003F94CFDB}" dt="2024-10-16T03:08:50.856" v="432" actId="313"/>
        <pc:sldMkLst>
          <pc:docMk/>
          <pc:sldMk cId="374343255" sldId="810"/>
        </pc:sldMkLst>
        <pc:spChg chg="mod">
          <ac:chgData name="Mudit Mittal" userId="d637d6ac-18a1-43da-8304-404a484cd065" providerId="ADAL" clId="{0949F8C7-61C8-4367-A402-33003F94CFDB}" dt="2024-10-16T03:08:50.856" v="432" actId="313"/>
          <ac:spMkLst>
            <pc:docMk/>
            <pc:sldMk cId="374343255" sldId="810"/>
            <ac:spMk id="303" creationId="{00000000-0000-0000-0000-000000000000}"/>
          </ac:spMkLst>
        </pc:spChg>
      </pc:sldChg>
      <pc:sldMasterChg chg="modSp mod">
        <pc:chgData name="Mudit Mittal" userId="d637d6ac-18a1-43da-8304-404a484cd065" providerId="ADAL" clId="{0949F8C7-61C8-4367-A402-33003F94CFDB}" dt="2024-10-16T03:53:18.257" v="435" actId="20577"/>
        <pc:sldMasterMkLst>
          <pc:docMk/>
          <pc:sldMasterMk cId="767824027" sldId="2147483676"/>
        </pc:sldMasterMkLst>
        <pc:spChg chg="mod">
          <ac:chgData name="Mudit Mittal" userId="d637d6ac-18a1-43da-8304-404a484cd065" providerId="ADAL" clId="{0949F8C7-61C8-4367-A402-33003F94CFDB}" dt="2024-10-16T03:53:18.257" v="435" actId="20577"/>
          <ac:spMkLst>
            <pc:docMk/>
            <pc:sldMasterMk cId="767824027" sldId="2147483676"/>
            <ac:spMk id="10" creationId="{00000000-0000-0000-0000-000000000000}"/>
          </ac:spMkLst>
        </pc:spChg>
      </pc:sldMasterChg>
    </pc:docChg>
  </pc:docChgLst>
  <pc:docChgLst>
    <pc:chgData name="Mudit Mittal" userId="d637d6ac-18a1-43da-8304-404a484cd065" providerId="ADAL" clId="{90133A3B-F66A-49C9-B25C-8AD89E2B1ABB}"/>
    <pc:docChg chg="modSld">
      <pc:chgData name="Mudit Mittal" userId="d637d6ac-18a1-43da-8304-404a484cd065" providerId="ADAL" clId="{90133A3B-F66A-49C9-B25C-8AD89E2B1ABB}" dt="2024-09-01T06:02:52.452" v="0" actId="6549"/>
      <pc:docMkLst>
        <pc:docMk/>
      </pc:docMkLst>
      <pc:sldChg chg="modSp mod">
        <pc:chgData name="Mudit Mittal" userId="d637d6ac-18a1-43da-8304-404a484cd065" providerId="ADAL" clId="{90133A3B-F66A-49C9-B25C-8AD89E2B1ABB}" dt="2024-09-01T06:02:52.452" v="0" actId="6549"/>
        <pc:sldMkLst>
          <pc:docMk/>
          <pc:sldMk cId="0" sldId="256"/>
        </pc:sldMkLst>
        <pc:spChg chg="mod">
          <ac:chgData name="Mudit Mittal" userId="d637d6ac-18a1-43da-8304-404a484cd065" providerId="ADAL" clId="{90133A3B-F66A-49C9-B25C-8AD89E2B1ABB}" dt="2024-09-01T06:02:52.452" v="0" actId="6549"/>
          <ac:spMkLst>
            <pc:docMk/>
            <pc:sldMk cId="0" sldId="256"/>
            <ac:spMk id="2" creationId="{11EC4ED3-2C1F-054B-A2A8-EFD8E110B053}"/>
          </ac:spMkLst>
        </pc:spChg>
      </pc:sldChg>
    </pc:docChg>
  </pc:docChgLst>
  <pc:docChgLst>
    <pc:chgData name="Prabhudutta Dash" userId="S::prabhuduttadash@blue-kei.com::422ce985-4799-4318-812a-49b86fb4cb2b" providerId="AD" clId="Web-{E866DBCB-0B8F-1F56-E750-A60E38C17F42}"/>
    <pc:docChg chg="modSld">
      <pc:chgData name="Prabhudutta Dash" userId="S::prabhuduttadash@blue-kei.com::422ce985-4799-4318-812a-49b86fb4cb2b" providerId="AD" clId="Web-{E866DBCB-0B8F-1F56-E750-A60E38C17F42}" dt="2024-10-17T04:35:52.928" v="16"/>
      <pc:docMkLst>
        <pc:docMk/>
      </pc:docMkLst>
      <pc:sldChg chg="modSp">
        <pc:chgData name="Prabhudutta Dash" userId="S::prabhuduttadash@blue-kei.com::422ce985-4799-4318-812a-49b86fb4cb2b" providerId="AD" clId="Web-{E866DBCB-0B8F-1F56-E750-A60E38C17F42}" dt="2024-10-17T04:31:23.832" v="11" actId="1076"/>
        <pc:sldMkLst>
          <pc:docMk/>
          <pc:sldMk cId="71219835" sldId="475"/>
        </pc:sldMkLst>
        <pc:spChg chg="mod">
          <ac:chgData name="Prabhudutta Dash" userId="S::prabhuduttadash@blue-kei.com::422ce985-4799-4318-812a-49b86fb4cb2b" providerId="AD" clId="Web-{E866DBCB-0B8F-1F56-E750-A60E38C17F42}" dt="2024-10-17T04:31:23.832" v="11" actId="1076"/>
          <ac:spMkLst>
            <pc:docMk/>
            <pc:sldMk cId="71219835" sldId="475"/>
            <ac:spMk id="5" creationId="{D6E376B8-6F9A-9C4D-B009-829FD53A7A7C}"/>
          </ac:spMkLst>
        </pc:spChg>
      </pc:sldChg>
      <pc:sldChg chg="delSp">
        <pc:chgData name="Prabhudutta Dash" userId="S::prabhuduttadash@blue-kei.com::422ce985-4799-4318-812a-49b86fb4cb2b" providerId="AD" clId="Web-{E866DBCB-0B8F-1F56-E750-A60E38C17F42}" dt="2024-10-17T04:35:38.381" v="15"/>
        <pc:sldMkLst>
          <pc:docMk/>
          <pc:sldMk cId="1056929957" sldId="480"/>
        </pc:sldMkLst>
        <pc:spChg chg="del">
          <ac:chgData name="Prabhudutta Dash" userId="S::prabhuduttadash@blue-kei.com::422ce985-4799-4318-812a-49b86fb4cb2b" providerId="AD" clId="Web-{E866DBCB-0B8F-1F56-E750-A60E38C17F42}" dt="2024-10-17T04:35:38.381" v="15"/>
          <ac:spMkLst>
            <pc:docMk/>
            <pc:sldMk cId="1056929957" sldId="480"/>
            <ac:spMk id="2" creationId="{CE9B104D-803B-9DA1-274F-B1DC2E37CC8A}"/>
          </ac:spMkLst>
        </pc:spChg>
      </pc:sldChg>
      <pc:sldChg chg="modSp">
        <pc:chgData name="Prabhudutta Dash" userId="S::prabhuduttadash@blue-kei.com::422ce985-4799-4318-812a-49b86fb4cb2b" providerId="AD" clId="Web-{E866DBCB-0B8F-1F56-E750-A60E38C17F42}" dt="2024-10-17T04:35:52.928" v="16"/>
        <pc:sldMkLst>
          <pc:docMk/>
          <pc:sldMk cId="1227255348" sldId="481"/>
        </pc:sldMkLst>
        <pc:graphicFrameChg chg="modGraphic">
          <ac:chgData name="Prabhudutta Dash" userId="S::prabhuduttadash@blue-kei.com::422ce985-4799-4318-812a-49b86fb4cb2b" providerId="AD" clId="Web-{E866DBCB-0B8F-1F56-E750-A60E38C17F42}" dt="2024-10-17T04:35:52.928" v="16"/>
          <ac:graphicFrameMkLst>
            <pc:docMk/>
            <pc:sldMk cId="1227255348" sldId="481"/>
            <ac:graphicFrameMk id="162" creationId="{00000000-0000-0000-0000-000000000000}"/>
          </ac:graphicFrameMkLst>
        </pc:graphicFrameChg>
      </pc:sldChg>
      <pc:sldChg chg="modSp">
        <pc:chgData name="Prabhudutta Dash" userId="S::prabhuduttadash@blue-kei.com::422ce985-4799-4318-812a-49b86fb4cb2b" providerId="AD" clId="Web-{E866DBCB-0B8F-1F56-E750-A60E38C17F42}" dt="2024-10-17T04:24:13.374" v="1" actId="14100"/>
        <pc:sldMkLst>
          <pc:docMk/>
          <pc:sldMk cId="3065524027" sldId="802"/>
        </pc:sldMkLst>
        <pc:picChg chg="mod">
          <ac:chgData name="Prabhudutta Dash" userId="S::prabhuduttadash@blue-kei.com::422ce985-4799-4318-812a-49b86fb4cb2b" providerId="AD" clId="Web-{E866DBCB-0B8F-1F56-E750-A60E38C17F42}" dt="2024-10-17T04:24:13.374" v="1" actId="14100"/>
          <ac:picMkLst>
            <pc:docMk/>
            <pc:sldMk cId="3065524027" sldId="802"/>
            <ac:picMk id="6" creationId="{BAA281A3-F82E-BB4A-74F8-304B71B2B562}"/>
          </ac:picMkLst>
        </pc:picChg>
      </pc:sldChg>
      <pc:sldChg chg="addSp delSp modSp">
        <pc:chgData name="Prabhudutta Dash" userId="S::prabhuduttadash@blue-kei.com::422ce985-4799-4318-812a-49b86fb4cb2b" providerId="AD" clId="Web-{E866DBCB-0B8F-1F56-E750-A60E38C17F42}" dt="2024-10-17T04:35:20.522" v="14"/>
        <pc:sldMkLst>
          <pc:docMk/>
          <pc:sldMk cId="135461789" sldId="804"/>
        </pc:sldMkLst>
        <pc:spChg chg="add del mod">
          <ac:chgData name="Prabhudutta Dash" userId="S::prabhuduttadash@blue-kei.com::422ce985-4799-4318-812a-49b86fb4cb2b" providerId="AD" clId="Web-{E866DBCB-0B8F-1F56-E750-A60E38C17F42}" dt="2024-10-17T04:35:20.522" v="14"/>
          <ac:spMkLst>
            <pc:docMk/>
            <pc:sldMk cId="135461789" sldId="804"/>
            <ac:spMk id="4" creationId="{F5C26298-C954-D679-C97E-EF339E3D4536}"/>
          </ac:spMkLst>
        </pc:spChg>
      </pc:sldChg>
      <pc:sldChg chg="modSp">
        <pc:chgData name="Prabhudutta Dash" userId="S::prabhuduttadash@blue-kei.com::422ce985-4799-4318-812a-49b86fb4cb2b" providerId="AD" clId="Web-{E866DBCB-0B8F-1F56-E750-A60E38C17F42}" dt="2024-10-17T04:30:46.316" v="10" actId="1076"/>
        <pc:sldMkLst>
          <pc:docMk/>
          <pc:sldMk cId="192492979" sldId="806"/>
        </pc:sldMkLst>
        <pc:graphicFrameChg chg="mod">
          <ac:chgData name="Prabhudutta Dash" userId="S::prabhuduttadash@blue-kei.com::422ce985-4799-4318-812a-49b86fb4cb2b" providerId="AD" clId="Web-{E866DBCB-0B8F-1F56-E750-A60E38C17F42}" dt="2024-10-17T04:30:46.316" v="10" actId="1076"/>
          <ac:graphicFrameMkLst>
            <pc:docMk/>
            <pc:sldMk cId="192492979" sldId="806"/>
            <ac:graphicFrameMk id="4" creationId="{814FBF48-CE8A-7538-579B-91314004800C}"/>
          </ac:graphicFrameMkLst>
        </pc:graphicFrameChg>
      </pc:sldChg>
      <pc:sldChg chg="modSp">
        <pc:chgData name="Prabhudutta Dash" userId="S::prabhuduttadash@blue-kei.com::422ce985-4799-4318-812a-49b86fb4cb2b" providerId="AD" clId="Web-{E866DBCB-0B8F-1F56-E750-A60E38C17F42}" dt="2024-10-17T04:29:11.346" v="3" actId="1076"/>
        <pc:sldMkLst>
          <pc:docMk/>
          <pc:sldMk cId="316416576" sldId="807"/>
        </pc:sldMkLst>
        <pc:graphicFrameChg chg="mod">
          <ac:chgData name="Prabhudutta Dash" userId="S::prabhuduttadash@blue-kei.com::422ce985-4799-4318-812a-49b86fb4cb2b" providerId="AD" clId="Web-{E866DBCB-0B8F-1F56-E750-A60E38C17F42}" dt="2024-10-17T04:29:11.346" v="3" actId="1076"/>
          <ac:graphicFrameMkLst>
            <pc:docMk/>
            <pc:sldMk cId="316416576" sldId="807"/>
            <ac:graphicFrameMk id="4" creationId="{814FBF48-CE8A-7538-579B-91314004800C}"/>
          </ac:graphicFrameMkLst>
        </pc:graphicFrameChg>
      </pc:sldChg>
      <pc:sldChg chg="modSp">
        <pc:chgData name="Prabhudutta Dash" userId="S::prabhuduttadash@blue-kei.com::422ce985-4799-4318-812a-49b86fb4cb2b" providerId="AD" clId="Web-{E866DBCB-0B8F-1F56-E750-A60E38C17F42}" dt="2024-10-17T04:30:32.050" v="9"/>
        <pc:sldMkLst>
          <pc:docMk/>
          <pc:sldMk cId="2398621134" sldId="809"/>
        </pc:sldMkLst>
        <pc:graphicFrameChg chg="mod modGraphic">
          <ac:chgData name="Prabhudutta Dash" userId="S::prabhuduttadash@blue-kei.com::422ce985-4799-4318-812a-49b86fb4cb2b" providerId="AD" clId="Web-{E866DBCB-0B8F-1F56-E750-A60E38C17F42}" dt="2024-10-17T04:30:32.050" v="9"/>
          <ac:graphicFrameMkLst>
            <pc:docMk/>
            <pc:sldMk cId="2398621134" sldId="809"/>
            <ac:graphicFrameMk id="4" creationId="{814FBF48-CE8A-7538-579B-91314004800C}"/>
          </ac:graphicFrameMkLst>
        </pc:graphicFrameChg>
      </pc:sldChg>
    </pc:docChg>
  </pc:docChgLst>
  <pc:docChgLst>
    <pc:chgData name="Deva Henry" userId="c22ffb78-ab3a-457d-bb8d-79ae97251357" providerId="ADAL" clId="{2AECFE50-CED6-401B-8394-0EC5717D594E}"/>
    <pc:docChg chg="undo custSel addSld delSld modSld sldOrd modMainMaster">
      <pc:chgData name="Deva Henry" userId="c22ffb78-ab3a-457d-bb8d-79ae97251357" providerId="ADAL" clId="{2AECFE50-CED6-401B-8394-0EC5717D594E}" dt="2022-12-22T15:38:53.745" v="2267" actId="729"/>
      <pc:docMkLst>
        <pc:docMk/>
      </pc:docMkLst>
      <pc:sldChg chg="add mod modShow">
        <pc:chgData name="Deva Henry" userId="c22ffb78-ab3a-457d-bb8d-79ae97251357" providerId="ADAL" clId="{2AECFE50-CED6-401B-8394-0EC5717D594E}" dt="2022-12-22T15:38:53.745" v="2267" actId="729"/>
        <pc:sldMkLst>
          <pc:docMk/>
          <pc:sldMk cId="1120038237" sldId="259"/>
        </pc:sldMkLst>
      </pc:sldChg>
      <pc:sldChg chg="add mod modShow">
        <pc:chgData name="Deva Henry" userId="c22ffb78-ab3a-457d-bb8d-79ae97251357" providerId="ADAL" clId="{2AECFE50-CED6-401B-8394-0EC5717D594E}" dt="2022-12-22T15:38:53.745" v="2267" actId="729"/>
        <pc:sldMkLst>
          <pc:docMk/>
          <pc:sldMk cId="2142456661" sldId="263"/>
        </pc:sldMkLst>
      </pc:sldChg>
      <pc:sldChg chg="modSp mod modShow">
        <pc:chgData name="Deva Henry" userId="c22ffb78-ab3a-457d-bb8d-79ae97251357" providerId="ADAL" clId="{2AECFE50-CED6-401B-8394-0EC5717D594E}" dt="2022-12-21T21:18:56.898" v="301" actId="729"/>
        <pc:sldMkLst>
          <pc:docMk/>
          <pc:sldMk cId="0" sldId="280"/>
        </pc:sldMkLst>
        <pc:graphicFrameChg chg="mod modGraphic">
          <ac:chgData name="Deva Henry" userId="c22ffb78-ab3a-457d-bb8d-79ae97251357" providerId="ADAL" clId="{2AECFE50-CED6-401B-8394-0EC5717D594E}" dt="2022-12-21T20:49:14.384" v="35" actId="14734"/>
          <ac:graphicFrameMkLst>
            <pc:docMk/>
            <pc:sldMk cId="0" sldId="280"/>
            <ac:graphicFrameMk id="408" creationId="{00000000-0000-0000-0000-000000000000}"/>
          </ac:graphicFrameMkLst>
        </pc:graphicFrameChg>
      </pc:sldChg>
      <pc:sldChg chg="modSp mod">
        <pc:chgData name="Deva Henry" userId="c22ffb78-ab3a-457d-bb8d-79ae97251357" providerId="ADAL" clId="{2AECFE50-CED6-401B-8394-0EC5717D594E}" dt="2022-12-22T02:45:09.997" v="1908" actId="20577"/>
        <pc:sldMkLst>
          <pc:docMk/>
          <pc:sldMk cId="3254655797" sldId="333"/>
        </pc:sldMkLst>
        <pc:spChg chg="mod">
          <ac:chgData name="Deva Henry" userId="c22ffb78-ab3a-457d-bb8d-79ae97251357" providerId="ADAL" clId="{2AECFE50-CED6-401B-8394-0EC5717D594E}" dt="2022-12-22T02:45:09.997" v="1908" actId="20577"/>
          <ac:spMkLst>
            <pc:docMk/>
            <pc:sldMk cId="3254655797" sldId="333"/>
            <ac:spMk id="75" creationId="{00000000-0000-0000-0000-000000000000}"/>
          </ac:spMkLst>
        </pc:spChg>
      </pc:sldChg>
      <pc:sldChg chg="mod modShow">
        <pc:chgData name="Deva Henry" userId="c22ffb78-ab3a-457d-bb8d-79ae97251357" providerId="ADAL" clId="{2AECFE50-CED6-401B-8394-0EC5717D594E}" dt="2022-12-21T21:18:56.898" v="301" actId="729"/>
        <pc:sldMkLst>
          <pc:docMk/>
          <pc:sldMk cId="4126223359" sldId="335"/>
        </pc:sldMkLst>
      </pc:sldChg>
      <pc:sldChg chg="mod modShow">
        <pc:chgData name="Deva Henry" userId="c22ffb78-ab3a-457d-bb8d-79ae97251357" providerId="ADAL" clId="{2AECFE50-CED6-401B-8394-0EC5717D594E}" dt="2022-12-21T20:46:57.835" v="23" actId="729"/>
        <pc:sldMkLst>
          <pc:docMk/>
          <pc:sldMk cId="4273509856" sldId="657"/>
        </pc:sldMkLst>
      </pc:sldChg>
      <pc:sldChg chg="mod modShow">
        <pc:chgData name="Deva Henry" userId="c22ffb78-ab3a-457d-bb8d-79ae97251357" providerId="ADAL" clId="{2AECFE50-CED6-401B-8394-0EC5717D594E}" dt="2022-12-21T21:18:56.898" v="301" actId="729"/>
        <pc:sldMkLst>
          <pc:docMk/>
          <pc:sldMk cId="2407065767" sldId="699"/>
        </pc:sldMkLst>
      </pc:sldChg>
      <pc:sldChg chg="modSp mod modNotesTx">
        <pc:chgData name="Deva Henry" userId="c22ffb78-ab3a-457d-bb8d-79ae97251357" providerId="ADAL" clId="{2AECFE50-CED6-401B-8394-0EC5717D594E}" dt="2022-12-21T21:29:33.438" v="460" actId="732"/>
        <pc:sldMkLst>
          <pc:docMk/>
          <pc:sldMk cId="1859170830" sldId="706"/>
        </pc:sldMkLst>
        <pc:picChg chg="mod modCrop">
          <ac:chgData name="Deva Henry" userId="c22ffb78-ab3a-457d-bb8d-79ae97251357" providerId="ADAL" clId="{2AECFE50-CED6-401B-8394-0EC5717D594E}" dt="2022-12-21T21:29:33.438" v="460" actId="732"/>
          <ac:picMkLst>
            <pc:docMk/>
            <pc:sldMk cId="1859170830" sldId="706"/>
            <ac:picMk id="7" creationId="{1E3DA274-CB0D-B549-9B67-C88989A233A3}"/>
          </ac:picMkLst>
        </pc:picChg>
      </pc:sldChg>
      <pc:sldChg chg="ord">
        <pc:chgData name="Deva Henry" userId="c22ffb78-ab3a-457d-bb8d-79ae97251357" providerId="ADAL" clId="{2AECFE50-CED6-401B-8394-0EC5717D594E}" dt="2022-12-21T21:01:22.458" v="38"/>
        <pc:sldMkLst>
          <pc:docMk/>
          <pc:sldMk cId="281578672" sldId="742"/>
        </pc:sldMkLst>
      </pc:sldChg>
      <pc:sldChg chg="del">
        <pc:chgData name="Deva Henry" userId="c22ffb78-ab3a-457d-bb8d-79ae97251357" providerId="ADAL" clId="{2AECFE50-CED6-401B-8394-0EC5717D594E}" dt="2022-12-21T21:04:26.371" v="180" actId="2696"/>
        <pc:sldMkLst>
          <pc:docMk/>
          <pc:sldMk cId="1468977697" sldId="745"/>
        </pc:sldMkLst>
      </pc:sldChg>
      <pc:sldChg chg="addSp delSp modSp mod">
        <pc:chgData name="Deva Henry" userId="c22ffb78-ab3a-457d-bb8d-79ae97251357" providerId="ADAL" clId="{2AECFE50-CED6-401B-8394-0EC5717D594E}" dt="2022-12-22T02:46:10.033" v="1926" actId="20577"/>
        <pc:sldMkLst>
          <pc:docMk/>
          <pc:sldMk cId="3872493152" sldId="746"/>
        </pc:sldMkLst>
        <pc:spChg chg="mod">
          <ac:chgData name="Deva Henry" userId="c22ffb78-ab3a-457d-bb8d-79ae97251357" providerId="ADAL" clId="{2AECFE50-CED6-401B-8394-0EC5717D594E}" dt="2022-12-22T02:45:54.490" v="1911"/>
          <ac:spMkLst>
            <pc:docMk/>
            <pc:sldMk cId="3872493152" sldId="746"/>
            <ac:spMk id="2" creationId="{38C5DB4E-0C0F-BE45-A5DE-C8F589D607A5}"/>
          </ac:spMkLst>
        </pc:spChg>
        <pc:spChg chg="mod ord">
          <ac:chgData name="Deva Henry" userId="c22ffb78-ab3a-457d-bb8d-79ae97251357" providerId="ADAL" clId="{2AECFE50-CED6-401B-8394-0EC5717D594E}" dt="2022-12-22T02:46:10.033" v="1926" actId="20577"/>
          <ac:spMkLst>
            <pc:docMk/>
            <pc:sldMk cId="3872493152" sldId="746"/>
            <ac:spMk id="3" creationId="{DA71736C-61F1-424D-9A53-553773B20FD5}"/>
          </ac:spMkLst>
        </pc:spChg>
        <pc:spChg chg="mod">
          <ac:chgData name="Deva Henry" userId="c22ffb78-ab3a-457d-bb8d-79ae97251357" providerId="ADAL" clId="{2AECFE50-CED6-401B-8394-0EC5717D594E}" dt="2022-12-22T02:45:54.490" v="1911"/>
          <ac:spMkLst>
            <pc:docMk/>
            <pc:sldMk cId="3872493152" sldId="746"/>
            <ac:spMk id="4" creationId="{32C76FE0-682C-1B4F-9E95-54F07327D710}"/>
          </ac:spMkLst>
        </pc:spChg>
        <pc:spChg chg="add del mod">
          <ac:chgData name="Deva Henry" userId="c22ffb78-ab3a-457d-bb8d-79ae97251357" providerId="ADAL" clId="{2AECFE50-CED6-401B-8394-0EC5717D594E}" dt="2022-12-22T02:45:54.490" v="1911"/>
          <ac:spMkLst>
            <pc:docMk/>
            <pc:sldMk cId="3872493152" sldId="746"/>
            <ac:spMk id="5" creationId="{33031657-A07D-225F-D933-42027BEEEE8E}"/>
          </ac:spMkLst>
        </pc:spChg>
        <pc:spChg chg="add del mod">
          <ac:chgData name="Deva Henry" userId="c22ffb78-ab3a-457d-bb8d-79ae97251357" providerId="ADAL" clId="{2AECFE50-CED6-401B-8394-0EC5717D594E}" dt="2022-12-22T02:45:54.490" v="1911"/>
          <ac:spMkLst>
            <pc:docMk/>
            <pc:sldMk cId="3872493152" sldId="746"/>
            <ac:spMk id="6" creationId="{3DE8D1C0-52D8-1396-469E-64B7692D7ECB}"/>
          </ac:spMkLst>
        </pc:spChg>
        <pc:spChg chg="add del mod">
          <ac:chgData name="Deva Henry" userId="c22ffb78-ab3a-457d-bb8d-79ae97251357" providerId="ADAL" clId="{2AECFE50-CED6-401B-8394-0EC5717D594E}" dt="2022-12-22T02:45:54.490" v="1911"/>
          <ac:spMkLst>
            <pc:docMk/>
            <pc:sldMk cId="3872493152" sldId="746"/>
            <ac:spMk id="7" creationId="{255CCF5D-95CB-43DC-3ACA-33A893F803C8}"/>
          </ac:spMkLst>
        </pc:spChg>
      </pc:sldChg>
      <pc:sldChg chg="del">
        <pc:chgData name="Deva Henry" userId="c22ffb78-ab3a-457d-bb8d-79ae97251357" providerId="ADAL" clId="{2AECFE50-CED6-401B-8394-0EC5717D594E}" dt="2022-12-21T20:47:18.549" v="24" actId="47"/>
        <pc:sldMkLst>
          <pc:docMk/>
          <pc:sldMk cId="3286757423" sldId="747"/>
        </pc:sldMkLst>
      </pc:sldChg>
      <pc:sldChg chg="mod modShow">
        <pc:chgData name="Deva Henry" userId="c22ffb78-ab3a-457d-bb8d-79ae97251357" providerId="ADAL" clId="{2AECFE50-CED6-401B-8394-0EC5717D594E}" dt="2022-12-21T21:18:56.898" v="301" actId="729"/>
        <pc:sldMkLst>
          <pc:docMk/>
          <pc:sldMk cId="3469284775" sldId="748"/>
        </pc:sldMkLst>
      </pc:sldChg>
      <pc:sldChg chg="modSp mod modShow">
        <pc:chgData name="Deva Henry" userId="c22ffb78-ab3a-457d-bb8d-79ae97251357" providerId="ADAL" clId="{2AECFE50-CED6-401B-8394-0EC5717D594E}" dt="2022-12-21T21:27:32.601" v="404" actId="729"/>
        <pc:sldMkLst>
          <pc:docMk/>
          <pc:sldMk cId="0" sldId="749"/>
        </pc:sldMkLst>
        <pc:spChg chg="mod">
          <ac:chgData name="Deva Henry" userId="c22ffb78-ab3a-457d-bb8d-79ae97251357" providerId="ADAL" clId="{2AECFE50-CED6-401B-8394-0EC5717D594E}" dt="2022-12-21T21:05:09.029" v="187" actId="1035"/>
          <ac:spMkLst>
            <pc:docMk/>
            <pc:sldMk cId="0" sldId="749"/>
            <ac:spMk id="2" creationId="{48FA491C-42EF-6D45-9EC2-EF8976EE382E}"/>
          </ac:spMkLst>
        </pc:spChg>
        <pc:picChg chg="mod">
          <ac:chgData name="Deva Henry" userId="c22ffb78-ab3a-457d-bb8d-79ae97251357" providerId="ADAL" clId="{2AECFE50-CED6-401B-8394-0EC5717D594E}" dt="2022-12-21T21:05:09.029" v="187" actId="1035"/>
          <ac:picMkLst>
            <pc:docMk/>
            <pc:sldMk cId="0" sldId="749"/>
            <ac:picMk id="7" creationId="{171F9F55-6AE7-F04D-8DE3-7966790E9AAF}"/>
          </ac:picMkLst>
        </pc:picChg>
      </pc:sldChg>
      <pc:sldChg chg="ord">
        <pc:chgData name="Deva Henry" userId="c22ffb78-ab3a-457d-bb8d-79ae97251357" providerId="ADAL" clId="{2AECFE50-CED6-401B-8394-0EC5717D594E}" dt="2022-12-21T21:27:24.343" v="403"/>
        <pc:sldMkLst>
          <pc:docMk/>
          <pc:sldMk cId="1933180042" sldId="750"/>
        </pc:sldMkLst>
      </pc:sldChg>
      <pc:sldChg chg="mod modShow">
        <pc:chgData name="Deva Henry" userId="c22ffb78-ab3a-457d-bb8d-79ae97251357" providerId="ADAL" clId="{2AECFE50-CED6-401B-8394-0EC5717D594E}" dt="2022-12-21T21:18:56.898" v="301" actId="729"/>
        <pc:sldMkLst>
          <pc:docMk/>
          <pc:sldMk cId="2267362927" sldId="751"/>
        </pc:sldMkLst>
      </pc:sldChg>
      <pc:sldChg chg="mod modShow">
        <pc:chgData name="Deva Henry" userId="c22ffb78-ab3a-457d-bb8d-79ae97251357" providerId="ADAL" clId="{2AECFE50-CED6-401B-8394-0EC5717D594E}" dt="2022-12-21T21:18:56.898" v="301" actId="729"/>
        <pc:sldMkLst>
          <pc:docMk/>
          <pc:sldMk cId="2294705891" sldId="753"/>
        </pc:sldMkLst>
      </pc:sldChg>
      <pc:sldChg chg="mod modShow">
        <pc:chgData name="Deva Henry" userId="c22ffb78-ab3a-457d-bb8d-79ae97251357" providerId="ADAL" clId="{2AECFE50-CED6-401B-8394-0EC5717D594E}" dt="2022-12-21T21:30:19.023" v="462" actId="729"/>
        <pc:sldMkLst>
          <pc:docMk/>
          <pc:sldMk cId="421354989" sldId="755"/>
        </pc:sldMkLst>
      </pc:sldChg>
      <pc:sldChg chg="mod modShow">
        <pc:chgData name="Deva Henry" userId="c22ffb78-ab3a-457d-bb8d-79ae97251357" providerId="ADAL" clId="{2AECFE50-CED6-401B-8394-0EC5717D594E}" dt="2022-12-21T21:18:56.898" v="301" actId="729"/>
        <pc:sldMkLst>
          <pc:docMk/>
          <pc:sldMk cId="3671467008" sldId="756"/>
        </pc:sldMkLst>
      </pc:sldChg>
      <pc:sldChg chg="mod modShow">
        <pc:chgData name="Deva Henry" userId="c22ffb78-ab3a-457d-bb8d-79ae97251357" providerId="ADAL" clId="{2AECFE50-CED6-401B-8394-0EC5717D594E}" dt="2022-12-21T21:18:56.898" v="301" actId="729"/>
        <pc:sldMkLst>
          <pc:docMk/>
          <pc:sldMk cId="3450983966" sldId="757"/>
        </pc:sldMkLst>
      </pc:sldChg>
      <pc:sldChg chg="mod modShow">
        <pc:chgData name="Deva Henry" userId="c22ffb78-ab3a-457d-bb8d-79ae97251357" providerId="ADAL" clId="{2AECFE50-CED6-401B-8394-0EC5717D594E}" dt="2022-12-21T21:18:56.898" v="301" actId="729"/>
        <pc:sldMkLst>
          <pc:docMk/>
          <pc:sldMk cId="4203514097" sldId="758"/>
        </pc:sldMkLst>
      </pc:sldChg>
      <pc:sldChg chg="mod modShow">
        <pc:chgData name="Deva Henry" userId="c22ffb78-ab3a-457d-bb8d-79ae97251357" providerId="ADAL" clId="{2AECFE50-CED6-401B-8394-0EC5717D594E}" dt="2022-12-21T21:18:56.898" v="301" actId="729"/>
        <pc:sldMkLst>
          <pc:docMk/>
          <pc:sldMk cId="1832325956" sldId="759"/>
        </pc:sldMkLst>
      </pc:sldChg>
      <pc:sldChg chg="addSp delSp modSp new mod">
        <pc:chgData name="Deva Henry" userId="c22ffb78-ab3a-457d-bb8d-79ae97251357" providerId="ADAL" clId="{2AECFE50-CED6-401B-8394-0EC5717D594E}" dt="2022-12-21T21:03:06.289" v="83" actId="12"/>
        <pc:sldMkLst>
          <pc:docMk/>
          <pc:sldMk cId="1448404193" sldId="760"/>
        </pc:sldMkLst>
        <pc:spChg chg="mod">
          <ac:chgData name="Deva Henry" userId="c22ffb78-ab3a-457d-bb8d-79ae97251357" providerId="ADAL" clId="{2AECFE50-CED6-401B-8394-0EC5717D594E}" dt="2022-12-21T21:02:18.152" v="74" actId="20577"/>
          <ac:spMkLst>
            <pc:docMk/>
            <pc:sldMk cId="1448404193" sldId="760"/>
            <ac:spMk id="2" creationId="{D20FF211-9603-8A5C-7188-E6D0EEF8BA0D}"/>
          </ac:spMkLst>
        </pc:spChg>
        <pc:spChg chg="mod">
          <ac:chgData name="Deva Henry" userId="c22ffb78-ab3a-457d-bb8d-79ae97251357" providerId="ADAL" clId="{2AECFE50-CED6-401B-8394-0EC5717D594E}" dt="2022-12-21T21:03:06.289" v="83" actId="12"/>
          <ac:spMkLst>
            <pc:docMk/>
            <pc:sldMk cId="1448404193" sldId="760"/>
            <ac:spMk id="3" creationId="{FB890433-9170-1DE8-D923-A822B689F070}"/>
          </ac:spMkLst>
        </pc:spChg>
        <pc:spChg chg="mod">
          <ac:chgData name="Deva Henry" userId="c22ffb78-ab3a-457d-bb8d-79ae97251357" providerId="ADAL" clId="{2AECFE50-CED6-401B-8394-0EC5717D594E}" dt="2022-12-21T21:01:46.138" v="68"/>
          <ac:spMkLst>
            <pc:docMk/>
            <pc:sldMk cId="1448404193" sldId="760"/>
            <ac:spMk id="4" creationId="{D528A3B0-7581-5C2D-B8A3-593C2ABC5D9A}"/>
          </ac:spMkLst>
        </pc:spChg>
        <pc:spChg chg="add del mod">
          <ac:chgData name="Deva Henry" userId="c22ffb78-ab3a-457d-bb8d-79ae97251357" providerId="ADAL" clId="{2AECFE50-CED6-401B-8394-0EC5717D594E}" dt="2022-12-21T21:01:46.138" v="68"/>
          <ac:spMkLst>
            <pc:docMk/>
            <pc:sldMk cId="1448404193" sldId="760"/>
            <ac:spMk id="5" creationId="{DC46C3D8-9DA8-FDFB-9816-021E84B94C4C}"/>
          </ac:spMkLst>
        </pc:spChg>
        <pc:spChg chg="add del mod">
          <ac:chgData name="Deva Henry" userId="c22ffb78-ab3a-457d-bb8d-79ae97251357" providerId="ADAL" clId="{2AECFE50-CED6-401B-8394-0EC5717D594E}" dt="2022-12-21T21:01:46.138" v="68"/>
          <ac:spMkLst>
            <pc:docMk/>
            <pc:sldMk cId="1448404193" sldId="760"/>
            <ac:spMk id="6" creationId="{4A8A8655-51CD-6152-6A46-12066A0B0386}"/>
          </ac:spMkLst>
        </pc:spChg>
        <pc:spChg chg="add del mod">
          <ac:chgData name="Deva Henry" userId="c22ffb78-ab3a-457d-bb8d-79ae97251357" providerId="ADAL" clId="{2AECFE50-CED6-401B-8394-0EC5717D594E}" dt="2022-12-21T21:01:46.138" v="68"/>
          <ac:spMkLst>
            <pc:docMk/>
            <pc:sldMk cId="1448404193" sldId="760"/>
            <ac:spMk id="7" creationId="{16C0D286-D331-F943-A515-44821B8E4C7F}"/>
          </ac:spMkLst>
        </pc:spChg>
      </pc:sldChg>
      <pc:sldChg chg="del">
        <pc:chgData name="Deva Henry" userId="c22ffb78-ab3a-457d-bb8d-79ae97251357" providerId="ADAL" clId="{2AECFE50-CED6-401B-8394-0EC5717D594E}" dt="2022-12-21T20:49:32.548" v="36" actId="47"/>
        <pc:sldMkLst>
          <pc:docMk/>
          <pc:sldMk cId="3071187899" sldId="760"/>
        </pc:sldMkLst>
      </pc:sldChg>
      <pc:sldChg chg="addSp delSp modSp new mod">
        <pc:chgData name="Deva Henry" userId="c22ffb78-ab3a-457d-bb8d-79ae97251357" providerId="ADAL" clId="{2AECFE50-CED6-401B-8394-0EC5717D594E}" dt="2022-12-22T02:48:34.699" v="1934" actId="1037"/>
        <pc:sldMkLst>
          <pc:docMk/>
          <pc:sldMk cId="3530763766" sldId="761"/>
        </pc:sldMkLst>
        <pc:spChg chg="mod">
          <ac:chgData name="Deva Henry" userId="c22ffb78-ab3a-457d-bb8d-79ae97251357" providerId="ADAL" clId="{2AECFE50-CED6-401B-8394-0EC5717D594E}" dt="2022-12-21T21:02:33.874" v="79"/>
          <ac:spMkLst>
            <pc:docMk/>
            <pc:sldMk cId="3530763766" sldId="761"/>
            <ac:spMk id="2" creationId="{CF3616EB-B2DD-2D1F-4EBC-29D361EAE4D4}"/>
          </ac:spMkLst>
        </pc:spChg>
        <pc:spChg chg="mod">
          <ac:chgData name="Deva Henry" userId="c22ffb78-ab3a-457d-bb8d-79ae97251357" providerId="ADAL" clId="{2AECFE50-CED6-401B-8394-0EC5717D594E}" dt="2022-12-22T02:48:34.699" v="1934" actId="1037"/>
          <ac:spMkLst>
            <pc:docMk/>
            <pc:sldMk cId="3530763766" sldId="761"/>
            <ac:spMk id="3" creationId="{A985AF5C-CC4E-5518-F263-8D3900F068BF}"/>
          </ac:spMkLst>
        </pc:spChg>
        <pc:spChg chg="mod">
          <ac:chgData name="Deva Henry" userId="c22ffb78-ab3a-457d-bb8d-79ae97251357" providerId="ADAL" clId="{2AECFE50-CED6-401B-8394-0EC5717D594E}" dt="2022-12-21T21:02:33.874" v="79"/>
          <ac:spMkLst>
            <pc:docMk/>
            <pc:sldMk cId="3530763766" sldId="761"/>
            <ac:spMk id="4" creationId="{80CB0286-8ED0-E2F7-3853-3CAA5742F553}"/>
          </ac:spMkLst>
        </pc:spChg>
        <pc:spChg chg="add del mod">
          <ac:chgData name="Deva Henry" userId="c22ffb78-ab3a-457d-bb8d-79ae97251357" providerId="ADAL" clId="{2AECFE50-CED6-401B-8394-0EC5717D594E}" dt="2022-12-21T21:02:33.874" v="79"/>
          <ac:spMkLst>
            <pc:docMk/>
            <pc:sldMk cId="3530763766" sldId="761"/>
            <ac:spMk id="5" creationId="{C69D9D1F-5BFC-C5E0-5B0F-EB5F25DEEDEE}"/>
          </ac:spMkLst>
        </pc:spChg>
        <pc:spChg chg="add del mod">
          <ac:chgData name="Deva Henry" userId="c22ffb78-ab3a-457d-bb8d-79ae97251357" providerId="ADAL" clId="{2AECFE50-CED6-401B-8394-0EC5717D594E}" dt="2022-12-21T21:02:33.874" v="79"/>
          <ac:spMkLst>
            <pc:docMk/>
            <pc:sldMk cId="3530763766" sldId="761"/>
            <ac:spMk id="6" creationId="{CA85FB1A-5EFB-CFDD-2FE6-DB6617D9E904}"/>
          </ac:spMkLst>
        </pc:spChg>
        <pc:spChg chg="add del mod">
          <ac:chgData name="Deva Henry" userId="c22ffb78-ab3a-457d-bb8d-79ae97251357" providerId="ADAL" clId="{2AECFE50-CED6-401B-8394-0EC5717D594E}" dt="2022-12-21T21:02:33.874" v="79"/>
          <ac:spMkLst>
            <pc:docMk/>
            <pc:sldMk cId="3530763766" sldId="761"/>
            <ac:spMk id="7" creationId="{850EFD12-73B3-4785-3414-4D354ABBDB61}"/>
          </ac:spMkLst>
        </pc:spChg>
      </pc:sldChg>
      <pc:sldChg chg="addSp delSp modSp new mod">
        <pc:chgData name="Deva Henry" userId="c22ffb78-ab3a-457d-bb8d-79ae97251357" providerId="ADAL" clId="{2AECFE50-CED6-401B-8394-0EC5717D594E}" dt="2022-12-22T02:48:28.807" v="1932" actId="108"/>
        <pc:sldMkLst>
          <pc:docMk/>
          <pc:sldMk cId="2818787296" sldId="762"/>
        </pc:sldMkLst>
        <pc:spChg chg="mod">
          <ac:chgData name="Deva Henry" userId="c22ffb78-ab3a-457d-bb8d-79ae97251357" providerId="ADAL" clId="{2AECFE50-CED6-401B-8394-0EC5717D594E}" dt="2022-12-22T02:48:21.128" v="1931"/>
          <ac:spMkLst>
            <pc:docMk/>
            <pc:sldMk cId="2818787296" sldId="762"/>
            <ac:spMk id="2" creationId="{EC5F47B2-117A-9952-7A62-40BF214BF784}"/>
          </ac:spMkLst>
        </pc:spChg>
        <pc:spChg chg="mod">
          <ac:chgData name="Deva Henry" userId="c22ffb78-ab3a-457d-bb8d-79ae97251357" providerId="ADAL" clId="{2AECFE50-CED6-401B-8394-0EC5717D594E}" dt="2022-12-22T02:48:21.128" v="1931"/>
          <ac:spMkLst>
            <pc:docMk/>
            <pc:sldMk cId="2818787296" sldId="762"/>
            <ac:spMk id="3" creationId="{F7EC764F-3EDE-6D91-1E58-593B8B05121F}"/>
          </ac:spMkLst>
        </pc:spChg>
        <pc:spChg chg="mod">
          <ac:chgData name="Deva Henry" userId="c22ffb78-ab3a-457d-bb8d-79ae97251357" providerId="ADAL" clId="{2AECFE50-CED6-401B-8394-0EC5717D594E}" dt="2022-12-22T02:48:21.128" v="1931"/>
          <ac:spMkLst>
            <pc:docMk/>
            <pc:sldMk cId="2818787296" sldId="762"/>
            <ac:spMk id="4" creationId="{21473383-3E53-0769-9078-0F4EFFA4FCC1}"/>
          </ac:spMkLst>
        </pc:spChg>
        <pc:spChg chg="add mod">
          <ac:chgData name="Deva Henry" userId="c22ffb78-ab3a-457d-bb8d-79ae97251357" providerId="ADAL" clId="{2AECFE50-CED6-401B-8394-0EC5717D594E}" dt="2022-12-22T02:48:28.807" v="1932" actId="108"/>
          <ac:spMkLst>
            <pc:docMk/>
            <pc:sldMk cId="2818787296" sldId="762"/>
            <ac:spMk id="5" creationId="{F1217F9B-3573-FFD9-2228-B5E66E627204}"/>
          </ac:spMkLst>
        </pc:spChg>
        <pc:spChg chg="add del mod">
          <ac:chgData name="Deva Henry" userId="c22ffb78-ab3a-457d-bb8d-79ae97251357" providerId="ADAL" clId="{2AECFE50-CED6-401B-8394-0EC5717D594E}" dt="2022-12-22T02:48:21.128" v="1931"/>
          <ac:spMkLst>
            <pc:docMk/>
            <pc:sldMk cId="2818787296" sldId="762"/>
            <ac:spMk id="6" creationId="{46F4B4F2-9189-4B0C-C160-CEA05D58578F}"/>
          </ac:spMkLst>
        </pc:spChg>
        <pc:spChg chg="add del mod">
          <ac:chgData name="Deva Henry" userId="c22ffb78-ab3a-457d-bb8d-79ae97251357" providerId="ADAL" clId="{2AECFE50-CED6-401B-8394-0EC5717D594E}" dt="2022-12-22T02:48:21.128" v="1931"/>
          <ac:spMkLst>
            <pc:docMk/>
            <pc:sldMk cId="2818787296" sldId="762"/>
            <ac:spMk id="7" creationId="{406E9D7B-1FD6-B2AC-5DED-D555399F19A4}"/>
          </ac:spMkLst>
        </pc:spChg>
        <pc:spChg chg="add del mod">
          <ac:chgData name="Deva Henry" userId="c22ffb78-ab3a-457d-bb8d-79ae97251357" providerId="ADAL" clId="{2AECFE50-CED6-401B-8394-0EC5717D594E}" dt="2022-12-22T02:48:21.128" v="1931"/>
          <ac:spMkLst>
            <pc:docMk/>
            <pc:sldMk cId="2818787296" sldId="762"/>
            <ac:spMk id="8" creationId="{10106A08-3920-22F8-8ADD-20CBCC6B07EF}"/>
          </ac:spMkLst>
        </pc:spChg>
      </pc:sldChg>
      <pc:sldChg chg="delSp modSp add mod">
        <pc:chgData name="Deva Henry" userId="c22ffb78-ab3a-457d-bb8d-79ae97251357" providerId="ADAL" clId="{2AECFE50-CED6-401B-8394-0EC5717D594E}" dt="2022-12-21T21:06:12.134" v="193" actId="20577"/>
        <pc:sldMkLst>
          <pc:docMk/>
          <pc:sldMk cId="2751639545" sldId="763"/>
        </pc:sldMkLst>
        <pc:spChg chg="mod">
          <ac:chgData name="Deva Henry" userId="c22ffb78-ab3a-457d-bb8d-79ae97251357" providerId="ADAL" clId="{2AECFE50-CED6-401B-8394-0EC5717D594E}" dt="2022-12-21T21:06:12.134" v="193" actId="20577"/>
          <ac:spMkLst>
            <pc:docMk/>
            <pc:sldMk cId="2751639545" sldId="763"/>
            <ac:spMk id="2" creationId="{EC5F47B2-117A-9952-7A62-40BF214BF784}"/>
          </ac:spMkLst>
        </pc:spChg>
        <pc:spChg chg="mod">
          <ac:chgData name="Deva Henry" userId="c22ffb78-ab3a-457d-bb8d-79ae97251357" providerId="ADAL" clId="{2AECFE50-CED6-401B-8394-0EC5717D594E}" dt="2022-12-21T21:05:59.729" v="191" actId="6549"/>
          <ac:spMkLst>
            <pc:docMk/>
            <pc:sldMk cId="2751639545" sldId="763"/>
            <ac:spMk id="3" creationId="{F7EC764F-3EDE-6D91-1E58-593B8B05121F}"/>
          </ac:spMkLst>
        </pc:spChg>
        <pc:spChg chg="del mod">
          <ac:chgData name="Deva Henry" userId="c22ffb78-ab3a-457d-bb8d-79ae97251357" providerId="ADAL" clId="{2AECFE50-CED6-401B-8394-0EC5717D594E}" dt="2022-12-21T21:05:00.950" v="186" actId="478"/>
          <ac:spMkLst>
            <pc:docMk/>
            <pc:sldMk cId="2751639545" sldId="763"/>
            <ac:spMk id="5" creationId="{F1217F9B-3573-FFD9-2228-B5E66E627204}"/>
          </ac:spMkLst>
        </pc:spChg>
      </pc:sldChg>
      <pc:sldChg chg="addSp delSp modSp new mod">
        <pc:chgData name="Deva Henry" userId="c22ffb78-ab3a-457d-bb8d-79ae97251357" providerId="ADAL" clId="{2AECFE50-CED6-401B-8394-0EC5717D594E}" dt="2022-12-21T21:07:47.448" v="218" actId="20577"/>
        <pc:sldMkLst>
          <pc:docMk/>
          <pc:sldMk cId="2682636235" sldId="764"/>
        </pc:sldMkLst>
        <pc:spChg chg="mod">
          <ac:chgData name="Deva Henry" userId="c22ffb78-ab3a-457d-bb8d-79ae97251357" providerId="ADAL" clId="{2AECFE50-CED6-401B-8394-0EC5717D594E}" dt="2022-12-21T21:07:07" v="204"/>
          <ac:spMkLst>
            <pc:docMk/>
            <pc:sldMk cId="2682636235" sldId="764"/>
            <ac:spMk id="2" creationId="{7D31D471-F578-75A9-2352-E20D5F4BFCDB}"/>
          </ac:spMkLst>
        </pc:spChg>
        <pc:spChg chg="mod">
          <ac:chgData name="Deva Henry" userId="c22ffb78-ab3a-457d-bb8d-79ae97251357" providerId="ADAL" clId="{2AECFE50-CED6-401B-8394-0EC5717D594E}" dt="2022-12-21T21:07:47.448" v="218" actId="20577"/>
          <ac:spMkLst>
            <pc:docMk/>
            <pc:sldMk cId="2682636235" sldId="764"/>
            <ac:spMk id="3" creationId="{291EEE1A-9BEB-A48F-5E37-A89BA74C7C77}"/>
          </ac:spMkLst>
        </pc:spChg>
        <pc:spChg chg="mod">
          <ac:chgData name="Deva Henry" userId="c22ffb78-ab3a-457d-bb8d-79ae97251357" providerId="ADAL" clId="{2AECFE50-CED6-401B-8394-0EC5717D594E}" dt="2022-12-21T21:07:07" v="204"/>
          <ac:spMkLst>
            <pc:docMk/>
            <pc:sldMk cId="2682636235" sldId="764"/>
            <ac:spMk id="4" creationId="{E2906BED-D3C4-ABA4-2703-03657E35E64B}"/>
          </ac:spMkLst>
        </pc:spChg>
        <pc:spChg chg="add del mod">
          <ac:chgData name="Deva Henry" userId="c22ffb78-ab3a-457d-bb8d-79ae97251357" providerId="ADAL" clId="{2AECFE50-CED6-401B-8394-0EC5717D594E}" dt="2022-12-21T21:07:12.150" v="206" actId="478"/>
          <ac:spMkLst>
            <pc:docMk/>
            <pc:sldMk cId="2682636235" sldId="764"/>
            <ac:spMk id="5" creationId="{F1EE3104-4D51-7740-9802-C2F787F11BB8}"/>
          </ac:spMkLst>
        </pc:spChg>
        <pc:spChg chg="add del mod">
          <ac:chgData name="Deva Henry" userId="c22ffb78-ab3a-457d-bb8d-79ae97251357" providerId="ADAL" clId="{2AECFE50-CED6-401B-8394-0EC5717D594E}" dt="2022-12-21T21:07:07" v="204"/>
          <ac:spMkLst>
            <pc:docMk/>
            <pc:sldMk cId="2682636235" sldId="764"/>
            <ac:spMk id="6" creationId="{029CC94E-A98A-E786-9D4B-5E583E3CFF20}"/>
          </ac:spMkLst>
        </pc:spChg>
        <pc:spChg chg="add del mod">
          <ac:chgData name="Deva Henry" userId="c22ffb78-ab3a-457d-bb8d-79ae97251357" providerId="ADAL" clId="{2AECFE50-CED6-401B-8394-0EC5717D594E}" dt="2022-12-21T21:07:07" v="204"/>
          <ac:spMkLst>
            <pc:docMk/>
            <pc:sldMk cId="2682636235" sldId="764"/>
            <ac:spMk id="7" creationId="{836D922B-5283-C0D7-3152-54D2FE120909}"/>
          </ac:spMkLst>
        </pc:spChg>
        <pc:spChg chg="add del mod">
          <ac:chgData name="Deva Henry" userId="c22ffb78-ab3a-457d-bb8d-79ae97251357" providerId="ADAL" clId="{2AECFE50-CED6-401B-8394-0EC5717D594E}" dt="2022-12-21T21:07:07" v="204"/>
          <ac:spMkLst>
            <pc:docMk/>
            <pc:sldMk cId="2682636235" sldId="764"/>
            <ac:spMk id="8" creationId="{BCFD0EF5-F55F-BF44-7FF2-BA4635BB5474}"/>
          </ac:spMkLst>
        </pc:spChg>
        <pc:spChg chg="add mod">
          <ac:chgData name="Deva Henry" userId="c22ffb78-ab3a-457d-bb8d-79ae97251357" providerId="ADAL" clId="{2AECFE50-CED6-401B-8394-0EC5717D594E}" dt="2022-12-21T21:07:38.160" v="215" actId="20577"/>
          <ac:spMkLst>
            <pc:docMk/>
            <pc:sldMk cId="2682636235" sldId="764"/>
            <ac:spMk id="9" creationId="{C68B3303-ACCF-0621-FBA4-12BBC9E76776}"/>
          </ac:spMkLst>
        </pc:spChg>
      </pc:sldChg>
      <pc:sldChg chg="addSp delSp modSp new mod">
        <pc:chgData name="Deva Henry" userId="c22ffb78-ab3a-457d-bb8d-79ae97251357" providerId="ADAL" clId="{2AECFE50-CED6-401B-8394-0EC5717D594E}" dt="2022-12-21T21:19:55.224" v="304"/>
        <pc:sldMkLst>
          <pc:docMk/>
          <pc:sldMk cId="1458739482" sldId="765"/>
        </pc:sldMkLst>
        <pc:spChg chg="mod">
          <ac:chgData name="Deva Henry" userId="c22ffb78-ab3a-457d-bb8d-79ae97251357" providerId="ADAL" clId="{2AECFE50-CED6-401B-8394-0EC5717D594E}" dt="2022-12-21T21:14:02.142" v="290"/>
          <ac:spMkLst>
            <pc:docMk/>
            <pc:sldMk cId="1458739482" sldId="765"/>
            <ac:spMk id="2" creationId="{B2EBBB14-3230-049F-2ECB-15B58D19A0DF}"/>
          </ac:spMkLst>
        </pc:spChg>
        <pc:spChg chg="mod">
          <ac:chgData name="Deva Henry" userId="c22ffb78-ab3a-457d-bb8d-79ae97251357" providerId="ADAL" clId="{2AECFE50-CED6-401B-8394-0EC5717D594E}" dt="2022-12-21T21:19:55.224" v="304"/>
          <ac:spMkLst>
            <pc:docMk/>
            <pc:sldMk cId="1458739482" sldId="765"/>
            <ac:spMk id="3" creationId="{0AB8F231-10A3-84E5-5DED-14D1A4036D7C}"/>
          </ac:spMkLst>
        </pc:spChg>
        <pc:spChg chg="mod">
          <ac:chgData name="Deva Henry" userId="c22ffb78-ab3a-457d-bb8d-79ae97251357" providerId="ADAL" clId="{2AECFE50-CED6-401B-8394-0EC5717D594E}" dt="2022-12-21T21:14:02.142" v="290"/>
          <ac:spMkLst>
            <pc:docMk/>
            <pc:sldMk cId="1458739482" sldId="765"/>
            <ac:spMk id="4" creationId="{3EA0B4C0-45C0-81E9-BB30-B4F9033A7AB2}"/>
          </ac:spMkLst>
        </pc:spChg>
        <pc:spChg chg="add del mod">
          <ac:chgData name="Deva Henry" userId="c22ffb78-ab3a-457d-bb8d-79ae97251357" providerId="ADAL" clId="{2AECFE50-CED6-401B-8394-0EC5717D594E}" dt="2022-12-21T21:13:36.405" v="286"/>
          <ac:spMkLst>
            <pc:docMk/>
            <pc:sldMk cId="1458739482" sldId="765"/>
            <ac:spMk id="5" creationId="{C5F3EE6D-F6FC-7EF5-9AC1-4AD9B2377D27}"/>
          </ac:spMkLst>
        </pc:spChg>
        <pc:spChg chg="add del mod">
          <ac:chgData name="Deva Henry" userId="c22ffb78-ab3a-457d-bb8d-79ae97251357" providerId="ADAL" clId="{2AECFE50-CED6-401B-8394-0EC5717D594E}" dt="2022-12-21T21:13:36.405" v="286"/>
          <ac:spMkLst>
            <pc:docMk/>
            <pc:sldMk cId="1458739482" sldId="765"/>
            <ac:spMk id="6" creationId="{934B3DA2-BEE3-AFC1-7124-1DECD7861760}"/>
          </ac:spMkLst>
        </pc:spChg>
        <pc:spChg chg="add del mod">
          <ac:chgData name="Deva Henry" userId="c22ffb78-ab3a-457d-bb8d-79ae97251357" providerId="ADAL" clId="{2AECFE50-CED6-401B-8394-0EC5717D594E}" dt="2022-12-21T21:13:36.405" v="286"/>
          <ac:spMkLst>
            <pc:docMk/>
            <pc:sldMk cId="1458739482" sldId="765"/>
            <ac:spMk id="7" creationId="{39DEE8E8-F3C4-C22A-C3B8-52B18462E2A4}"/>
          </ac:spMkLst>
        </pc:spChg>
        <pc:spChg chg="add del mod">
          <ac:chgData name="Deva Henry" userId="c22ffb78-ab3a-457d-bb8d-79ae97251357" providerId="ADAL" clId="{2AECFE50-CED6-401B-8394-0EC5717D594E}" dt="2022-12-21T21:14:02.142" v="290"/>
          <ac:spMkLst>
            <pc:docMk/>
            <pc:sldMk cId="1458739482" sldId="765"/>
            <ac:spMk id="8" creationId="{01AB22E5-C466-3606-7562-FD9D2CAB7C49}"/>
          </ac:spMkLst>
        </pc:spChg>
        <pc:spChg chg="add del mod">
          <ac:chgData name="Deva Henry" userId="c22ffb78-ab3a-457d-bb8d-79ae97251357" providerId="ADAL" clId="{2AECFE50-CED6-401B-8394-0EC5717D594E}" dt="2022-12-21T21:14:02.142" v="290"/>
          <ac:spMkLst>
            <pc:docMk/>
            <pc:sldMk cId="1458739482" sldId="765"/>
            <ac:spMk id="9" creationId="{855A068A-FF68-2BC4-4894-5623A2908200}"/>
          </ac:spMkLst>
        </pc:spChg>
        <pc:spChg chg="add del mod">
          <ac:chgData name="Deva Henry" userId="c22ffb78-ab3a-457d-bb8d-79ae97251357" providerId="ADAL" clId="{2AECFE50-CED6-401B-8394-0EC5717D594E}" dt="2022-12-21T21:14:02.142" v="290"/>
          <ac:spMkLst>
            <pc:docMk/>
            <pc:sldMk cId="1458739482" sldId="765"/>
            <ac:spMk id="10" creationId="{9C3C0C22-C594-3C40-AB7D-A18750E06518}"/>
          </ac:spMkLst>
        </pc:spChg>
      </pc:sldChg>
      <pc:sldChg chg="modSp add mod">
        <pc:chgData name="Deva Henry" userId="c22ffb78-ab3a-457d-bb8d-79ae97251357" providerId="ADAL" clId="{2AECFE50-CED6-401B-8394-0EC5717D594E}" dt="2022-12-21T21:20:32.778" v="331" actId="20577"/>
        <pc:sldMkLst>
          <pc:docMk/>
          <pc:sldMk cId="3611991589" sldId="766"/>
        </pc:sldMkLst>
        <pc:spChg chg="mod">
          <ac:chgData name="Deva Henry" userId="c22ffb78-ab3a-457d-bb8d-79ae97251357" providerId="ADAL" clId="{2AECFE50-CED6-401B-8394-0EC5717D594E}" dt="2022-12-21T21:20:32.778" v="331" actId="20577"/>
          <ac:spMkLst>
            <pc:docMk/>
            <pc:sldMk cId="3611991589" sldId="766"/>
            <ac:spMk id="246" creationId="{00000000-0000-0000-0000-000000000000}"/>
          </ac:spMkLst>
        </pc:spChg>
      </pc:sldChg>
      <pc:sldChg chg="addSp delSp modSp new mod chgLayout">
        <pc:chgData name="Deva Henry" userId="c22ffb78-ab3a-457d-bb8d-79ae97251357" providerId="ADAL" clId="{2AECFE50-CED6-401B-8394-0EC5717D594E}" dt="2022-12-21T21:24:34.289" v="373" actId="21"/>
        <pc:sldMkLst>
          <pc:docMk/>
          <pc:sldMk cId="240022978" sldId="767"/>
        </pc:sldMkLst>
        <pc:spChg chg="del mod ord">
          <ac:chgData name="Deva Henry" userId="c22ffb78-ab3a-457d-bb8d-79ae97251357" providerId="ADAL" clId="{2AECFE50-CED6-401B-8394-0EC5717D594E}" dt="2022-12-21T21:20:37.592" v="333" actId="700"/>
          <ac:spMkLst>
            <pc:docMk/>
            <pc:sldMk cId="240022978" sldId="767"/>
            <ac:spMk id="2" creationId="{0434A1C5-870C-53D6-DA9D-7E95F91EE89E}"/>
          </ac:spMkLst>
        </pc:spChg>
        <pc:spChg chg="mod ord">
          <ac:chgData name="Deva Henry" userId="c22ffb78-ab3a-457d-bb8d-79ae97251357" providerId="ADAL" clId="{2AECFE50-CED6-401B-8394-0EC5717D594E}" dt="2022-12-21T21:21:33.770" v="340"/>
          <ac:spMkLst>
            <pc:docMk/>
            <pc:sldMk cId="240022978" sldId="767"/>
            <ac:spMk id="3" creationId="{B145995D-76C9-83FA-87F7-1827C18EEA58}"/>
          </ac:spMkLst>
        </pc:spChg>
        <pc:spChg chg="add mod ord">
          <ac:chgData name="Deva Henry" userId="c22ffb78-ab3a-457d-bb8d-79ae97251357" providerId="ADAL" clId="{2AECFE50-CED6-401B-8394-0EC5717D594E}" dt="2022-12-21T21:24:34.289" v="373" actId="21"/>
          <ac:spMkLst>
            <pc:docMk/>
            <pc:sldMk cId="240022978" sldId="767"/>
            <ac:spMk id="4" creationId="{96A86EB6-86FC-5939-3A09-78CE66FF86DC}"/>
          </ac:spMkLst>
        </pc:spChg>
        <pc:spChg chg="add mod ord">
          <ac:chgData name="Deva Henry" userId="c22ffb78-ab3a-457d-bb8d-79ae97251357" providerId="ADAL" clId="{2AECFE50-CED6-401B-8394-0EC5717D594E}" dt="2022-12-21T21:22:15.327" v="366" actId="6549"/>
          <ac:spMkLst>
            <pc:docMk/>
            <pc:sldMk cId="240022978" sldId="767"/>
            <ac:spMk id="5" creationId="{AAD6844D-16BB-146B-26EF-C8A40495EE00}"/>
          </ac:spMkLst>
        </pc:spChg>
        <pc:spChg chg="add del mod">
          <ac:chgData name="Deva Henry" userId="c22ffb78-ab3a-457d-bb8d-79ae97251357" providerId="ADAL" clId="{2AECFE50-CED6-401B-8394-0EC5717D594E}" dt="2022-12-21T21:21:33.770" v="340"/>
          <ac:spMkLst>
            <pc:docMk/>
            <pc:sldMk cId="240022978" sldId="767"/>
            <ac:spMk id="6" creationId="{5E7BFAE7-DFE4-CF07-6AC0-09A798C8248A}"/>
          </ac:spMkLst>
        </pc:spChg>
        <pc:spChg chg="add del mod">
          <ac:chgData name="Deva Henry" userId="c22ffb78-ab3a-457d-bb8d-79ae97251357" providerId="ADAL" clId="{2AECFE50-CED6-401B-8394-0EC5717D594E}" dt="2022-12-21T21:21:33.770" v="340"/>
          <ac:spMkLst>
            <pc:docMk/>
            <pc:sldMk cId="240022978" sldId="767"/>
            <ac:spMk id="7" creationId="{CFA081FC-517C-5956-1FA1-486407806F1A}"/>
          </ac:spMkLst>
        </pc:spChg>
        <pc:spChg chg="add del mod">
          <ac:chgData name="Deva Henry" userId="c22ffb78-ab3a-457d-bb8d-79ae97251357" providerId="ADAL" clId="{2AECFE50-CED6-401B-8394-0EC5717D594E}" dt="2022-12-21T21:21:33.770" v="340"/>
          <ac:spMkLst>
            <pc:docMk/>
            <pc:sldMk cId="240022978" sldId="767"/>
            <ac:spMk id="8" creationId="{560E2804-077B-929E-61B2-3B77F4863CFA}"/>
          </ac:spMkLst>
        </pc:spChg>
        <pc:spChg chg="add mod">
          <ac:chgData name="Deva Henry" userId="c22ffb78-ab3a-457d-bb8d-79ae97251357" providerId="ADAL" clId="{2AECFE50-CED6-401B-8394-0EC5717D594E}" dt="2022-12-21T21:22:11.696" v="365"/>
          <ac:spMkLst>
            <pc:docMk/>
            <pc:sldMk cId="240022978" sldId="767"/>
            <ac:spMk id="9" creationId="{CD0FCF0C-F61F-628D-0FF3-528B20967BB5}"/>
          </ac:spMkLst>
        </pc:spChg>
      </pc:sldChg>
      <pc:sldChg chg="addSp delSp modSp new mod">
        <pc:chgData name="Deva Henry" userId="c22ffb78-ab3a-457d-bb8d-79ae97251357" providerId="ADAL" clId="{2AECFE50-CED6-401B-8394-0EC5717D594E}" dt="2022-12-22T02:49:11.698" v="1955" actId="20577"/>
        <pc:sldMkLst>
          <pc:docMk/>
          <pc:sldMk cId="1533968640" sldId="768"/>
        </pc:sldMkLst>
        <pc:spChg chg="mod">
          <ac:chgData name="Deva Henry" userId="c22ffb78-ab3a-457d-bb8d-79ae97251357" providerId="ADAL" clId="{2AECFE50-CED6-401B-8394-0EC5717D594E}" dt="2022-12-21T21:24:54.262" v="379"/>
          <ac:spMkLst>
            <pc:docMk/>
            <pc:sldMk cId="1533968640" sldId="768"/>
            <ac:spMk id="2" creationId="{28BF2C21-87B2-DADC-AB59-2FFE195341CE}"/>
          </ac:spMkLst>
        </pc:spChg>
        <pc:spChg chg="mod">
          <ac:chgData name="Deva Henry" userId="c22ffb78-ab3a-457d-bb8d-79ae97251357" providerId="ADAL" clId="{2AECFE50-CED6-401B-8394-0EC5717D594E}" dt="2022-12-22T02:49:11.698" v="1955" actId="20577"/>
          <ac:spMkLst>
            <pc:docMk/>
            <pc:sldMk cId="1533968640" sldId="768"/>
            <ac:spMk id="3" creationId="{9C2C2A76-0C36-7574-5544-3E75E01A9559}"/>
          </ac:spMkLst>
        </pc:spChg>
        <pc:spChg chg="mod">
          <ac:chgData name="Deva Henry" userId="c22ffb78-ab3a-457d-bb8d-79ae97251357" providerId="ADAL" clId="{2AECFE50-CED6-401B-8394-0EC5717D594E}" dt="2022-12-21T21:24:54.262" v="379"/>
          <ac:spMkLst>
            <pc:docMk/>
            <pc:sldMk cId="1533968640" sldId="768"/>
            <ac:spMk id="4" creationId="{5CBD2F89-DE95-295E-5531-635B237EDEC7}"/>
          </ac:spMkLst>
        </pc:spChg>
        <pc:spChg chg="add del mod">
          <ac:chgData name="Deva Henry" userId="c22ffb78-ab3a-457d-bb8d-79ae97251357" providerId="ADAL" clId="{2AECFE50-CED6-401B-8394-0EC5717D594E}" dt="2022-12-21T21:24:54.262" v="379"/>
          <ac:spMkLst>
            <pc:docMk/>
            <pc:sldMk cId="1533968640" sldId="768"/>
            <ac:spMk id="5" creationId="{BF408257-62D2-0C9B-A5B9-FDA611178C4D}"/>
          </ac:spMkLst>
        </pc:spChg>
        <pc:spChg chg="add del mod">
          <ac:chgData name="Deva Henry" userId="c22ffb78-ab3a-457d-bb8d-79ae97251357" providerId="ADAL" clId="{2AECFE50-CED6-401B-8394-0EC5717D594E}" dt="2022-12-21T21:24:54.262" v="379"/>
          <ac:spMkLst>
            <pc:docMk/>
            <pc:sldMk cId="1533968640" sldId="768"/>
            <ac:spMk id="6" creationId="{17DBE040-693D-6FDD-0803-C235E7F90BA6}"/>
          </ac:spMkLst>
        </pc:spChg>
        <pc:spChg chg="add del mod">
          <ac:chgData name="Deva Henry" userId="c22ffb78-ab3a-457d-bb8d-79ae97251357" providerId="ADAL" clId="{2AECFE50-CED6-401B-8394-0EC5717D594E}" dt="2022-12-21T21:24:54.262" v="379"/>
          <ac:spMkLst>
            <pc:docMk/>
            <pc:sldMk cId="1533968640" sldId="768"/>
            <ac:spMk id="7" creationId="{49534948-93A1-D728-65B0-55E77A191E35}"/>
          </ac:spMkLst>
        </pc:spChg>
        <pc:spChg chg="add mod">
          <ac:chgData name="Deva Henry" userId="c22ffb78-ab3a-457d-bb8d-79ae97251357" providerId="ADAL" clId="{2AECFE50-CED6-401B-8394-0EC5717D594E}" dt="2022-12-22T02:49:08.738" v="1952" actId="20577"/>
          <ac:spMkLst>
            <pc:docMk/>
            <pc:sldMk cId="1533968640" sldId="768"/>
            <ac:spMk id="8" creationId="{DAB0812C-A2B6-FCB0-D991-2E7EFDD39E16}"/>
          </ac:spMkLst>
        </pc:spChg>
      </pc:sldChg>
      <pc:sldChg chg="addSp delSp modSp new mod">
        <pc:chgData name="Deva Henry" userId="c22ffb78-ab3a-457d-bb8d-79ae97251357" providerId="ADAL" clId="{2AECFE50-CED6-401B-8394-0EC5717D594E}" dt="2022-12-22T02:49:24.529" v="1956" actId="2710"/>
        <pc:sldMkLst>
          <pc:docMk/>
          <pc:sldMk cId="3631091743" sldId="769"/>
        </pc:sldMkLst>
        <pc:spChg chg="mod">
          <ac:chgData name="Deva Henry" userId="c22ffb78-ab3a-457d-bb8d-79ae97251357" providerId="ADAL" clId="{2AECFE50-CED6-401B-8394-0EC5717D594E}" dt="2022-12-21T21:26:10.247" v="393"/>
          <ac:spMkLst>
            <pc:docMk/>
            <pc:sldMk cId="3631091743" sldId="769"/>
            <ac:spMk id="2" creationId="{9DD62CC7-BA4E-9A68-8BB8-3AB139254DF2}"/>
          </ac:spMkLst>
        </pc:spChg>
        <pc:spChg chg="mod">
          <ac:chgData name="Deva Henry" userId="c22ffb78-ab3a-457d-bb8d-79ae97251357" providerId="ADAL" clId="{2AECFE50-CED6-401B-8394-0EC5717D594E}" dt="2022-12-22T02:49:24.529" v="1956" actId="2710"/>
          <ac:spMkLst>
            <pc:docMk/>
            <pc:sldMk cId="3631091743" sldId="769"/>
            <ac:spMk id="3" creationId="{085AE482-647A-FE10-03BF-A1DDD0E24F91}"/>
          </ac:spMkLst>
        </pc:spChg>
        <pc:spChg chg="mod">
          <ac:chgData name="Deva Henry" userId="c22ffb78-ab3a-457d-bb8d-79ae97251357" providerId="ADAL" clId="{2AECFE50-CED6-401B-8394-0EC5717D594E}" dt="2022-12-21T21:26:10.247" v="393"/>
          <ac:spMkLst>
            <pc:docMk/>
            <pc:sldMk cId="3631091743" sldId="769"/>
            <ac:spMk id="4" creationId="{8BA9BE32-6A43-4AFB-5E17-7F28B0A495A1}"/>
          </ac:spMkLst>
        </pc:spChg>
        <pc:spChg chg="add del mod">
          <ac:chgData name="Deva Henry" userId="c22ffb78-ab3a-457d-bb8d-79ae97251357" providerId="ADAL" clId="{2AECFE50-CED6-401B-8394-0EC5717D594E}" dt="2022-12-21T21:26:10.247" v="393"/>
          <ac:spMkLst>
            <pc:docMk/>
            <pc:sldMk cId="3631091743" sldId="769"/>
            <ac:spMk id="5" creationId="{5FB8322D-4361-7F07-E4DB-C5DA6D30CA25}"/>
          </ac:spMkLst>
        </pc:spChg>
        <pc:spChg chg="add del mod">
          <ac:chgData name="Deva Henry" userId="c22ffb78-ab3a-457d-bb8d-79ae97251357" providerId="ADAL" clId="{2AECFE50-CED6-401B-8394-0EC5717D594E}" dt="2022-12-21T21:26:10.247" v="393"/>
          <ac:spMkLst>
            <pc:docMk/>
            <pc:sldMk cId="3631091743" sldId="769"/>
            <ac:spMk id="6" creationId="{1E06D39A-B9F4-900E-FB77-8DC2889862CE}"/>
          </ac:spMkLst>
        </pc:spChg>
        <pc:spChg chg="add del mod">
          <ac:chgData name="Deva Henry" userId="c22ffb78-ab3a-457d-bb8d-79ae97251357" providerId="ADAL" clId="{2AECFE50-CED6-401B-8394-0EC5717D594E}" dt="2022-12-21T21:26:10.247" v="393"/>
          <ac:spMkLst>
            <pc:docMk/>
            <pc:sldMk cId="3631091743" sldId="769"/>
            <ac:spMk id="7" creationId="{F330B79C-92BA-0821-77C3-E2154007BC8C}"/>
          </ac:spMkLst>
        </pc:spChg>
      </pc:sldChg>
      <pc:sldChg chg="addSp delSp modSp new mod">
        <pc:chgData name="Deva Henry" userId="c22ffb78-ab3a-457d-bb8d-79ae97251357" providerId="ADAL" clId="{2AECFE50-CED6-401B-8394-0EC5717D594E}" dt="2022-12-22T02:49:31.364" v="1957" actId="2710"/>
        <pc:sldMkLst>
          <pc:docMk/>
          <pc:sldMk cId="2723126036" sldId="770"/>
        </pc:sldMkLst>
        <pc:spChg chg="mod">
          <ac:chgData name="Deva Henry" userId="c22ffb78-ab3a-457d-bb8d-79ae97251357" providerId="ADAL" clId="{2AECFE50-CED6-401B-8394-0EC5717D594E}" dt="2022-12-21T21:27:03.235" v="401"/>
          <ac:spMkLst>
            <pc:docMk/>
            <pc:sldMk cId="2723126036" sldId="770"/>
            <ac:spMk id="2" creationId="{ABF401DE-3F34-AAC3-92E5-696AA49016AA}"/>
          </ac:spMkLst>
        </pc:spChg>
        <pc:spChg chg="mod">
          <ac:chgData name="Deva Henry" userId="c22ffb78-ab3a-457d-bb8d-79ae97251357" providerId="ADAL" clId="{2AECFE50-CED6-401B-8394-0EC5717D594E}" dt="2022-12-22T02:49:31.364" v="1957" actId="2710"/>
          <ac:spMkLst>
            <pc:docMk/>
            <pc:sldMk cId="2723126036" sldId="770"/>
            <ac:spMk id="3" creationId="{F0206E4F-15EC-C2D1-742C-242E1F912EE1}"/>
          </ac:spMkLst>
        </pc:spChg>
        <pc:spChg chg="mod">
          <ac:chgData name="Deva Henry" userId="c22ffb78-ab3a-457d-bb8d-79ae97251357" providerId="ADAL" clId="{2AECFE50-CED6-401B-8394-0EC5717D594E}" dt="2022-12-21T21:27:03.235" v="401"/>
          <ac:spMkLst>
            <pc:docMk/>
            <pc:sldMk cId="2723126036" sldId="770"/>
            <ac:spMk id="4" creationId="{EDD05039-103B-6DE4-4F0A-0B7D5DE9D93E}"/>
          </ac:spMkLst>
        </pc:spChg>
        <pc:spChg chg="add del mod">
          <ac:chgData name="Deva Henry" userId="c22ffb78-ab3a-457d-bb8d-79ae97251357" providerId="ADAL" clId="{2AECFE50-CED6-401B-8394-0EC5717D594E}" dt="2022-12-21T21:27:03.235" v="401"/>
          <ac:spMkLst>
            <pc:docMk/>
            <pc:sldMk cId="2723126036" sldId="770"/>
            <ac:spMk id="5" creationId="{77ABFE65-CD99-7476-5DDC-83AEE301C070}"/>
          </ac:spMkLst>
        </pc:spChg>
        <pc:spChg chg="add del mod">
          <ac:chgData name="Deva Henry" userId="c22ffb78-ab3a-457d-bb8d-79ae97251357" providerId="ADAL" clId="{2AECFE50-CED6-401B-8394-0EC5717D594E}" dt="2022-12-21T21:27:03.235" v="401"/>
          <ac:spMkLst>
            <pc:docMk/>
            <pc:sldMk cId="2723126036" sldId="770"/>
            <ac:spMk id="6" creationId="{F04E4530-DAEA-100F-AC06-3844F9BEAFE4}"/>
          </ac:spMkLst>
        </pc:spChg>
        <pc:spChg chg="add del mod">
          <ac:chgData name="Deva Henry" userId="c22ffb78-ab3a-457d-bb8d-79ae97251357" providerId="ADAL" clId="{2AECFE50-CED6-401B-8394-0EC5717D594E}" dt="2022-12-21T21:27:03.235" v="401"/>
          <ac:spMkLst>
            <pc:docMk/>
            <pc:sldMk cId="2723126036" sldId="770"/>
            <ac:spMk id="7" creationId="{C47D52CF-ECBB-81A4-723B-848979B598CD}"/>
          </ac:spMkLst>
        </pc:spChg>
      </pc:sldChg>
      <pc:sldChg chg="add del">
        <pc:chgData name="Deva Henry" userId="c22ffb78-ab3a-457d-bb8d-79ae97251357" providerId="ADAL" clId="{2AECFE50-CED6-401B-8394-0EC5717D594E}" dt="2022-12-21T21:32:23.548" v="487" actId="47"/>
        <pc:sldMkLst>
          <pc:docMk/>
          <pc:sldMk cId="2332918917" sldId="771"/>
        </pc:sldMkLst>
      </pc:sldChg>
      <pc:sldChg chg="addSp modSp new mod ord modClrScheme chgLayout">
        <pc:chgData name="Deva Henry" userId="c22ffb78-ab3a-457d-bb8d-79ae97251357" providerId="ADAL" clId="{2AECFE50-CED6-401B-8394-0EC5717D594E}" dt="2022-12-21T21:40:33.035" v="1013" actId="20577"/>
        <pc:sldMkLst>
          <pc:docMk/>
          <pc:sldMk cId="2567700414" sldId="772"/>
        </pc:sldMkLst>
        <pc:spChg chg="mod ord">
          <ac:chgData name="Deva Henry" userId="c22ffb78-ab3a-457d-bb8d-79ae97251357" providerId="ADAL" clId="{2AECFE50-CED6-401B-8394-0EC5717D594E}" dt="2022-12-21T21:31:47.359" v="486" actId="700"/>
          <ac:spMkLst>
            <pc:docMk/>
            <pc:sldMk cId="2567700414" sldId="772"/>
            <ac:spMk id="2" creationId="{9B5D7BAB-FECE-7DBA-FE3C-42D013ACDF68}"/>
          </ac:spMkLst>
        </pc:spChg>
        <pc:spChg chg="mod ord">
          <ac:chgData name="Deva Henry" userId="c22ffb78-ab3a-457d-bb8d-79ae97251357" providerId="ADAL" clId="{2AECFE50-CED6-401B-8394-0EC5717D594E}" dt="2022-12-21T21:31:47.359" v="486" actId="700"/>
          <ac:spMkLst>
            <pc:docMk/>
            <pc:sldMk cId="2567700414" sldId="772"/>
            <ac:spMk id="3" creationId="{E90F9869-327F-4584-4050-A4794E345CE4}"/>
          </ac:spMkLst>
        </pc:spChg>
        <pc:spChg chg="add mod ord">
          <ac:chgData name="Deva Henry" userId="c22ffb78-ab3a-457d-bb8d-79ae97251357" providerId="ADAL" clId="{2AECFE50-CED6-401B-8394-0EC5717D594E}" dt="2022-12-21T21:40:33.035" v="1013" actId="20577"/>
          <ac:spMkLst>
            <pc:docMk/>
            <pc:sldMk cId="2567700414" sldId="772"/>
            <ac:spMk id="4" creationId="{40A1609A-8834-237A-B02E-0F68C6697922}"/>
          </ac:spMkLst>
        </pc:spChg>
      </pc:sldChg>
      <pc:sldChg chg="modSp add mod">
        <pc:chgData name="Deva Henry" userId="c22ffb78-ab3a-457d-bb8d-79ae97251357" providerId="ADAL" clId="{2AECFE50-CED6-401B-8394-0EC5717D594E}" dt="2022-12-21T21:41:54.047" v="1039" actId="20577"/>
        <pc:sldMkLst>
          <pc:docMk/>
          <pc:sldMk cId="1643719333" sldId="773"/>
        </pc:sldMkLst>
        <pc:spChg chg="mod">
          <ac:chgData name="Deva Henry" userId="c22ffb78-ab3a-457d-bb8d-79ae97251357" providerId="ADAL" clId="{2AECFE50-CED6-401B-8394-0EC5717D594E}" dt="2022-12-21T21:41:54.047" v="1039" actId="20577"/>
          <ac:spMkLst>
            <pc:docMk/>
            <pc:sldMk cId="1643719333" sldId="773"/>
            <ac:spMk id="246" creationId="{00000000-0000-0000-0000-000000000000}"/>
          </ac:spMkLst>
        </pc:spChg>
      </pc:sldChg>
      <pc:sldChg chg="addSp delSp modSp new mod chgLayout">
        <pc:chgData name="Deva Henry" userId="c22ffb78-ab3a-457d-bb8d-79ae97251357" providerId="ADAL" clId="{2AECFE50-CED6-401B-8394-0EC5717D594E}" dt="2022-12-21T21:44:15.835" v="1199" actId="20577"/>
        <pc:sldMkLst>
          <pc:docMk/>
          <pc:sldMk cId="335600631" sldId="774"/>
        </pc:sldMkLst>
        <pc:spChg chg="del mod ord">
          <ac:chgData name="Deva Henry" userId="c22ffb78-ab3a-457d-bb8d-79ae97251357" providerId="ADAL" clId="{2AECFE50-CED6-401B-8394-0EC5717D594E}" dt="2022-12-21T21:42:53.698" v="1041" actId="700"/>
          <ac:spMkLst>
            <pc:docMk/>
            <pc:sldMk cId="335600631" sldId="774"/>
            <ac:spMk id="2" creationId="{A8A47A69-1C41-7B9E-8763-7271334B77B1}"/>
          </ac:spMkLst>
        </pc:spChg>
        <pc:spChg chg="mod ord">
          <ac:chgData name="Deva Henry" userId="c22ffb78-ab3a-457d-bb8d-79ae97251357" providerId="ADAL" clId="{2AECFE50-CED6-401B-8394-0EC5717D594E}" dt="2022-12-21T21:42:53.698" v="1041" actId="700"/>
          <ac:spMkLst>
            <pc:docMk/>
            <pc:sldMk cId="335600631" sldId="774"/>
            <ac:spMk id="3" creationId="{6DC84E8D-12DA-F46B-03FA-D5FDC2C9234E}"/>
          </ac:spMkLst>
        </pc:spChg>
        <pc:spChg chg="add mod ord">
          <ac:chgData name="Deva Henry" userId="c22ffb78-ab3a-457d-bb8d-79ae97251357" providerId="ADAL" clId="{2AECFE50-CED6-401B-8394-0EC5717D594E}" dt="2022-12-21T21:42:59.622" v="1058" actId="20577"/>
          <ac:spMkLst>
            <pc:docMk/>
            <pc:sldMk cId="335600631" sldId="774"/>
            <ac:spMk id="4" creationId="{A01E6B4A-8A32-6301-0409-06B728064DB9}"/>
          </ac:spMkLst>
        </pc:spChg>
        <pc:spChg chg="add mod ord">
          <ac:chgData name="Deva Henry" userId="c22ffb78-ab3a-457d-bb8d-79ae97251357" providerId="ADAL" clId="{2AECFE50-CED6-401B-8394-0EC5717D594E}" dt="2022-12-21T21:44:15.835" v="1199" actId="20577"/>
          <ac:spMkLst>
            <pc:docMk/>
            <pc:sldMk cId="335600631" sldId="774"/>
            <ac:spMk id="5" creationId="{CC692C96-C636-8225-AF30-0724A1226C7D}"/>
          </ac:spMkLst>
        </pc:spChg>
      </pc:sldChg>
      <pc:sldChg chg="modSp add mod modShow chgLayout">
        <pc:chgData name="Deva Henry" userId="c22ffb78-ab3a-457d-bb8d-79ae97251357" providerId="ADAL" clId="{2AECFE50-CED6-401B-8394-0EC5717D594E}" dt="2022-12-22T15:38:53.745" v="2267" actId="729"/>
        <pc:sldMkLst>
          <pc:docMk/>
          <pc:sldMk cId="1509461321" sldId="775"/>
        </pc:sldMkLst>
        <pc:spChg chg="mod ord">
          <ac:chgData name="Deva Henry" userId="c22ffb78-ab3a-457d-bb8d-79ae97251357" providerId="ADAL" clId="{2AECFE50-CED6-401B-8394-0EC5717D594E}" dt="2022-12-21T21:50:57.491" v="1415" actId="700"/>
          <ac:spMkLst>
            <pc:docMk/>
            <pc:sldMk cId="1509461321" sldId="775"/>
            <ac:spMk id="2" creationId="{780CE4E7-163D-487A-AA96-4335602644C8}"/>
          </ac:spMkLst>
        </pc:spChg>
        <pc:spChg chg="mod ord">
          <ac:chgData name="Deva Henry" userId="c22ffb78-ab3a-457d-bb8d-79ae97251357" providerId="ADAL" clId="{2AECFE50-CED6-401B-8394-0EC5717D594E}" dt="2022-12-21T21:50:57.491" v="1415" actId="700"/>
          <ac:spMkLst>
            <pc:docMk/>
            <pc:sldMk cId="1509461321" sldId="775"/>
            <ac:spMk id="3" creationId="{AFCD7B37-DA9A-4A56-94CF-B1A72DB45623}"/>
          </ac:spMkLst>
        </pc:spChg>
        <pc:spChg chg="mod ord">
          <ac:chgData name="Deva Henry" userId="c22ffb78-ab3a-457d-bb8d-79ae97251357" providerId="ADAL" clId="{2AECFE50-CED6-401B-8394-0EC5717D594E}" dt="2022-12-21T21:50:57.491" v="1415" actId="700"/>
          <ac:spMkLst>
            <pc:docMk/>
            <pc:sldMk cId="1509461321" sldId="775"/>
            <ac:spMk id="4" creationId="{AF8F6CDE-EA83-419F-89FE-74B5D10A9078}"/>
          </ac:spMkLst>
        </pc:spChg>
      </pc:sldChg>
      <pc:sldChg chg="add del">
        <pc:chgData name="Deva Henry" userId="c22ffb78-ab3a-457d-bb8d-79ae97251357" providerId="ADAL" clId="{2AECFE50-CED6-401B-8394-0EC5717D594E}" dt="2022-12-21T21:49:55.206" v="1411" actId="47"/>
        <pc:sldMkLst>
          <pc:docMk/>
          <pc:sldMk cId="2995170716" sldId="775"/>
        </pc:sldMkLst>
      </pc:sldChg>
      <pc:sldChg chg="addSp delSp modSp new mod">
        <pc:chgData name="Deva Henry" userId="c22ffb78-ab3a-457d-bb8d-79ae97251357" providerId="ADAL" clId="{2AECFE50-CED6-401B-8394-0EC5717D594E}" dt="2022-12-21T21:46:25.159" v="1328" actId="20577"/>
        <pc:sldMkLst>
          <pc:docMk/>
          <pc:sldMk cId="225469334" sldId="776"/>
        </pc:sldMkLst>
        <pc:spChg chg="mod">
          <ac:chgData name="Deva Henry" userId="c22ffb78-ab3a-457d-bb8d-79ae97251357" providerId="ADAL" clId="{2AECFE50-CED6-401B-8394-0EC5717D594E}" dt="2022-12-21T21:46:17.138" v="1325"/>
          <ac:spMkLst>
            <pc:docMk/>
            <pc:sldMk cId="225469334" sldId="776"/>
            <ac:spMk id="2" creationId="{37238C2C-AA08-CD21-6347-1D68E602FD7F}"/>
          </ac:spMkLst>
        </pc:spChg>
        <pc:spChg chg="mod">
          <ac:chgData name="Deva Henry" userId="c22ffb78-ab3a-457d-bb8d-79ae97251357" providerId="ADAL" clId="{2AECFE50-CED6-401B-8394-0EC5717D594E}" dt="2022-12-21T21:46:25.159" v="1328" actId="20577"/>
          <ac:spMkLst>
            <pc:docMk/>
            <pc:sldMk cId="225469334" sldId="776"/>
            <ac:spMk id="3" creationId="{8BC35045-FFFC-9580-3BB4-F80EB85A3C41}"/>
          </ac:spMkLst>
        </pc:spChg>
        <pc:spChg chg="mod">
          <ac:chgData name="Deva Henry" userId="c22ffb78-ab3a-457d-bb8d-79ae97251357" providerId="ADAL" clId="{2AECFE50-CED6-401B-8394-0EC5717D594E}" dt="2022-12-21T21:46:17.138" v="1325"/>
          <ac:spMkLst>
            <pc:docMk/>
            <pc:sldMk cId="225469334" sldId="776"/>
            <ac:spMk id="4" creationId="{27E1782E-D50F-2AAC-83F3-06D97D5A3C8D}"/>
          </ac:spMkLst>
        </pc:spChg>
        <pc:spChg chg="add del mod">
          <ac:chgData name="Deva Henry" userId="c22ffb78-ab3a-457d-bb8d-79ae97251357" providerId="ADAL" clId="{2AECFE50-CED6-401B-8394-0EC5717D594E}" dt="2022-12-21T21:45:14.172" v="1291"/>
          <ac:spMkLst>
            <pc:docMk/>
            <pc:sldMk cId="225469334" sldId="776"/>
            <ac:spMk id="5" creationId="{F9AA3AEE-3192-852B-F9C4-27821DE32BDE}"/>
          </ac:spMkLst>
        </pc:spChg>
        <pc:spChg chg="add del mod">
          <ac:chgData name="Deva Henry" userId="c22ffb78-ab3a-457d-bb8d-79ae97251357" providerId="ADAL" clId="{2AECFE50-CED6-401B-8394-0EC5717D594E}" dt="2022-12-21T21:45:14.172" v="1291"/>
          <ac:spMkLst>
            <pc:docMk/>
            <pc:sldMk cId="225469334" sldId="776"/>
            <ac:spMk id="6" creationId="{B48B5EDC-B354-A5B9-D9C3-6ABDD62D2E49}"/>
          </ac:spMkLst>
        </pc:spChg>
        <pc:spChg chg="add del mod">
          <ac:chgData name="Deva Henry" userId="c22ffb78-ab3a-457d-bb8d-79ae97251357" providerId="ADAL" clId="{2AECFE50-CED6-401B-8394-0EC5717D594E}" dt="2022-12-21T21:45:14.172" v="1291"/>
          <ac:spMkLst>
            <pc:docMk/>
            <pc:sldMk cId="225469334" sldId="776"/>
            <ac:spMk id="7" creationId="{E15AF862-1049-D1D4-A524-B83E810E276E}"/>
          </ac:spMkLst>
        </pc:spChg>
        <pc:spChg chg="add del mod">
          <ac:chgData name="Deva Henry" userId="c22ffb78-ab3a-457d-bb8d-79ae97251357" providerId="ADAL" clId="{2AECFE50-CED6-401B-8394-0EC5717D594E}" dt="2022-12-21T21:46:17.138" v="1325"/>
          <ac:spMkLst>
            <pc:docMk/>
            <pc:sldMk cId="225469334" sldId="776"/>
            <ac:spMk id="8" creationId="{0C7F7C81-7C38-9DEC-CEE8-8D43B837C598}"/>
          </ac:spMkLst>
        </pc:spChg>
        <pc:spChg chg="add del mod">
          <ac:chgData name="Deva Henry" userId="c22ffb78-ab3a-457d-bb8d-79ae97251357" providerId="ADAL" clId="{2AECFE50-CED6-401B-8394-0EC5717D594E}" dt="2022-12-21T21:46:17.138" v="1325"/>
          <ac:spMkLst>
            <pc:docMk/>
            <pc:sldMk cId="225469334" sldId="776"/>
            <ac:spMk id="9" creationId="{06065BAF-2517-DD4A-2F62-72C33B6236B2}"/>
          </ac:spMkLst>
        </pc:spChg>
        <pc:spChg chg="add del mod">
          <ac:chgData name="Deva Henry" userId="c22ffb78-ab3a-457d-bb8d-79ae97251357" providerId="ADAL" clId="{2AECFE50-CED6-401B-8394-0EC5717D594E}" dt="2022-12-21T21:46:17.138" v="1325"/>
          <ac:spMkLst>
            <pc:docMk/>
            <pc:sldMk cId="225469334" sldId="776"/>
            <ac:spMk id="10" creationId="{DEBC4D9B-4950-0772-A113-EF67B00E6576}"/>
          </ac:spMkLst>
        </pc:spChg>
      </pc:sldChg>
      <pc:sldChg chg="add del">
        <pc:chgData name="Deva Henry" userId="c22ffb78-ab3a-457d-bb8d-79ae97251357" providerId="ADAL" clId="{2AECFE50-CED6-401B-8394-0EC5717D594E}" dt="2022-12-21T21:43:29.729" v="1061"/>
        <pc:sldMkLst>
          <pc:docMk/>
          <pc:sldMk cId="1010777865" sldId="776"/>
        </pc:sldMkLst>
      </pc:sldChg>
      <pc:sldChg chg="addSp delSp modSp add mod">
        <pc:chgData name="Deva Henry" userId="c22ffb78-ab3a-457d-bb8d-79ae97251357" providerId="ADAL" clId="{2AECFE50-CED6-401B-8394-0EC5717D594E}" dt="2022-12-21T21:49:33.409" v="1410" actId="20577"/>
        <pc:sldMkLst>
          <pc:docMk/>
          <pc:sldMk cId="1079550958" sldId="777"/>
        </pc:sldMkLst>
        <pc:spChg chg="mod">
          <ac:chgData name="Deva Henry" userId="c22ffb78-ab3a-457d-bb8d-79ae97251357" providerId="ADAL" clId="{2AECFE50-CED6-401B-8394-0EC5717D594E}" dt="2022-12-21T21:49:08.372" v="1381"/>
          <ac:spMkLst>
            <pc:docMk/>
            <pc:sldMk cId="1079550958" sldId="777"/>
            <ac:spMk id="2" creationId="{37238C2C-AA08-CD21-6347-1D68E602FD7F}"/>
          </ac:spMkLst>
        </pc:spChg>
        <pc:spChg chg="mod">
          <ac:chgData name="Deva Henry" userId="c22ffb78-ab3a-457d-bb8d-79ae97251357" providerId="ADAL" clId="{2AECFE50-CED6-401B-8394-0EC5717D594E}" dt="2022-12-21T21:49:33.409" v="1410" actId="20577"/>
          <ac:spMkLst>
            <pc:docMk/>
            <pc:sldMk cId="1079550958" sldId="777"/>
            <ac:spMk id="3" creationId="{8BC35045-FFFC-9580-3BB4-F80EB85A3C41}"/>
          </ac:spMkLst>
        </pc:spChg>
        <pc:spChg chg="mod">
          <ac:chgData name="Deva Henry" userId="c22ffb78-ab3a-457d-bb8d-79ae97251357" providerId="ADAL" clId="{2AECFE50-CED6-401B-8394-0EC5717D594E}" dt="2022-12-21T21:49:08.372" v="1381"/>
          <ac:spMkLst>
            <pc:docMk/>
            <pc:sldMk cId="1079550958" sldId="777"/>
            <ac:spMk id="4" creationId="{27E1782E-D50F-2AAC-83F3-06D97D5A3C8D}"/>
          </ac:spMkLst>
        </pc:spChg>
        <pc:spChg chg="add del mod">
          <ac:chgData name="Deva Henry" userId="c22ffb78-ab3a-457d-bb8d-79ae97251357" providerId="ADAL" clId="{2AECFE50-CED6-401B-8394-0EC5717D594E}" dt="2022-12-21T21:47:40.368" v="1363"/>
          <ac:spMkLst>
            <pc:docMk/>
            <pc:sldMk cId="1079550958" sldId="777"/>
            <ac:spMk id="5" creationId="{958C1D6B-D970-9446-C4D0-820A82B7DB56}"/>
          </ac:spMkLst>
        </pc:spChg>
        <pc:spChg chg="add del mod">
          <ac:chgData name="Deva Henry" userId="c22ffb78-ab3a-457d-bb8d-79ae97251357" providerId="ADAL" clId="{2AECFE50-CED6-401B-8394-0EC5717D594E}" dt="2022-12-21T21:47:40.368" v="1363"/>
          <ac:spMkLst>
            <pc:docMk/>
            <pc:sldMk cId="1079550958" sldId="777"/>
            <ac:spMk id="6" creationId="{72461EAE-3965-D392-BD83-E159427CE0BD}"/>
          </ac:spMkLst>
        </pc:spChg>
        <pc:spChg chg="add del mod">
          <ac:chgData name="Deva Henry" userId="c22ffb78-ab3a-457d-bb8d-79ae97251357" providerId="ADAL" clId="{2AECFE50-CED6-401B-8394-0EC5717D594E}" dt="2022-12-21T21:47:40.368" v="1363"/>
          <ac:spMkLst>
            <pc:docMk/>
            <pc:sldMk cId="1079550958" sldId="777"/>
            <ac:spMk id="7" creationId="{8E74D3BD-2E7A-4B3D-CB6B-2A3EB65350E4}"/>
          </ac:spMkLst>
        </pc:spChg>
        <pc:spChg chg="add del mod">
          <ac:chgData name="Deva Henry" userId="c22ffb78-ab3a-457d-bb8d-79ae97251357" providerId="ADAL" clId="{2AECFE50-CED6-401B-8394-0EC5717D594E}" dt="2022-12-21T21:49:08.372" v="1381"/>
          <ac:spMkLst>
            <pc:docMk/>
            <pc:sldMk cId="1079550958" sldId="777"/>
            <ac:spMk id="8" creationId="{C8BAF16F-CCEF-EAA1-6015-6B4BBBFDC7B2}"/>
          </ac:spMkLst>
        </pc:spChg>
        <pc:spChg chg="add del mod">
          <ac:chgData name="Deva Henry" userId="c22ffb78-ab3a-457d-bb8d-79ae97251357" providerId="ADAL" clId="{2AECFE50-CED6-401B-8394-0EC5717D594E}" dt="2022-12-21T21:49:08.372" v="1381"/>
          <ac:spMkLst>
            <pc:docMk/>
            <pc:sldMk cId="1079550958" sldId="777"/>
            <ac:spMk id="9" creationId="{5EEC0AC9-927C-D244-4ABD-A776E65BC33D}"/>
          </ac:spMkLst>
        </pc:spChg>
        <pc:spChg chg="add del mod">
          <ac:chgData name="Deva Henry" userId="c22ffb78-ab3a-457d-bb8d-79ae97251357" providerId="ADAL" clId="{2AECFE50-CED6-401B-8394-0EC5717D594E}" dt="2022-12-21T21:49:08.372" v="1381"/>
          <ac:spMkLst>
            <pc:docMk/>
            <pc:sldMk cId="1079550958" sldId="777"/>
            <ac:spMk id="10" creationId="{B944680F-6962-1380-7E3E-A762C4ABAD9D}"/>
          </ac:spMkLst>
        </pc:spChg>
      </pc:sldChg>
      <pc:sldChg chg="add mod modShow">
        <pc:chgData name="Deva Henry" userId="c22ffb78-ab3a-457d-bb8d-79ae97251357" providerId="ADAL" clId="{2AECFE50-CED6-401B-8394-0EC5717D594E}" dt="2022-12-22T15:38:53.745" v="2267" actId="729"/>
        <pc:sldMkLst>
          <pc:docMk/>
          <pc:sldMk cId="976525667" sldId="778"/>
        </pc:sldMkLst>
      </pc:sldChg>
      <pc:sldChg chg="modSp add mod modShow chgLayout">
        <pc:chgData name="Deva Henry" userId="c22ffb78-ab3a-457d-bb8d-79ae97251357" providerId="ADAL" clId="{2AECFE50-CED6-401B-8394-0EC5717D594E}" dt="2022-12-22T15:38:53.745" v="2267" actId="729"/>
        <pc:sldMkLst>
          <pc:docMk/>
          <pc:sldMk cId="3662950434" sldId="779"/>
        </pc:sldMkLst>
        <pc:spChg chg="mod ord">
          <ac:chgData name="Deva Henry" userId="c22ffb78-ab3a-457d-bb8d-79ae97251357" providerId="ADAL" clId="{2AECFE50-CED6-401B-8394-0EC5717D594E}" dt="2022-12-21T21:50:46.717" v="1413" actId="700"/>
          <ac:spMkLst>
            <pc:docMk/>
            <pc:sldMk cId="3662950434" sldId="779"/>
            <ac:spMk id="3" creationId="{FFC7980A-EDD7-4664-A8F7-A3DAE331DA3E}"/>
          </ac:spMkLst>
        </pc:spChg>
        <pc:spChg chg="mod ord">
          <ac:chgData name="Deva Henry" userId="c22ffb78-ab3a-457d-bb8d-79ae97251357" providerId="ADAL" clId="{2AECFE50-CED6-401B-8394-0EC5717D594E}" dt="2022-12-21T21:50:46.717" v="1413" actId="700"/>
          <ac:spMkLst>
            <pc:docMk/>
            <pc:sldMk cId="3662950434" sldId="779"/>
            <ac:spMk id="4" creationId="{114E5954-9658-4AF5-A2D7-E214C486F373}"/>
          </ac:spMkLst>
        </pc:spChg>
        <pc:spChg chg="mod ord">
          <ac:chgData name="Deva Henry" userId="c22ffb78-ab3a-457d-bb8d-79ae97251357" providerId="ADAL" clId="{2AECFE50-CED6-401B-8394-0EC5717D594E}" dt="2022-12-21T21:50:52.025" v="1414" actId="14100"/>
          <ac:spMkLst>
            <pc:docMk/>
            <pc:sldMk cId="3662950434" sldId="779"/>
            <ac:spMk id="5" creationId="{32BD1E89-5E80-4952-9FA9-FCBFFC63D82F}"/>
          </ac:spMkLst>
        </pc:spChg>
      </pc:sldChg>
      <pc:sldChg chg="add mod modShow">
        <pc:chgData name="Deva Henry" userId="c22ffb78-ab3a-457d-bb8d-79ae97251357" providerId="ADAL" clId="{2AECFE50-CED6-401B-8394-0EC5717D594E}" dt="2022-12-22T15:38:53.745" v="2267" actId="729"/>
        <pc:sldMkLst>
          <pc:docMk/>
          <pc:sldMk cId="438793282" sldId="780"/>
        </pc:sldMkLst>
      </pc:sldChg>
      <pc:sldChg chg="modSp add mod modShow chgLayout">
        <pc:chgData name="Deva Henry" userId="c22ffb78-ab3a-457d-bb8d-79ae97251357" providerId="ADAL" clId="{2AECFE50-CED6-401B-8394-0EC5717D594E}" dt="2022-12-22T15:38:53.745" v="2267" actId="729"/>
        <pc:sldMkLst>
          <pc:docMk/>
          <pc:sldMk cId="159643109" sldId="781"/>
        </pc:sldMkLst>
        <pc:spChg chg="mod ord">
          <ac:chgData name="Deva Henry" userId="c22ffb78-ab3a-457d-bb8d-79ae97251357" providerId="ADAL" clId="{2AECFE50-CED6-401B-8394-0EC5717D594E}" dt="2022-12-21T21:51:09.842" v="1416" actId="700"/>
          <ac:spMkLst>
            <pc:docMk/>
            <pc:sldMk cId="159643109" sldId="781"/>
            <ac:spMk id="2" creationId="{6453796D-456C-4DE7-9341-0FB6185840F8}"/>
          </ac:spMkLst>
        </pc:spChg>
        <pc:spChg chg="mod ord">
          <ac:chgData name="Deva Henry" userId="c22ffb78-ab3a-457d-bb8d-79ae97251357" providerId="ADAL" clId="{2AECFE50-CED6-401B-8394-0EC5717D594E}" dt="2022-12-21T21:51:09.842" v="1416" actId="700"/>
          <ac:spMkLst>
            <pc:docMk/>
            <pc:sldMk cId="159643109" sldId="781"/>
            <ac:spMk id="3" creationId="{405DD802-EF94-4EEC-B505-CDD5AE6E83F4}"/>
          </ac:spMkLst>
        </pc:spChg>
        <pc:spChg chg="mod ord">
          <ac:chgData name="Deva Henry" userId="c22ffb78-ab3a-457d-bb8d-79ae97251357" providerId="ADAL" clId="{2AECFE50-CED6-401B-8394-0EC5717D594E}" dt="2022-12-21T21:51:09.842" v="1416" actId="700"/>
          <ac:spMkLst>
            <pc:docMk/>
            <pc:sldMk cId="159643109" sldId="781"/>
            <ac:spMk id="4" creationId="{018AAEBE-7B78-4A5D-810E-3CB7D8F34B51}"/>
          </ac:spMkLst>
        </pc:spChg>
      </pc:sldChg>
      <pc:sldChg chg="modSp add mod modShow chgLayout">
        <pc:chgData name="Deva Henry" userId="c22ffb78-ab3a-457d-bb8d-79ae97251357" providerId="ADAL" clId="{2AECFE50-CED6-401B-8394-0EC5717D594E}" dt="2022-12-22T15:38:53.745" v="2267" actId="729"/>
        <pc:sldMkLst>
          <pc:docMk/>
          <pc:sldMk cId="1081780348" sldId="782"/>
        </pc:sldMkLst>
        <pc:spChg chg="mod ord">
          <ac:chgData name="Deva Henry" userId="c22ffb78-ab3a-457d-bb8d-79ae97251357" providerId="ADAL" clId="{2AECFE50-CED6-401B-8394-0EC5717D594E}" dt="2022-12-21T21:51:14.750" v="1417" actId="700"/>
          <ac:spMkLst>
            <pc:docMk/>
            <pc:sldMk cId="1081780348" sldId="782"/>
            <ac:spMk id="2" creationId="{88F33BD7-3B93-4940-B746-1F91D42300BA}"/>
          </ac:spMkLst>
        </pc:spChg>
        <pc:spChg chg="mod ord">
          <ac:chgData name="Deva Henry" userId="c22ffb78-ab3a-457d-bb8d-79ae97251357" providerId="ADAL" clId="{2AECFE50-CED6-401B-8394-0EC5717D594E}" dt="2022-12-21T21:51:14.750" v="1417" actId="700"/>
          <ac:spMkLst>
            <pc:docMk/>
            <pc:sldMk cId="1081780348" sldId="782"/>
            <ac:spMk id="3" creationId="{DDC0F147-5DC2-4D2B-9F8F-063468977789}"/>
          </ac:spMkLst>
        </pc:spChg>
        <pc:spChg chg="mod ord">
          <ac:chgData name="Deva Henry" userId="c22ffb78-ab3a-457d-bb8d-79ae97251357" providerId="ADAL" clId="{2AECFE50-CED6-401B-8394-0EC5717D594E}" dt="2022-12-21T21:51:14.750" v="1417" actId="700"/>
          <ac:spMkLst>
            <pc:docMk/>
            <pc:sldMk cId="1081780348" sldId="782"/>
            <ac:spMk id="4" creationId="{9574DFBA-F5DA-4222-8C2D-5F8EAF007DA2}"/>
          </ac:spMkLst>
        </pc:spChg>
      </pc:sldChg>
      <pc:sldChg chg="delSp modSp add mod modShow">
        <pc:chgData name="Deva Henry" userId="c22ffb78-ab3a-457d-bb8d-79ae97251357" providerId="ADAL" clId="{2AECFE50-CED6-401B-8394-0EC5717D594E}" dt="2022-12-22T15:38:53.745" v="2267" actId="729"/>
        <pc:sldMkLst>
          <pc:docMk/>
          <pc:sldMk cId="1186890966" sldId="783"/>
        </pc:sldMkLst>
        <pc:spChg chg="mod">
          <ac:chgData name="Deva Henry" userId="c22ffb78-ab3a-457d-bb8d-79ae97251357" providerId="ADAL" clId="{2AECFE50-CED6-401B-8394-0EC5717D594E}" dt="2022-12-21T22:29:31.027" v="1840" actId="20577"/>
          <ac:spMkLst>
            <pc:docMk/>
            <pc:sldMk cId="1186890966" sldId="783"/>
            <ac:spMk id="3" creationId="{AD7D509D-D252-8B44-BB3B-8EB5D1F30020}"/>
          </ac:spMkLst>
        </pc:spChg>
        <pc:picChg chg="del">
          <ac:chgData name="Deva Henry" userId="c22ffb78-ab3a-457d-bb8d-79ae97251357" providerId="ADAL" clId="{2AECFE50-CED6-401B-8394-0EC5717D594E}" dt="2022-12-21T22:29:01.390" v="1716" actId="478"/>
          <ac:picMkLst>
            <pc:docMk/>
            <pc:sldMk cId="1186890966" sldId="783"/>
            <ac:picMk id="5" creationId="{A04E857C-BF5E-D51A-D3C7-C5D6872AB54E}"/>
          </ac:picMkLst>
        </pc:picChg>
      </pc:sldChg>
      <pc:sldChg chg="modSp add mod modShow chgLayout">
        <pc:chgData name="Deva Henry" userId="c22ffb78-ab3a-457d-bb8d-79ae97251357" providerId="ADAL" clId="{2AECFE50-CED6-401B-8394-0EC5717D594E}" dt="2022-12-22T15:38:53.745" v="2267" actId="729"/>
        <pc:sldMkLst>
          <pc:docMk/>
          <pc:sldMk cId="3761825835" sldId="784"/>
        </pc:sldMkLst>
        <pc:spChg chg="mod ord">
          <ac:chgData name="Deva Henry" userId="c22ffb78-ab3a-457d-bb8d-79ae97251357" providerId="ADAL" clId="{2AECFE50-CED6-401B-8394-0EC5717D594E}" dt="2022-12-21T22:19:59.235" v="1419" actId="700"/>
          <ac:spMkLst>
            <pc:docMk/>
            <pc:sldMk cId="3761825835" sldId="784"/>
            <ac:spMk id="2" creationId="{EFF82FDF-16E8-4BF9-8F40-AAF52EE6A9D0}"/>
          </ac:spMkLst>
        </pc:spChg>
        <pc:spChg chg="mod ord">
          <ac:chgData name="Deva Henry" userId="c22ffb78-ab3a-457d-bb8d-79ae97251357" providerId="ADAL" clId="{2AECFE50-CED6-401B-8394-0EC5717D594E}" dt="2022-12-21T22:19:59.235" v="1419" actId="700"/>
          <ac:spMkLst>
            <pc:docMk/>
            <pc:sldMk cId="3761825835" sldId="784"/>
            <ac:spMk id="3" creationId="{45A9018A-5610-438E-8FBF-A21FE5814F98}"/>
          </ac:spMkLst>
        </pc:spChg>
        <pc:spChg chg="mod ord">
          <ac:chgData name="Deva Henry" userId="c22ffb78-ab3a-457d-bb8d-79ae97251357" providerId="ADAL" clId="{2AECFE50-CED6-401B-8394-0EC5717D594E}" dt="2022-12-21T22:19:59.235" v="1419" actId="700"/>
          <ac:spMkLst>
            <pc:docMk/>
            <pc:sldMk cId="3761825835" sldId="784"/>
            <ac:spMk id="4" creationId="{29EA7DB3-19AD-4C6A-84C1-DD1192227360}"/>
          </ac:spMkLst>
        </pc:spChg>
      </pc:sldChg>
      <pc:sldChg chg="modSp add mod modShow chgLayout">
        <pc:chgData name="Deva Henry" userId="c22ffb78-ab3a-457d-bb8d-79ae97251357" providerId="ADAL" clId="{2AECFE50-CED6-401B-8394-0EC5717D594E}" dt="2022-12-22T15:38:53.745" v="2267" actId="729"/>
        <pc:sldMkLst>
          <pc:docMk/>
          <pc:sldMk cId="2998177257" sldId="787"/>
        </pc:sldMkLst>
        <pc:spChg chg="mod ord">
          <ac:chgData name="Deva Henry" userId="c22ffb78-ab3a-457d-bb8d-79ae97251357" providerId="ADAL" clId="{2AECFE50-CED6-401B-8394-0EC5717D594E}" dt="2022-12-21T22:19:59.235" v="1419" actId="700"/>
          <ac:spMkLst>
            <pc:docMk/>
            <pc:sldMk cId="2998177257" sldId="787"/>
            <ac:spMk id="2" creationId="{7AC93597-F985-4673-AEE2-23F2007698FB}"/>
          </ac:spMkLst>
        </pc:spChg>
        <pc:spChg chg="mod ord">
          <ac:chgData name="Deva Henry" userId="c22ffb78-ab3a-457d-bb8d-79ae97251357" providerId="ADAL" clId="{2AECFE50-CED6-401B-8394-0EC5717D594E}" dt="2022-12-21T22:21:05.531" v="1427" actId="20577"/>
          <ac:spMkLst>
            <pc:docMk/>
            <pc:sldMk cId="2998177257" sldId="787"/>
            <ac:spMk id="3" creationId="{3A5EB050-20AA-4C1F-840A-B622D2D97650}"/>
          </ac:spMkLst>
        </pc:spChg>
        <pc:spChg chg="mod ord">
          <ac:chgData name="Deva Henry" userId="c22ffb78-ab3a-457d-bb8d-79ae97251357" providerId="ADAL" clId="{2AECFE50-CED6-401B-8394-0EC5717D594E}" dt="2022-12-21T22:19:59.235" v="1419" actId="700"/>
          <ac:spMkLst>
            <pc:docMk/>
            <pc:sldMk cId="2998177257" sldId="787"/>
            <ac:spMk id="4" creationId="{E144BAC7-CEEA-4921-8CD8-5B4C1846781F}"/>
          </ac:spMkLst>
        </pc:spChg>
      </pc:sldChg>
      <pc:sldChg chg="modSp add mod modShow chgLayout">
        <pc:chgData name="Deva Henry" userId="c22ffb78-ab3a-457d-bb8d-79ae97251357" providerId="ADAL" clId="{2AECFE50-CED6-401B-8394-0EC5717D594E}" dt="2022-12-22T15:38:53.745" v="2267" actId="729"/>
        <pc:sldMkLst>
          <pc:docMk/>
          <pc:sldMk cId="3644648604" sldId="788"/>
        </pc:sldMkLst>
        <pc:spChg chg="mod ord">
          <ac:chgData name="Deva Henry" userId="c22ffb78-ab3a-457d-bb8d-79ae97251357" providerId="ADAL" clId="{2AECFE50-CED6-401B-8394-0EC5717D594E}" dt="2022-12-21T22:19:59.235" v="1419" actId="700"/>
          <ac:spMkLst>
            <pc:docMk/>
            <pc:sldMk cId="3644648604" sldId="788"/>
            <ac:spMk id="2" creationId="{6507370E-C5C0-454A-839C-B14E7A309AAF}"/>
          </ac:spMkLst>
        </pc:spChg>
        <pc:spChg chg="mod ord">
          <ac:chgData name="Deva Henry" userId="c22ffb78-ab3a-457d-bb8d-79ae97251357" providerId="ADAL" clId="{2AECFE50-CED6-401B-8394-0EC5717D594E}" dt="2022-12-21T22:22:25.134" v="1431" actId="2710"/>
          <ac:spMkLst>
            <pc:docMk/>
            <pc:sldMk cId="3644648604" sldId="788"/>
            <ac:spMk id="3" creationId="{BF437F0D-5F1E-41ED-B843-690E5264DFB0}"/>
          </ac:spMkLst>
        </pc:spChg>
        <pc:spChg chg="mod ord">
          <ac:chgData name="Deva Henry" userId="c22ffb78-ab3a-457d-bb8d-79ae97251357" providerId="ADAL" clId="{2AECFE50-CED6-401B-8394-0EC5717D594E}" dt="2022-12-21T22:19:59.235" v="1419" actId="700"/>
          <ac:spMkLst>
            <pc:docMk/>
            <pc:sldMk cId="3644648604" sldId="788"/>
            <ac:spMk id="4" creationId="{1D058D71-9722-4442-915F-3E1FC1650AFA}"/>
          </ac:spMkLst>
        </pc:spChg>
      </pc:sldChg>
      <pc:sldChg chg="modSp add mod modShow chgLayout">
        <pc:chgData name="Deva Henry" userId="c22ffb78-ab3a-457d-bb8d-79ae97251357" providerId="ADAL" clId="{2AECFE50-CED6-401B-8394-0EC5717D594E}" dt="2022-12-22T15:38:53.745" v="2267" actId="729"/>
        <pc:sldMkLst>
          <pc:docMk/>
          <pc:sldMk cId="1303851990" sldId="789"/>
        </pc:sldMkLst>
        <pc:spChg chg="mod ord">
          <ac:chgData name="Deva Henry" userId="c22ffb78-ab3a-457d-bb8d-79ae97251357" providerId="ADAL" clId="{2AECFE50-CED6-401B-8394-0EC5717D594E}" dt="2022-12-21T22:19:59.235" v="1419" actId="700"/>
          <ac:spMkLst>
            <pc:docMk/>
            <pc:sldMk cId="1303851990" sldId="789"/>
            <ac:spMk id="2" creationId="{B8C5E628-398B-45AD-B259-EBE66E9F7244}"/>
          </ac:spMkLst>
        </pc:spChg>
        <pc:spChg chg="mod ord">
          <ac:chgData name="Deva Henry" userId="c22ffb78-ab3a-457d-bb8d-79ae97251357" providerId="ADAL" clId="{2AECFE50-CED6-401B-8394-0EC5717D594E}" dt="2022-12-21T22:22:49.423" v="1434" actId="20577"/>
          <ac:spMkLst>
            <pc:docMk/>
            <pc:sldMk cId="1303851990" sldId="789"/>
            <ac:spMk id="3" creationId="{09093263-8DCE-47C0-B824-422ED0211B32}"/>
          </ac:spMkLst>
        </pc:spChg>
        <pc:spChg chg="mod ord">
          <ac:chgData name="Deva Henry" userId="c22ffb78-ab3a-457d-bb8d-79ae97251357" providerId="ADAL" clId="{2AECFE50-CED6-401B-8394-0EC5717D594E}" dt="2022-12-21T22:19:59.235" v="1419" actId="700"/>
          <ac:spMkLst>
            <pc:docMk/>
            <pc:sldMk cId="1303851990" sldId="789"/>
            <ac:spMk id="4" creationId="{F514BF1E-7F66-497D-B195-F6E9F8344F9C}"/>
          </ac:spMkLst>
        </pc:spChg>
      </pc:sldChg>
      <pc:sldChg chg="modSp add mod modShow chgLayout">
        <pc:chgData name="Deva Henry" userId="c22ffb78-ab3a-457d-bb8d-79ae97251357" providerId="ADAL" clId="{2AECFE50-CED6-401B-8394-0EC5717D594E}" dt="2022-12-22T15:38:53.745" v="2267" actId="729"/>
        <pc:sldMkLst>
          <pc:docMk/>
          <pc:sldMk cId="3802541558" sldId="790"/>
        </pc:sldMkLst>
        <pc:spChg chg="mod ord">
          <ac:chgData name="Deva Henry" userId="c22ffb78-ab3a-457d-bb8d-79ae97251357" providerId="ADAL" clId="{2AECFE50-CED6-401B-8394-0EC5717D594E}" dt="2022-12-21T22:19:59.235" v="1419" actId="700"/>
          <ac:spMkLst>
            <pc:docMk/>
            <pc:sldMk cId="3802541558" sldId="790"/>
            <ac:spMk id="2" creationId="{B82EBDE9-EB0D-44E9-9298-37E79F661D01}"/>
          </ac:spMkLst>
        </pc:spChg>
        <pc:spChg chg="mod ord">
          <ac:chgData name="Deva Henry" userId="c22ffb78-ab3a-457d-bb8d-79ae97251357" providerId="ADAL" clId="{2AECFE50-CED6-401B-8394-0EC5717D594E}" dt="2022-12-21T22:23:20.057" v="1439" actId="20577"/>
          <ac:spMkLst>
            <pc:docMk/>
            <pc:sldMk cId="3802541558" sldId="790"/>
            <ac:spMk id="3" creationId="{5F69197A-E583-45F6-91FB-46B38E3561ED}"/>
          </ac:spMkLst>
        </pc:spChg>
        <pc:spChg chg="mod ord">
          <ac:chgData name="Deva Henry" userId="c22ffb78-ab3a-457d-bb8d-79ae97251357" providerId="ADAL" clId="{2AECFE50-CED6-401B-8394-0EC5717D594E}" dt="2022-12-21T22:19:59.235" v="1419" actId="700"/>
          <ac:spMkLst>
            <pc:docMk/>
            <pc:sldMk cId="3802541558" sldId="790"/>
            <ac:spMk id="4" creationId="{8727BDAD-FA21-4DFE-9850-6073C4D89238}"/>
          </ac:spMkLst>
        </pc:spChg>
      </pc:sldChg>
      <pc:sldChg chg="modSp add mod modShow chgLayout">
        <pc:chgData name="Deva Henry" userId="c22ffb78-ab3a-457d-bb8d-79ae97251357" providerId="ADAL" clId="{2AECFE50-CED6-401B-8394-0EC5717D594E}" dt="2022-12-22T15:38:53.745" v="2267" actId="729"/>
        <pc:sldMkLst>
          <pc:docMk/>
          <pc:sldMk cId="3580221926" sldId="791"/>
        </pc:sldMkLst>
        <pc:spChg chg="mod ord">
          <ac:chgData name="Deva Henry" userId="c22ffb78-ab3a-457d-bb8d-79ae97251357" providerId="ADAL" clId="{2AECFE50-CED6-401B-8394-0EC5717D594E}" dt="2022-12-21T22:19:59.235" v="1419" actId="700"/>
          <ac:spMkLst>
            <pc:docMk/>
            <pc:sldMk cId="3580221926" sldId="791"/>
            <ac:spMk id="2" creationId="{D9BFE70B-63F4-411E-8E34-7C773DBBF65D}"/>
          </ac:spMkLst>
        </pc:spChg>
        <pc:spChg chg="mod ord">
          <ac:chgData name="Deva Henry" userId="c22ffb78-ab3a-457d-bb8d-79ae97251357" providerId="ADAL" clId="{2AECFE50-CED6-401B-8394-0EC5717D594E}" dt="2022-12-21T22:23:38.199" v="1441" actId="948"/>
          <ac:spMkLst>
            <pc:docMk/>
            <pc:sldMk cId="3580221926" sldId="791"/>
            <ac:spMk id="3" creationId="{AADE6EFD-652C-4B3F-B66B-E1AD0F492DE3}"/>
          </ac:spMkLst>
        </pc:spChg>
        <pc:spChg chg="mod ord">
          <ac:chgData name="Deva Henry" userId="c22ffb78-ab3a-457d-bb8d-79ae97251357" providerId="ADAL" clId="{2AECFE50-CED6-401B-8394-0EC5717D594E}" dt="2022-12-21T22:19:59.235" v="1419" actId="700"/>
          <ac:spMkLst>
            <pc:docMk/>
            <pc:sldMk cId="3580221926" sldId="791"/>
            <ac:spMk id="4" creationId="{131A5A62-6D82-4F49-808F-483327735503}"/>
          </ac:spMkLst>
        </pc:spChg>
      </pc:sldChg>
      <pc:sldChg chg="modSp add mod modShow chgLayout">
        <pc:chgData name="Deva Henry" userId="c22ffb78-ab3a-457d-bb8d-79ae97251357" providerId="ADAL" clId="{2AECFE50-CED6-401B-8394-0EC5717D594E}" dt="2022-12-22T15:38:53.745" v="2267" actId="729"/>
        <pc:sldMkLst>
          <pc:docMk/>
          <pc:sldMk cId="1700818945" sldId="792"/>
        </pc:sldMkLst>
        <pc:spChg chg="mod ord">
          <ac:chgData name="Deva Henry" userId="c22ffb78-ab3a-457d-bb8d-79ae97251357" providerId="ADAL" clId="{2AECFE50-CED6-401B-8394-0EC5717D594E}" dt="2022-12-21T22:19:59.235" v="1419" actId="700"/>
          <ac:spMkLst>
            <pc:docMk/>
            <pc:sldMk cId="1700818945" sldId="792"/>
            <ac:spMk id="2" creationId="{423C199C-350B-47C4-AD4C-95FD2EB59D35}"/>
          </ac:spMkLst>
        </pc:spChg>
        <pc:spChg chg="mod ord">
          <ac:chgData name="Deva Henry" userId="c22ffb78-ab3a-457d-bb8d-79ae97251357" providerId="ADAL" clId="{2AECFE50-CED6-401B-8394-0EC5717D594E}" dt="2022-12-22T02:54:42.831" v="2245" actId="20577"/>
          <ac:spMkLst>
            <pc:docMk/>
            <pc:sldMk cId="1700818945" sldId="792"/>
            <ac:spMk id="3" creationId="{21890698-3894-4B1D-B950-E290D9C85F49}"/>
          </ac:spMkLst>
        </pc:spChg>
        <pc:spChg chg="mod ord">
          <ac:chgData name="Deva Henry" userId="c22ffb78-ab3a-457d-bb8d-79ae97251357" providerId="ADAL" clId="{2AECFE50-CED6-401B-8394-0EC5717D594E}" dt="2022-12-21T22:19:59.235" v="1419" actId="700"/>
          <ac:spMkLst>
            <pc:docMk/>
            <pc:sldMk cId="1700818945" sldId="792"/>
            <ac:spMk id="4" creationId="{CC56066C-80A5-4E2B-8AC5-9BE63BDD60CE}"/>
          </ac:spMkLst>
        </pc:spChg>
      </pc:sldChg>
      <pc:sldChg chg="modSp add mod modShow chgLayout">
        <pc:chgData name="Deva Henry" userId="c22ffb78-ab3a-457d-bb8d-79ae97251357" providerId="ADAL" clId="{2AECFE50-CED6-401B-8394-0EC5717D594E}" dt="2022-12-22T15:38:53.745" v="2267" actId="729"/>
        <pc:sldMkLst>
          <pc:docMk/>
          <pc:sldMk cId="1677821803" sldId="793"/>
        </pc:sldMkLst>
        <pc:spChg chg="mod ord">
          <ac:chgData name="Deva Henry" userId="c22ffb78-ab3a-457d-bb8d-79ae97251357" providerId="ADAL" clId="{2AECFE50-CED6-401B-8394-0EC5717D594E}" dt="2022-12-21T22:19:59.235" v="1419" actId="700"/>
          <ac:spMkLst>
            <pc:docMk/>
            <pc:sldMk cId="1677821803" sldId="793"/>
            <ac:spMk id="2" creationId="{3B564E68-D65C-472A-800A-29254857E494}"/>
          </ac:spMkLst>
        </pc:spChg>
        <pc:spChg chg="mod ord">
          <ac:chgData name="Deva Henry" userId="c22ffb78-ab3a-457d-bb8d-79ae97251357" providerId="ADAL" clId="{2AECFE50-CED6-401B-8394-0EC5717D594E}" dt="2022-12-21T22:19:59.235" v="1419" actId="700"/>
          <ac:spMkLst>
            <pc:docMk/>
            <pc:sldMk cId="1677821803" sldId="793"/>
            <ac:spMk id="3" creationId="{EC0ED488-5748-4B49-BA71-12A4A5784A7D}"/>
          </ac:spMkLst>
        </pc:spChg>
        <pc:spChg chg="mod ord">
          <ac:chgData name="Deva Henry" userId="c22ffb78-ab3a-457d-bb8d-79ae97251357" providerId="ADAL" clId="{2AECFE50-CED6-401B-8394-0EC5717D594E}" dt="2022-12-21T22:19:59.235" v="1419" actId="700"/>
          <ac:spMkLst>
            <pc:docMk/>
            <pc:sldMk cId="1677821803" sldId="793"/>
            <ac:spMk id="4" creationId="{EB2962A8-7FB2-4168-BA06-6872C0640157}"/>
          </ac:spMkLst>
        </pc:spChg>
      </pc:sldChg>
      <pc:sldChg chg="modSp add mod chgLayout">
        <pc:chgData name="Deva Henry" userId="c22ffb78-ab3a-457d-bb8d-79ae97251357" providerId="ADAL" clId="{2AECFE50-CED6-401B-8394-0EC5717D594E}" dt="2022-12-21T22:19:59.235" v="1419" actId="700"/>
        <pc:sldMkLst>
          <pc:docMk/>
          <pc:sldMk cId="1056797985" sldId="794"/>
        </pc:sldMkLst>
        <pc:spChg chg="mod ord">
          <ac:chgData name="Deva Henry" userId="c22ffb78-ab3a-457d-bb8d-79ae97251357" providerId="ADAL" clId="{2AECFE50-CED6-401B-8394-0EC5717D594E}" dt="2022-12-21T22:19:59.235" v="1419" actId="700"/>
          <ac:spMkLst>
            <pc:docMk/>
            <pc:sldMk cId="1056797985" sldId="794"/>
            <ac:spMk id="2" creationId="{3D682F88-4D0B-45F3-9ABF-DDC194AA6E0A}"/>
          </ac:spMkLst>
        </pc:spChg>
        <pc:spChg chg="mod ord">
          <ac:chgData name="Deva Henry" userId="c22ffb78-ab3a-457d-bb8d-79ae97251357" providerId="ADAL" clId="{2AECFE50-CED6-401B-8394-0EC5717D594E}" dt="2022-12-21T22:19:59.235" v="1419" actId="700"/>
          <ac:spMkLst>
            <pc:docMk/>
            <pc:sldMk cId="1056797985" sldId="794"/>
            <ac:spMk id="3" creationId="{0E86D38E-B9C0-4060-B514-07B3A2A6BE58}"/>
          </ac:spMkLst>
        </pc:spChg>
        <pc:spChg chg="mod ord">
          <ac:chgData name="Deva Henry" userId="c22ffb78-ab3a-457d-bb8d-79ae97251357" providerId="ADAL" clId="{2AECFE50-CED6-401B-8394-0EC5717D594E}" dt="2022-12-21T22:19:59.235" v="1419" actId="700"/>
          <ac:spMkLst>
            <pc:docMk/>
            <pc:sldMk cId="1056797985" sldId="794"/>
            <ac:spMk id="4" creationId="{0AFB8707-F8AD-4121-AA45-F5AF984F607E}"/>
          </ac:spMkLst>
        </pc:spChg>
      </pc:sldChg>
      <pc:sldChg chg="addSp modSp add mod ord modShow">
        <pc:chgData name="Deva Henry" userId="c22ffb78-ab3a-457d-bb8d-79ae97251357" providerId="ADAL" clId="{2AECFE50-CED6-401B-8394-0EC5717D594E}" dt="2022-12-22T15:38:53.745" v="2267" actId="729"/>
        <pc:sldMkLst>
          <pc:docMk/>
          <pc:sldMk cId="2692010034" sldId="795"/>
        </pc:sldMkLst>
        <pc:spChg chg="add mod">
          <ac:chgData name="Deva Henry" userId="c22ffb78-ab3a-457d-bb8d-79ae97251357" providerId="ADAL" clId="{2AECFE50-CED6-401B-8394-0EC5717D594E}" dt="2022-12-22T02:53:43.675" v="2239" actId="20577"/>
          <ac:spMkLst>
            <pc:docMk/>
            <pc:sldMk cId="2692010034" sldId="795"/>
            <ac:spMk id="5" creationId="{40DF32D8-8E29-1B24-67C5-1B8F3EDD9DB1}"/>
          </ac:spMkLst>
        </pc:spChg>
        <pc:spChg chg="add mod">
          <ac:chgData name="Deva Henry" userId="c22ffb78-ab3a-457d-bb8d-79ae97251357" providerId="ADAL" clId="{2AECFE50-CED6-401B-8394-0EC5717D594E}" dt="2022-12-22T02:53:37.776" v="2237" actId="20577"/>
          <ac:spMkLst>
            <pc:docMk/>
            <pc:sldMk cId="2692010034" sldId="795"/>
            <ac:spMk id="9" creationId="{708EB00B-2CA7-4A96-DE66-5B6FD3431499}"/>
          </ac:spMkLst>
        </pc:spChg>
        <pc:spChg chg="add mod">
          <ac:chgData name="Deva Henry" userId="c22ffb78-ab3a-457d-bb8d-79ae97251357" providerId="ADAL" clId="{2AECFE50-CED6-401B-8394-0EC5717D594E}" dt="2022-12-22T02:53:51.945" v="2242" actId="20577"/>
          <ac:spMkLst>
            <pc:docMk/>
            <pc:sldMk cId="2692010034" sldId="795"/>
            <ac:spMk id="10" creationId="{79B90EFF-3E8D-5632-6B52-82D2AE1D782F}"/>
          </ac:spMkLst>
        </pc:spChg>
        <pc:picChg chg="mod">
          <ac:chgData name="Deva Henry" userId="c22ffb78-ab3a-457d-bb8d-79ae97251357" providerId="ADAL" clId="{2AECFE50-CED6-401B-8394-0EC5717D594E}" dt="2022-12-22T02:51:36.639" v="1980" actId="1038"/>
          <ac:picMkLst>
            <pc:docMk/>
            <pc:sldMk cId="2692010034" sldId="795"/>
            <ac:picMk id="6" creationId="{002D4EDE-5D46-47BF-9AE9-DF8CFEE12FFC}"/>
          </ac:picMkLst>
        </pc:picChg>
      </pc:sldChg>
      <pc:sldChg chg="addSp modSp add mod modShow">
        <pc:chgData name="Deva Henry" userId="c22ffb78-ab3a-457d-bb8d-79ae97251357" providerId="ADAL" clId="{2AECFE50-CED6-401B-8394-0EC5717D594E}" dt="2022-12-22T15:38:53.745" v="2267" actId="729"/>
        <pc:sldMkLst>
          <pc:docMk/>
          <pc:sldMk cId="1614897758" sldId="796"/>
        </pc:sldMkLst>
        <pc:spChg chg="add mod">
          <ac:chgData name="Deva Henry" userId="c22ffb78-ab3a-457d-bb8d-79ae97251357" providerId="ADAL" clId="{2AECFE50-CED6-401B-8394-0EC5717D594E}" dt="2022-12-22T02:56:23.961" v="2257" actId="164"/>
          <ac:spMkLst>
            <pc:docMk/>
            <pc:sldMk cId="1614897758" sldId="796"/>
            <ac:spMk id="4" creationId="{EFA240E8-CB27-4E24-7B6E-C3FCFA336F05}"/>
          </ac:spMkLst>
        </pc:spChg>
        <pc:spChg chg="mod">
          <ac:chgData name="Deva Henry" userId="c22ffb78-ab3a-457d-bb8d-79ae97251357" providerId="ADAL" clId="{2AECFE50-CED6-401B-8394-0EC5717D594E}" dt="2022-12-22T02:56:06.603" v="2253" actId="1076"/>
          <ac:spMkLst>
            <pc:docMk/>
            <pc:sldMk cId="1614897758" sldId="796"/>
            <ac:spMk id="8" creationId="{72D80CD6-6A1D-44BB-A1DD-84875C6C31DE}"/>
          </ac:spMkLst>
        </pc:spChg>
        <pc:spChg chg="mod">
          <ac:chgData name="Deva Henry" userId="c22ffb78-ab3a-457d-bb8d-79ae97251357" providerId="ADAL" clId="{2AECFE50-CED6-401B-8394-0EC5717D594E}" dt="2022-12-22T02:55:56.849" v="2251" actId="1076"/>
          <ac:spMkLst>
            <pc:docMk/>
            <pc:sldMk cId="1614897758" sldId="796"/>
            <ac:spMk id="9" creationId="{5C64E0D0-0CCA-4914-A7E0-FC16E0F7317D}"/>
          </ac:spMkLst>
        </pc:spChg>
        <pc:spChg chg="mod">
          <ac:chgData name="Deva Henry" userId="c22ffb78-ab3a-457d-bb8d-79ae97251357" providerId="ADAL" clId="{2AECFE50-CED6-401B-8394-0EC5717D594E}" dt="2022-12-22T02:56:01.584" v="2252" actId="1076"/>
          <ac:spMkLst>
            <pc:docMk/>
            <pc:sldMk cId="1614897758" sldId="796"/>
            <ac:spMk id="10" creationId="{6633E9E1-B4D9-4014-B5DA-0688CF8BAAD4}"/>
          </ac:spMkLst>
        </pc:spChg>
        <pc:grpChg chg="add mod">
          <ac:chgData name="Deva Henry" userId="c22ffb78-ab3a-457d-bb8d-79ae97251357" providerId="ADAL" clId="{2AECFE50-CED6-401B-8394-0EC5717D594E}" dt="2022-12-22T02:56:23.961" v="2257" actId="164"/>
          <ac:grpSpMkLst>
            <pc:docMk/>
            <pc:sldMk cId="1614897758" sldId="796"/>
            <ac:grpSpMk id="5" creationId="{A6DEAC06-A479-D0D5-6B4D-E4DFEDB6B068}"/>
          </ac:grpSpMkLst>
        </pc:grpChg>
        <pc:picChg chg="mod modCrop">
          <ac:chgData name="Deva Henry" userId="c22ffb78-ab3a-457d-bb8d-79ae97251357" providerId="ADAL" clId="{2AECFE50-CED6-401B-8394-0EC5717D594E}" dt="2022-12-22T02:56:23.961" v="2257" actId="164"/>
          <ac:picMkLst>
            <pc:docMk/>
            <pc:sldMk cId="1614897758" sldId="796"/>
            <ac:picMk id="7" creationId="{800058A5-679F-494C-9CCE-50CF43C4D534}"/>
          </ac:picMkLst>
        </pc:picChg>
      </pc:sldChg>
      <pc:sldChg chg="delSp modSp add mod modShow">
        <pc:chgData name="Deva Henry" userId="c22ffb78-ab3a-457d-bb8d-79ae97251357" providerId="ADAL" clId="{2AECFE50-CED6-401B-8394-0EC5717D594E}" dt="2022-12-22T15:38:53.745" v="2267" actId="729"/>
        <pc:sldMkLst>
          <pc:docMk/>
          <pc:sldMk cId="2439710026" sldId="797"/>
        </pc:sldMkLst>
        <pc:spChg chg="mod">
          <ac:chgData name="Deva Henry" userId="c22ffb78-ab3a-457d-bb8d-79ae97251357" providerId="ADAL" clId="{2AECFE50-CED6-401B-8394-0EC5717D594E}" dt="2022-12-22T02:56:51.556" v="2266" actId="20577"/>
          <ac:spMkLst>
            <pc:docMk/>
            <pc:sldMk cId="2439710026" sldId="797"/>
            <ac:spMk id="3" creationId="{AD7D509D-D252-8B44-BB3B-8EB5D1F30020}"/>
          </ac:spMkLst>
        </pc:spChg>
        <pc:picChg chg="del">
          <ac:chgData name="Deva Henry" userId="c22ffb78-ab3a-457d-bb8d-79ae97251357" providerId="ADAL" clId="{2AECFE50-CED6-401B-8394-0EC5717D594E}" dt="2022-12-21T22:26:03.309" v="1446" actId="478"/>
          <ac:picMkLst>
            <pc:docMk/>
            <pc:sldMk cId="2439710026" sldId="797"/>
            <ac:picMk id="5" creationId="{A04E857C-BF5E-D51A-D3C7-C5D6872AB54E}"/>
          </ac:picMkLst>
        </pc:picChg>
      </pc:sldChg>
      <pc:sldMasterChg chg="modSp mod modSldLayout">
        <pc:chgData name="Deva Henry" userId="c22ffb78-ab3a-457d-bb8d-79ae97251357" providerId="ADAL" clId="{2AECFE50-CED6-401B-8394-0EC5717D594E}" dt="2022-12-21T22:20:24.621" v="1421" actId="15"/>
        <pc:sldMasterMkLst>
          <pc:docMk/>
          <pc:sldMasterMk cId="767824027" sldId="2147483688"/>
        </pc:sldMasterMkLst>
        <pc:spChg chg="mod">
          <ac:chgData name="Deva Henry" userId="c22ffb78-ab3a-457d-bb8d-79ae97251357" providerId="ADAL" clId="{2AECFE50-CED6-401B-8394-0EC5717D594E}" dt="2022-12-20T12:10:00.341" v="22" actId="20577"/>
          <ac:spMkLst>
            <pc:docMk/>
            <pc:sldMasterMk cId="767824027" sldId="2147483688"/>
            <ac:spMk id="10" creationId="{00000000-0000-0000-0000-000000000000}"/>
          </ac:spMkLst>
        </pc:spChg>
        <pc:sldLayoutChg chg="modSp mod">
          <pc:chgData name="Deva Henry" userId="c22ffb78-ab3a-457d-bb8d-79ae97251357" providerId="ADAL" clId="{2AECFE50-CED6-401B-8394-0EC5717D594E}" dt="2022-12-21T22:20:24.621" v="1421" actId="15"/>
          <pc:sldLayoutMkLst>
            <pc:docMk/>
            <pc:sldMasterMk cId="767824027" sldId="2147483676"/>
            <pc:sldLayoutMk cId="74594013" sldId="2147483682"/>
          </pc:sldLayoutMkLst>
          <pc:spChg chg="mod">
            <ac:chgData name="Deva Henry" userId="c22ffb78-ab3a-457d-bb8d-79ae97251357" providerId="ADAL" clId="{2AECFE50-CED6-401B-8394-0EC5717D594E}" dt="2022-12-21T22:20:24.621" v="1421" actId="15"/>
            <ac:spMkLst>
              <pc:docMk/>
              <pc:sldMasterMk cId="767824027" sldId="2147483676"/>
              <pc:sldLayoutMk cId="74594013" sldId="2147483682"/>
              <ac:spMk id="20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8253314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2281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a482cceafc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a482cceafc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1544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a501eaad8a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a501eaad8a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0304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a482cceafc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a482cceafc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0561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f088f7a3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9f088f7a3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you actually do the conops as you envisioned it? Thats validation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medical / health care the line is thin.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940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Used for fun discussion only, not to be published.</a:t>
            </a:r>
          </a:p>
        </p:txBody>
      </p:sp>
    </p:spTree>
    <p:extLst>
      <p:ext uri="{BB962C8B-B14F-4D97-AF65-F5344CB8AC3E}">
        <p14:creationId xmlns:p14="http://schemas.microsoft.com/office/powerpoint/2010/main" val="2124958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9f088f7a3d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9f088f7a3d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1908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9f088f7a3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9f088f7a3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873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a501eaad8a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a501eaad8a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062887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f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1_Title and body">
    <p:bg>
      <p:bgRef idx="1001">
        <a:schemeClr val="bg2"/>
      </p:bgRef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74893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DD30FB-7075-4045-8197-AF9BA3CA03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302" t="6228" r="6189" b="7413"/>
          <a:stretch/>
        </p:blipFill>
        <p:spPr>
          <a:xfrm>
            <a:off x="7967610" y="353309"/>
            <a:ext cx="1053548" cy="101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4631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2067998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17160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Full bkgd image - 1 line title">
  <p:cSld name="1_Full bkgd image - 1 line title">
    <p:bg>
      <p:bgPr>
        <a:solidFill>
          <a:schemeClr val="lt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Google Shape;42;p37"/>
          <p:cNvCxnSpPr/>
          <p:nvPr/>
        </p:nvCxnSpPr>
        <p:spPr>
          <a:xfrm>
            <a:off x="177217" y="321750"/>
            <a:ext cx="0" cy="4500000"/>
          </a:xfrm>
          <a:prstGeom prst="straightConnector1">
            <a:avLst/>
          </a:prstGeom>
          <a:noFill/>
          <a:ln w="9525" cap="flat" cmpd="sng">
            <a:solidFill>
              <a:srgbClr val="FFFAF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" name="Google Shape;43;p37"/>
          <p:cNvSpPr txBox="1">
            <a:spLocks noGrp="1"/>
          </p:cNvSpPr>
          <p:nvPr>
            <p:ph type="title"/>
          </p:nvPr>
        </p:nvSpPr>
        <p:spPr>
          <a:xfrm>
            <a:off x="382938" y="266056"/>
            <a:ext cx="81990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="0" i="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7"/>
          <p:cNvSpPr txBox="1">
            <a:spLocks noGrp="1"/>
          </p:cNvSpPr>
          <p:nvPr>
            <p:ph type="body" idx="1"/>
          </p:nvPr>
        </p:nvSpPr>
        <p:spPr>
          <a:xfrm>
            <a:off x="382904" y="630182"/>
            <a:ext cx="819868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34290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600">
                <a:solidFill>
                  <a:schemeClr val="dk1"/>
                </a:solidFill>
              </a:defRPr>
            </a:lvl1pPr>
            <a:lvl2pPr marL="685800" lvl="1" indent="-17145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2pPr>
            <a:lvl3pPr marL="1028700" lvl="2" indent="-17145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3pPr>
            <a:lvl4pPr marL="1371600" lvl="3" indent="-17145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4pPr>
            <a:lvl5pPr marL="1714500" lvl="4" indent="-17145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5pPr>
            <a:lvl6pPr marL="2057400" lvl="5" indent="-238125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marL="2400300" lvl="6" indent="-238125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marL="2743200" lvl="7" indent="-238125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marL="3086100" lvl="8" indent="-238125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2065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Ref idx="1003">
        <a:schemeClr val="bg2"/>
      </p:bgRef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282360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Ref idx="1001">
        <a:schemeClr val="bg2"/>
      </p:bgRef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tx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029638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One column text 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39158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9848092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65401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60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endParaRPr lang="en-GB"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4594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3684239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450"/>
              </a:spcBef>
              <a:spcAft>
                <a:spcPts val="450"/>
              </a:spcAft>
              <a:buClr>
                <a:srgbClr val="003366"/>
              </a:buClr>
              <a:buSzPct val="80000"/>
              <a:buFontTx/>
              <a:buBlip>
                <a:blip r:embed="rId2"/>
              </a:buBlip>
              <a:defRPr sz="1800"/>
            </a:lvl1pPr>
            <a:lvl2pPr>
              <a:spcBef>
                <a:spcPts val="450"/>
              </a:spcBef>
              <a:spcAft>
                <a:spcPts val="450"/>
              </a:spcAft>
              <a:defRPr sz="1500"/>
            </a:lvl2pPr>
            <a:lvl3pPr>
              <a:spcBef>
                <a:spcPts val="450"/>
              </a:spcBef>
              <a:spcAft>
                <a:spcPts val="450"/>
              </a:spcAft>
              <a:defRPr sz="1350"/>
            </a:lvl3pPr>
            <a:lvl4pPr>
              <a:spcBef>
                <a:spcPts val="450"/>
              </a:spcBef>
              <a:spcAft>
                <a:spcPts val="450"/>
              </a:spcAft>
              <a:defRPr/>
            </a:lvl4pPr>
            <a:lvl5pPr>
              <a:spcBef>
                <a:spcPts val="450"/>
              </a:spcBef>
              <a:spcAft>
                <a:spcPts val="450"/>
              </a:spcAft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58819"/>
      </p:ext>
    </p:extLst>
  </p:cSld>
  <p:clrMapOvr>
    <a:masterClrMapping/>
  </p:clrMapOvr>
  <p:hf hdr="0" ftr="0" dt="0"/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900">
                <a:solidFill>
                  <a:schemeClr val="dk2"/>
                </a:solidFill>
              </a:defRPr>
            </a:lvl1pPr>
            <a:lvl2pPr lvl="1" algn="r" rtl="0">
              <a:buNone/>
              <a:defRPr sz="900">
                <a:solidFill>
                  <a:schemeClr val="dk2"/>
                </a:solidFill>
              </a:defRPr>
            </a:lvl2pPr>
            <a:lvl3pPr lvl="2" algn="r" rtl="0">
              <a:buNone/>
              <a:defRPr sz="900">
                <a:solidFill>
                  <a:schemeClr val="dk2"/>
                </a:solidFill>
              </a:defRPr>
            </a:lvl3pPr>
            <a:lvl4pPr lvl="3" algn="r" rtl="0">
              <a:buNone/>
              <a:defRPr sz="900">
                <a:solidFill>
                  <a:schemeClr val="dk2"/>
                </a:solidFill>
              </a:defRPr>
            </a:lvl4pPr>
            <a:lvl5pPr lvl="4" algn="r" rtl="0">
              <a:buNone/>
              <a:defRPr sz="900">
                <a:solidFill>
                  <a:schemeClr val="dk2"/>
                </a:solidFill>
              </a:defRPr>
            </a:lvl5pPr>
            <a:lvl6pPr lvl="5" algn="r" rtl="0">
              <a:buNone/>
              <a:defRPr sz="900">
                <a:solidFill>
                  <a:schemeClr val="dk2"/>
                </a:solidFill>
              </a:defRPr>
            </a:lvl6pPr>
            <a:lvl7pPr lvl="6" algn="r" rtl="0">
              <a:buNone/>
              <a:defRPr sz="900">
                <a:solidFill>
                  <a:schemeClr val="dk2"/>
                </a:solidFill>
              </a:defRPr>
            </a:lvl7pPr>
            <a:lvl8pPr lvl="7" algn="r" rtl="0">
              <a:buNone/>
              <a:defRPr sz="900">
                <a:solidFill>
                  <a:schemeClr val="dk2"/>
                </a:solidFill>
              </a:defRPr>
            </a:lvl8pPr>
            <a:lvl9pPr lvl="8" algn="r" rtl="0">
              <a:buNone/>
              <a:defRPr sz="9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9" name="Google Shape;9;p1"/>
          <p:cNvSpPr txBox="1"/>
          <p:nvPr/>
        </p:nvSpPr>
        <p:spPr>
          <a:xfrm>
            <a:off x="3496693" y="4764300"/>
            <a:ext cx="2489254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Open Sans"/>
                <a:ea typeface="Open Sans"/>
                <a:cs typeface="Open Sans"/>
                <a:sym typeface="Open Sans"/>
              </a:rPr>
              <a:t>Copyright © 2025 BlueKei Solutions Pvt Ltd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Google Shape;10;p1"/>
          <p:cNvSpPr txBox="1"/>
          <p:nvPr/>
        </p:nvSpPr>
        <p:spPr>
          <a:xfrm>
            <a:off x="0" y="4764300"/>
            <a:ext cx="2169845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RE-EMB-Bosch-HB1| nov 2024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0988594-049D-984F-A407-416B51EC5F4B}"/>
              </a:ext>
            </a:extLst>
          </p:cNvPr>
          <p:cNvCxnSpPr/>
          <p:nvPr/>
        </p:nvCxnSpPr>
        <p:spPr>
          <a:xfrm>
            <a:off x="0" y="4744903"/>
            <a:ext cx="9144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Google Shape;10;p1">
            <a:extLst>
              <a:ext uri="{FF2B5EF4-FFF2-40B4-BE49-F238E27FC236}">
                <a16:creationId xmlns:a16="http://schemas.microsoft.com/office/drawing/2014/main" id="{B9F294FD-E938-C54F-BC10-F0C9FD7ED388}"/>
              </a:ext>
            </a:extLst>
          </p:cNvPr>
          <p:cNvSpPr txBox="1"/>
          <p:nvPr/>
        </p:nvSpPr>
        <p:spPr>
          <a:xfrm>
            <a:off x="5985947" y="4764300"/>
            <a:ext cx="2169845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Module 4</a:t>
            </a:r>
            <a:endParaRPr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376588-12AE-4F4B-AED9-7BA669D54822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428" y="44083"/>
            <a:ext cx="1200097" cy="33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82402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620" userDrawn="1">
          <p15:clr>
            <a:srgbClr val="F26B43"/>
          </p15:clr>
        </p15:guide>
        <p15:guide id="4" pos="2880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6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ctrTitle"/>
          </p:nvPr>
        </p:nvSpPr>
        <p:spPr>
          <a:xfrm>
            <a:off x="315527" y="1723447"/>
            <a:ext cx="8520600" cy="171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Requirements Verification and Validation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EC4ED3-2C1F-054B-A2A8-EFD8E110B053}"/>
              </a:ext>
            </a:extLst>
          </p:cNvPr>
          <p:cNvSpPr txBox="1"/>
          <p:nvPr/>
        </p:nvSpPr>
        <p:spPr>
          <a:xfrm>
            <a:off x="3983357" y="245659"/>
            <a:ext cx="1184940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1800" b="1"/>
              <a:t>Module 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A6381-C104-47C1-9B3B-477D42C55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Integration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42FB3D-08D5-46B4-B0B3-35971AA8BE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D32883-29A8-48EE-A563-873ED7E20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150" y="1283874"/>
            <a:ext cx="6718903" cy="31881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828F57-88AA-4CBC-A507-01EC37FB212A}"/>
              </a:ext>
            </a:extLst>
          </p:cNvPr>
          <p:cNvSpPr txBox="1"/>
          <p:nvPr/>
        </p:nvSpPr>
        <p:spPr>
          <a:xfrm>
            <a:off x="7732230" y="4515583"/>
            <a:ext cx="14078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800" i="1"/>
              <a:t>Source: FAA SE Manual</a:t>
            </a:r>
          </a:p>
        </p:txBody>
      </p:sp>
    </p:spTree>
    <p:extLst>
      <p:ext uri="{BB962C8B-B14F-4D97-AF65-F5344CB8AC3E}">
        <p14:creationId xmlns:p14="http://schemas.microsoft.com/office/powerpoint/2010/main" val="1932413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532FE-4ABD-DAF5-80CB-56E22994B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Integration Strategies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14FBF48-CE8A-7538-579B-913140048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475537"/>
              </p:ext>
            </p:extLst>
          </p:nvPr>
        </p:nvGraphicFramePr>
        <p:xfrm>
          <a:off x="443301" y="968029"/>
          <a:ext cx="8014010" cy="3724226"/>
        </p:xfrm>
        <a:graphic>
          <a:graphicData uri="http://schemas.openxmlformats.org/drawingml/2006/table">
            <a:tbl>
              <a:tblPr/>
              <a:tblGrid>
                <a:gridCol w="1717288">
                  <a:extLst>
                    <a:ext uri="{9D8B030D-6E8A-4147-A177-3AD203B41FA5}">
                      <a16:colId xmlns:a16="http://schemas.microsoft.com/office/drawing/2014/main" val="2160552528"/>
                    </a:ext>
                  </a:extLst>
                </a:gridCol>
                <a:gridCol w="6296722">
                  <a:extLst>
                    <a:ext uri="{9D8B030D-6E8A-4147-A177-3AD203B41FA5}">
                      <a16:colId xmlns:a16="http://schemas.microsoft.com/office/drawing/2014/main" val="2055108931"/>
                    </a:ext>
                  </a:extLst>
                </a:gridCol>
              </a:tblGrid>
              <a:tr h="139114">
                <a:tc>
                  <a:txBody>
                    <a:bodyPr/>
                    <a:lstStyle/>
                    <a:p>
                      <a:pPr fontAlgn="t"/>
                      <a:r>
                        <a:rPr lang="en-IN" sz="1100" b="1">
                          <a:solidFill>
                            <a:srgbClr val="FFFFFF"/>
                          </a:solidFill>
                          <a:effectLst/>
                        </a:rPr>
                        <a:t>Integration Technique</a:t>
                      </a:r>
                    </a:p>
                  </a:txBody>
                  <a:tcPr marL="35220" marR="35220" marT="17610" marB="17610">
                    <a:lnL w="7620" cap="flat" cmpd="sng" algn="ctr">
                      <a:solidFill>
                        <a:srgbClr val="2C6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C6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C6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C6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608C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 b="1">
                          <a:solidFill>
                            <a:srgbClr val="FFFFFF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35220" marR="35220" marT="17610" marB="17610">
                    <a:lnL w="7620" cap="flat" cmpd="sng" algn="ctr">
                      <a:solidFill>
                        <a:srgbClr val="2C6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C6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C6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C6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6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803207"/>
                  </a:ext>
                </a:extLst>
              </a:tr>
              <a:tr h="1068991">
                <a:tc>
                  <a:txBody>
                    <a:bodyPr/>
                    <a:lstStyle/>
                    <a:p>
                      <a:pPr fontAlgn="t"/>
                      <a:r>
                        <a:rPr lang="en-IN" sz="1100" b="1" dirty="0">
                          <a:effectLst/>
                        </a:rPr>
                        <a:t>Global Integration</a:t>
                      </a:r>
                      <a:endParaRPr lang="en-IN" sz="1100" dirty="0">
                        <a:effectLst/>
                      </a:endParaRPr>
                    </a:p>
                  </a:txBody>
                  <a:tcPr marL="35220" marR="35220" marT="21132" marB="21132">
                    <a:lnL>
                      <a:noFill/>
                    </a:lnL>
                    <a:lnR w="7620" cap="flat" cmpd="sng" algn="ctr">
                      <a:solidFill>
                        <a:srgbClr val="2C6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C6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C6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dirty="0">
                          <a:effectLst/>
                        </a:rPr>
                        <a:t>Also known as </a:t>
                      </a:r>
                      <a:r>
                        <a:rPr lang="en-US" sz="1100" b="1" i="1" dirty="0">
                          <a:effectLst/>
                        </a:rPr>
                        <a:t>big-bang integration</a:t>
                      </a:r>
                      <a:r>
                        <a:rPr lang="en-US" sz="1100" b="1" dirty="0">
                          <a:effectLst/>
                        </a:rPr>
                        <a:t>; all the delivered implemented elements are assembled in only one </a:t>
                      </a:r>
                      <a:r>
                        <a:rPr lang="en-US" sz="1100" b="1" dirty="0" err="1">
                          <a:effectLst/>
                        </a:rPr>
                        <a:t>step.</a:t>
                      </a:r>
                      <a:r>
                        <a:rPr lang="en-US" sz="1100" dirty="0" err="1">
                          <a:effectLst/>
                        </a:rPr>
                        <a:t>This</a:t>
                      </a:r>
                      <a:r>
                        <a:rPr lang="en-US" sz="1100" dirty="0">
                          <a:effectLst/>
                        </a:rPr>
                        <a:t> technique is simple and does not require simulating the implemented elements not being available at that time.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effectLst/>
                        </a:rPr>
                        <a:t>Difficult to detect and localize faults; interface faults are detected late.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effectLst/>
                        </a:rPr>
                        <a:t>Should be reserved for simple systems, with few interactions and few implemented elements without technological risks.</a:t>
                      </a:r>
                    </a:p>
                  </a:txBody>
                  <a:tcPr marL="35220" marR="35220" marT="21132" marB="21132">
                    <a:lnL w="7620" cap="flat" cmpd="sng" algn="ctr">
                      <a:solidFill>
                        <a:srgbClr val="2C6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2C6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C6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000534"/>
                  </a:ext>
                </a:extLst>
              </a:tr>
              <a:tr h="1068991">
                <a:tc>
                  <a:txBody>
                    <a:bodyPr/>
                    <a:lstStyle/>
                    <a:p>
                      <a:pPr fontAlgn="t"/>
                      <a:r>
                        <a:rPr lang="en-IN" sz="1100" b="1">
                          <a:effectLst/>
                        </a:rPr>
                        <a:t>Integration "with the Stream"</a:t>
                      </a:r>
                      <a:endParaRPr lang="en-IN" sz="1100">
                        <a:effectLst/>
                      </a:endParaRPr>
                    </a:p>
                  </a:txBody>
                  <a:tcPr marL="35220" marR="35220" marT="21132" marB="21132">
                    <a:lnL>
                      <a:noFill/>
                    </a:lnL>
                    <a:lnR w="7620" cap="flat" cmpd="sng" algn="ctr">
                      <a:solidFill>
                        <a:srgbClr val="2C6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C6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C6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dirty="0">
                          <a:effectLst/>
                        </a:rPr>
                        <a:t>The delivered implemented elements are assembled as they become available. 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>
                          <a:effectLst/>
                        </a:rPr>
                        <a:t>Allows starting the integration quickly</a:t>
                      </a:r>
                      <a:r>
                        <a:rPr lang="en-US" sz="1100" b="1" dirty="0">
                          <a:effectLst/>
                        </a:rPr>
                        <a:t>.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effectLst/>
                        </a:rPr>
                        <a:t>Complex to implement because of the necessity to simulate the implemented elements not yet available. Impossible to control the end-to-end "functional chains"; consequently, global tests are postponed very late in the schedule.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effectLst/>
                        </a:rPr>
                        <a:t>Should be reserved for well-known and controlled systems without technological risks.</a:t>
                      </a:r>
                    </a:p>
                  </a:txBody>
                  <a:tcPr marL="35220" marR="35220" marT="21132" marB="21132">
                    <a:lnL w="7620" cap="flat" cmpd="sng" algn="ctr">
                      <a:solidFill>
                        <a:srgbClr val="2C6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2C6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C6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875643"/>
                  </a:ext>
                </a:extLst>
              </a:tr>
              <a:tr h="1274002">
                <a:tc>
                  <a:txBody>
                    <a:bodyPr/>
                    <a:lstStyle/>
                    <a:p>
                      <a:pPr fontAlgn="t"/>
                      <a:r>
                        <a:rPr lang="en-IN" sz="1100" b="1">
                          <a:effectLst/>
                        </a:rPr>
                        <a:t>Incremental Integration</a:t>
                      </a:r>
                      <a:endParaRPr lang="en-IN" sz="1100">
                        <a:effectLst/>
                      </a:endParaRPr>
                    </a:p>
                  </a:txBody>
                  <a:tcPr marL="35220" marR="35220" marT="21132" marB="21132">
                    <a:lnL>
                      <a:noFill/>
                    </a:lnL>
                    <a:lnR w="7620" cap="flat" cmpd="sng" algn="ctr">
                      <a:solidFill>
                        <a:srgbClr val="2C6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C6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C6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dirty="0">
                          <a:effectLst/>
                        </a:rPr>
                        <a:t>In a predefined order, either one or a very few implemented elements are added to an already integrated increment of implemented elements</a:t>
                      </a:r>
                      <a:r>
                        <a:rPr lang="en-US" sz="1100" dirty="0">
                          <a:effectLst/>
                        </a:rPr>
                        <a:t>.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effectLst/>
                        </a:rPr>
                        <a:t>Fast localization of faults: a new fault is usually localized in lately integrated implemented elements or dependent of a faulty interface.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effectLst/>
                        </a:rPr>
                        <a:t>Require simulators for absent implemented elements. Require many test cases, as each implemented element addition requires the verification of the new configuration and regression testing.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effectLst/>
                        </a:rPr>
                        <a:t>Applicable to any type of architecture.</a:t>
                      </a:r>
                    </a:p>
                  </a:txBody>
                  <a:tcPr marL="35220" marR="35220" marT="21132" marB="21132">
                    <a:lnL w="7620" cap="flat" cmpd="sng" algn="ctr">
                      <a:solidFill>
                        <a:srgbClr val="2C6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2C6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C6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33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492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532FE-4ABD-DAF5-80CB-56E22994B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Integration Strategies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14FBF48-CE8A-7538-579B-913140048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828802"/>
              </p:ext>
            </p:extLst>
          </p:nvPr>
        </p:nvGraphicFramePr>
        <p:xfrm>
          <a:off x="437089" y="1017725"/>
          <a:ext cx="8014010" cy="3327060"/>
        </p:xfrm>
        <a:graphic>
          <a:graphicData uri="http://schemas.openxmlformats.org/drawingml/2006/table">
            <a:tbl>
              <a:tblPr/>
              <a:tblGrid>
                <a:gridCol w="1717288">
                  <a:extLst>
                    <a:ext uri="{9D8B030D-6E8A-4147-A177-3AD203B41FA5}">
                      <a16:colId xmlns:a16="http://schemas.microsoft.com/office/drawing/2014/main" val="2160552528"/>
                    </a:ext>
                  </a:extLst>
                </a:gridCol>
                <a:gridCol w="6296722">
                  <a:extLst>
                    <a:ext uri="{9D8B030D-6E8A-4147-A177-3AD203B41FA5}">
                      <a16:colId xmlns:a16="http://schemas.microsoft.com/office/drawing/2014/main" val="2055108931"/>
                    </a:ext>
                  </a:extLst>
                </a:gridCol>
              </a:tblGrid>
              <a:tr h="139114">
                <a:tc>
                  <a:txBody>
                    <a:bodyPr/>
                    <a:lstStyle/>
                    <a:p>
                      <a:pPr fontAlgn="t"/>
                      <a:r>
                        <a:rPr lang="en-IN" sz="1200" b="1">
                          <a:solidFill>
                            <a:srgbClr val="FFFFFF"/>
                          </a:solidFill>
                          <a:effectLst/>
                        </a:rPr>
                        <a:t>Integration Technique</a:t>
                      </a:r>
                    </a:p>
                  </a:txBody>
                  <a:tcPr marL="35220" marR="35220" marT="17610" marB="17610">
                    <a:lnL w="7620" cap="flat" cmpd="sng" algn="ctr">
                      <a:solidFill>
                        <a:srgbClr val="2C6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C6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C6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C6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608C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b="1">
                          <a:solidFill>
                            <a:srgbClr val="FFFFFF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35220" marR="35220" marT="17610" marB="17610">
                    <a:lnL w="7620" cap="flat" cmpd="sng" algn="ctr">
                      <a:solidFill>
                        <a:srgbClr val="2C6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C6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C6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C6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6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803207"/>
                  </a:ext>
                </a:extLst>
              </a:tr>
              <a:tr h="1068991">
                <a:tc>
                  <a:txBody>
                    <a:bodyPr/>
                    <a:lstStyle/>
                    <a:p>
                      <a:pPr fontAlgn="t"/>
                      <a:r>
                        <a:rPr lang="en-IN" sz="1200" b="1">
                          <a:effectLst/>
                        </a:rPr>
                        <a:t>Subsets Integration</a:t>
                      </a:r>
                      <a:endParaRPr lang="en-IN" sz="1200">
                        <a:effectLst/>
                      </a:endParaRPr>
                    </a:p>
                  </a:txBody>
                  <a:tcPr marL="76200" marR="76200">
                    <a:lnL>
                      <a:noFill/>
                    </a:lnL>
                    <a:lnR w="7620" cap="flat" cmpd="sng" algn="ctr">
                      <a:solidFill>
                        <a:srgbClr val="2C6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C6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C6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>
                          <a:effectLst/>
                        </a:rPr>
                        <a:t>Implemented elements are assembled by subsets, and then subsets are assembled together (a subset is an aggregate); could also be called "functional chains integration".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effectLst/>
                      </a:endParaRP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effectLst/>
                        </a:rPr>
                        <a:t>Time saving due to parallel integration of subsets; delivery of partial products is possible. Requires less means and fewer test cases than integration by increments.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effectLst/>
                        </a:rPr>
                        <a:t>Subsets shall be defined during the design.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effectLst/>
                        </a:rPr>
                        <a:t>Applicable to architectures composed of sub-systems.</a:t>
                      </a:r>
                    </a:p>
                  </a:txBody>
                  <a:tcPr marL="76200" marR="76200">
                    <a:lnL w="7620" cap="flat" cmpd="sng" algn="ctr">
                      <a:solidFill>
                        <a:srgbClr val="2C6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2C6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C6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000534"/>
                  </a:ext>
                </a:extLst>
              </a:tr>
              <a:tr h="1068991">
                <a:tc>
                  <a:txBody>
                    <a:bodyPr/>
                    <a:lstStyle/>
                    <a:p>
                      <a:pPr fontAlgn="t"/>
                      <a:r>
                        <a:rPr lang="en-IN" sz="1200" b="1">
                          <a:effectLst/>
                        </a:rPr>
                        <a:t>Top-Down Integration</a:t>
                      </a:r>
                      <a:endParaRPr lang="en-IN" sz="1200">
                        <a:effectLst/>
                      </a:endParaRPr>
                    </a:p>
                  </a:txBody>
                  <a:tcPr marL="76200" marR="76200">
                    <a:lnL>
                      <a:noFill/>
                    </a:lnL>
                    <a:lnR w="7620" cap="flat" cmpd="sng" algn="ctr">
                      <a:solidFill>
                        <a:srgbClr val="2C6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C6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C6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>
                          <a:effectLst/>
                        </a:rPr>
                        <a:t>Implemented elements or aggregates are integrated in their activation or utilization order.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effectLst/>
                        </a:rPr>
                        <a:t>Availability of a skeleton and early detection of architectural faults, definition of test cases close to reality, and the re-use of test data sets possible.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effectLst/>
                        </a:rPr>
                        <a:t>Many stubs/caps need to be created; difficult to define test cases of the leaf-implemented elements (lowest level).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effectLst/>
                        </a:rPr>
                        <a:t>Mainly used in software domain. Start from the implemented element of higher level; implemented elements of lower level are added until leaf-implemented elements.</a:t>
                      </a:r>
                    </a:p>
                  </a:txBody>
                  <a:tcPr marL="76200" marR="76200">
                    <a:lnL w="7620" cap="flat" cmpd="sng" algn="ctr">
                      <a:solidFill>
                        <a:srgbClr val="2C6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2C6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C6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875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416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532FE-4ABD-DAF5-80CB-56E22994B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Integration Strategies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14FBF48-CE8A-7538-579B-913140048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563172"/>
              </p:ext>
            </p:extLst>
          </p:nvPr>
        </p:nvGraphicFramePr>
        <p:xfrm>
          <a:off x="443301" y="974241"/>
          <a:ext cx="8014010" cy="3024451"/>
        </p:xfrm>
        <a:graphic>
          <a:graphicData uri="http://schemas.openxmlformats.org/drawingml/2006/table">
            <a:tbl>
              <a:tblPr/>
              <a:tblGrid>
                <a:gridCol w="1717288">
                  <a:extLst>
                    <a:ext uri="{9D8B030D-6E8A-4147-A177-3AD203B41FA5}">
                      <a16:colId xmlns:a16="http://schemas.microsoft.com/office/drawing/2014/main" val="2160552528"/>
                    </a:ext>
                  </a:extLst>
                </a:gridCol>
                <a:gridCol w="6296722">
                  <a:extLst>
                    <a:ext uri="{9D8B030D-6E8A-4147-A177-3AD203B41FA5}">
                      <a16:colId xmlns:a16="http://schemas.microsoft.com/office/drawing/2014/main" val="2055108931"/>
                    </a:ext>
                  </a:extLst>
                </a:gridCol>
              </a:tblGrid>
              <a:tr h="139114">
                <a:tc>
                  <a:txBody>
                    <a:bodyPr/>
                    <a:lstStyle/>
                    <a:p>
                      <a:pPr fontAlgn="t"/>
                      <a:r>
                        <a:rPr lang="en-IN" sz="1200" b="1" dirty="0">
                          <a:solidFill>
                            <a:srgbClr val="FFFFFF"/>
                          </a:solidFill>
                          <a:effectLst/>
                        </a:rPr>
                        <a:t>Integration Technique</a:t>
                      </a:r>
                    </a:p>
                  </a:txBody>
                  <a:tcPr marL="35220" marR="35220" marT="17610" marB="17610">
                    <a:lnL w="7620" cap="flat" cmpd="sng" algn="ctr">
                      <a:solidFill>
                        <a:srgbClr val="2C6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C6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C6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C6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608C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b="1" dirty="0">
                          <a:solidFill>
                            <a:srgbClr val="FFFFFF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35220" marR="35220" marT="17610" marB="17610">
                    <a:lnL w="7620" cap="flat" cmpd="sng" algn="ctr">
                      <a:solidFill>
                        <a:srgbClr val="2C6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C6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C6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C6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6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803207"/>
                  </a:ext>
                </a:extLst>
              </a:tr>
              <a:tr h="1068991">
                <a:tc>
                  <a:txBody>
                    <a:bodyPr/>
                    <a:lstStyle/>
                    <a:p>
                      <a:pPr fontAlgn="t"/>
                      <a:r>
                        <a:rPr lang="en-IN" sz="1200" b="1" dirty="0">
                          <a:effectLst/>
                        </a:rPr>
                        <a:t>Bottom-Up Integration</a:t>
                      </a:r>
                      <a:endParaRPr lang="en-IN" sz="1200" dirty="0">
                        <a:effectLst/>
                      </a:endParaRPr>
                    </a:p>
                  </a:txBody>
                  <a:tcPr marL="76200" marR="76200">
                    <a:lnL>
                      <a:noFill/>
                    </a:lnL>
                    <a:lnR w="7620" cap="flat" cmpd="sng" algn="ctr">
                      <a:solidFill>
                        <a:srgbClr val="2C6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C6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C6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>
                          <a:effectLst/>
                        </a:rPr>
                        <a:t>Implemented elements or aggregates are integrated in the opposite order of their activation or utilization.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effectLst/>
                        </a:rPr>
                        <a:t>Easy definition of test cases; early detection of faults (usually localized in the leaf-implemented elements); reduce the number of simulators to be used. An aggregate can be a sub-system.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effectLst/>
                        </a:rPr>
                        <a:t>Test cases shall be redefined for each step, drivers are difficult to define and realize, implemented elements of lower levels are "over-tested", and does not allow architectural faults to be quickly detected.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effectLst/>
                        </a:rPr>
                        <a:t>Mainly used in software domain, but can be used in any kind of system.</a:t>
                      </a:r>
                    </a:p>
                  </a:txBody>
                  <a:tcPr marL="76200" marR="76200">
                    <a:lnL w="7620" cap="flat" cmpd="sng" algn="ctr">
                      <a:solidFill>
                        <a:srgbClr val="2C6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2C6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C6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000534"/>
                  </a:ext>
                </a:extLst>
              </a:tr>
              <a:tr h="1068991">
                <a:tc>
                  <a:txBody>
                    <a:bodyPr/>
                    <a:lstStyle/>
                    <a:p>
                      <a:pPr fontAlgn="t"/>
                      <a:r>
                        <a:rPr lang="en-IN" sz="1200" b="1" dirty="0">
                          <a:effectLst/>
                        </a:rPr>
                        <a:t>Criterion Driven Integration</a:t>
                      </a:r>
                      <a:endParaRPr lang="en-IN" sz="1200" dirty="0">
                        <a:effectLst/>
                      </a:endParaRPr>
                    </a:p>
                  </a:txBody>
                  <a:tcPr marL="76200" marR="76200">
                    <a:lnL>
                      <a:noFill/>
                    </a:lnL>
                    <a:lnR w="7620" cap="flat" cmpd="sng" algn="ctr">
                      <a:solidFill>
                        <a:srgbClr val="2C6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C6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C6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>
                          <a:effectLst/>
                        </a:rPr>
                        <a:t>The most critical implemented elements compared to the selected criterion are first integrated </a:t>
                      </a:r>
                      <a:r>
                        <a:rPr lang="en-US" sz="1200" dirty="0">
                          <a:effectLst/>
                        </a:rPr>
                        <a:t>(dependability, complexity, technological innovation, etc.). Criteria are generally related to </a:t>
                      </a:r>
                      <a:r>
                        <a:rPr lang="en-US" sz="1200" err="1">
                          <a:effectLst/>
                        </a:rPr>
                        <a:t>risks.Allows</a:t>
                      </a:r>
                      <a:r>
                        <a:rPr lang="en-US" sz="1200" dirty="0">
                          <a:effectLst/>
                        </a:rPr>
                        <a:t> early and intensive testing of critical implemented elements; early verification of design choices.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effectLst/>
                        </a:rPr>
                        <a:t>Test cases and test data sets are difficult to define.</a:t>
                      </a:r>
                    </a:p>
                  </a:txBody>
                  <a:tcPr marL="76200" marR="76200">
                    <a:lnL w="7620" cap="flat" cmpd="sng" algn="ctr">
                      <a:solidFill>
                        <a:srgbClr val="2C6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2C6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C6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875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8621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5B733F-8EFC-3741-BA62-6AAFF568C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How do these strategies inform/influence activities on Left Side of Vee?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E376B8-6F9A-9C4D-B009-829FD53A7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646106"/>
            <a:ext cx="8520600" cy="2717773"/>
          </a:xfrm>
        </p:spPr>
        <p:txBody>
          <a:bodyPr/>
          <a:lstStyle/>
          <a:p>
            <a:r>
              <a:rPr lang="en-US" dirty="0"/>
              <a:t>Global integration (big-bang integration)</a:t>
            </a:r>
          </a:p>
          <a:p>
            <a:r>
              <a:rPr lang="en-US" dirty="0"/>
              <a:t>Integration with the stream (as elements become available)</a:t>
            </a:r>
          </a:p>
          <a:p>
            <a:r>
              <a:rPr lang="en-US" dirty="0"/>
              <a:t>Incremental integration (in predefined order)</a:t>
            </a:r>
          </a:p>
          <a:p>
            <a:r>
              <a:rPr lang="en-US" dirty="0"/>
              <a:t>Subset integration (functional chains integration)</a:t>
            </a:r>
          </a:p>
          <a:p>
            <a:r>
              <a:rPr lang="en-US" dirty="0"/>
              <a:t>Top-down integration</a:t>
            </a:r>
          </a:p>
          <a:p>
            <a:r>
              <a:rPr lang="en-US" dirty="0"/>
              <a:t>Bottom-up integration</a:t>
            </a:r>
          </a:p>
          <a:p>
            <a:r>
              <a:rPr lang="en-US" dirty="0"/>
              <a:t>Criterion-driven integration (based on criticality – usually, risk)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D9F3FC-14EC-E347-A0E1-ADF5EFC259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E4B08-56E0-9749-8E37-0F6608B4038F}"/>
              </a:ext>
            </a:extLst>
          </p:cNvPr>
          <p:cNvSpPr txBox="1"/>
          <p:nvPr/>
        </p:nvSpPr>
        <p:spPr>
          <a:xfrm>
            <a:off x="7813776" y="4438702"/>
            <a:ext cx="12073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/>
              <a:t>Source: SE Handbook</a:t>
            </a:r>
          </a:p>
        </p:txBody>
      </p:sp>
    </p:spTree>
    <p:extLst>
      <p:ext uri="{BB962C8B-B14F-4D97-AF65-F5344CB8AC3E}">
        <p14:creationId xmlns:p14="http://schemas.microsoft.com/office/powerpoint/2010/main" val="71219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Exercise 4.1</a:t>
            </a:r>
            <a:endParaRPr b="1" dirty="0"/>
          </a:p>
        </p:txBody>
      </p:sp>
      <p:sp>
        <p:nvSpPr>
          <p:cNvPr id="303" name="Google Shape;303;p7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 dirty="0"/>
              <a:t>For your </a:t>
            </a:r>
            <a:r>
              <a:rPr lang="en-US" dirty="0"/>
              <a:t>BSD</a:t>
            </a:r>
            <a:r>
              <a:rPr lang="en-US" sz="1800" dirty="0"/>
              <a:t>,</a:t>
            </a: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dirty="0"/>
          </a:p>
          <a:p>
            <a:pPr indent="-342900">
              <a:buSzPts val="1800"/>
              <a:buFont typeface="Arial"/>
              <a:buAutoNum type="arabicPeriod"/>
            </a:pPr>
            <a:r>
              <a:rPr lang="en-IN" sz="1800" dirty="0"/>
              <a:t>Choose an Integration strategy for your system of Interest</a:t>
            </a:r>
          </a:p>
          <a:p>
            <a:pPr indent="-342900">
              <a:buSzPts val="1800"/>
              <a:buFont typeface="Arial"/>
              <a:buAutoNum type="arabicPeriod"/>
            </a:pPr>
            <a:r>
              <a:rPr lang="en-IN" sz="1800" dirty="0"/>
              <a:t>Identify some requirements that exist because of integration strategy</a:t>
            </a:r>
          </a:p>
          <a:p>
            <a:pPr indent="-342900">
              <a:buSzPts val="1800"/>
              <a:buFont typeface="Arial"/>
              <a:buAutoNum type="arabicPeriod"/>
            </a:pPr>
            <a:r>
              <a:rPr lang="en-IN" dirty="0"/>
              <a:t>Classify the levels  as System, HW or SW.</a:t>
            </a:r>
            <a:endParaRPr lang="en-IN" sz="1800" dirty="0"/>
          </a:p>
          <a:p>
            <a:pPr lvl="1" indent="-342900">
              <a:buSzPts val="1800"/>
              <a:buFont typeface="+mj-lt"/>
              <a:buAutoNum type="alphaLcParenR"/>
            </a:pPr>
            <a:endParaRPr lang="en-IN" dirty="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endParaRPr sz="1800" dirty="0"/>
          </a:p>
          <a:p>
            <a:pPr marL="4572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 dirty="0"/>
          </a:p>
        </p:txBody>
      </p:sp>
      <p:sp>
        <p:nvSpPr>
          <p:cNvPr id="304" name="Google Shape;304;p7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343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Verification and Validation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269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what?</a:t>
            </a:r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4294967295"/>
          </p:nvPr>
        </p:nvSpPr>
        <p:spPr>
          <a:xfrm>
            <a:off x="-1" y="1248880"/>
            <a:ext cx="4378271" cy="27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itchFamily="2" charset="2"/>
              <a:buChar char="§"/>
            </a:pPr>
            <a:r>
              <a:rPr lang="en-US" sz="1600">
                <a:solidFill>
                  <a:schemeClr val="dk1"/>
                </a:solidFill>
              </a:rPr>
              <a:t>Proving the </a:t>
            </a:r>
            <a:r>
              <a:rPr lang="en-US" sz="1600" b="1">
                <a:solidFill>
                  <a:schemeClr val="dk1"/>
                </a:solidFill>
              </a:rPr>
              <a:t>system requirements</a:t>
            </a:r>
            <a:r>
              <a:rPr lang="en-US" sz="1600">
                <a:solidFill>
                  <a:schemeClr val="dk1"/>
                </a:solidFill>
              </a:rPr>
              <a:t> have been met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itchFamily="2" charset="2"/>
              <a:buChar char="§"/>
            </a:pPr>
            <a:endParaRPr lang="en-US" sz="1600">
              <a:solidFill>
                <a:schemeClr val="dk1"/>
              </a:solidFill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itchFamily="2" charset="2"/>
              <a:buChar char="§"/>
            </a:pPr>
            <a:r>
              <a:rPr lang="en-US" sz="1600">
                <a:solidFill>
                  <a:schemeClr val="dk1"/>
                </a:solidFill>
              </a:rPr>
              <a:t>Did we build the system right? (objective)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itchFamily="2" charset="2"/>
              <a:buChar char="§"/>
            </a:pPr>
            <a:endParaRPr lang="en-US" sz="1600">
              <a:solidFill>
                <a:schemeClr val="dk1"/>
              </a:solidFill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itchFamily="2" charset="2"/>
              <a:buChar char="§"/>
            </a:pPr>
            <a:r>
              <a:rPr lang="en-US" sz="1600">
                <a:solidFill>
                  <a:schemeClr val="dk1"/>
                </a:solidFill>
              </a:rPr>
              <a:t>Designers and developers perspective &amp; participation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itchFamily="2" charset="2"/>
              <a:buChar char="§"/>
            </a:pPr>
            <a:endParaRPr lang="en-US" sz="1600">
              <a:solidFill>
                <a:schemeClr val="dk1"/>
              </a:solidFill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itchFamily="2" charset="2"/>
              <a:buChar char="§"/>
            </a:pPr>
            <a:r>
              <a:rPr lang="en-US" sz="1600">
                <a:solidFill>
                  <a:schemeClr val="dk1"/>
                </a:solidFill>
              </a:rPr>
              <a:t>Glass Box / White Box approach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itchFamily="2" charset="2"/>
              <a:buChar char="§"/>
            </a:pPr>
            <a:endParaRPr lang="en-US" sz="1600">
              <a:solidFill>
                <a:schemeClr val="dk1"/>
              </a:solidFill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itchFamily="2" charset="2"/>
              <a:buChar char="§"/>
            </a:pPr>
            <a:r>
              <a:rPr lang="en-US" sz="1600">
                <a:solidFill>
                  <a:schemeClr val="dk1"/>
                </a:solidFill>
              </a:rPr>
              <a:t>Usually initiated/completed first</a:t>
            </a:r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4294967295"/>
          </p:nvPr>
        </p:nvSpPr>
        <p:spPr>
          <a:xfrm>
            <a:off x="4546350" y="1259992"/>
            <a:ext cx="4597650" cy="2732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itchFamily="2" charset="2"/>
              <a:buChar char="§"/>
            </a:pPr>
            <a:r>
              <a:rPr lang="en" sz="1600">
                <a:solidFill>
                  <a:schemeClr val="dk1"/>
                </a:solidFill>
              </a:rPr>
              <a:t>Determining to what extent the </a:t>
            </a:r>
            <a:r>
              <a:rPr lang="en" sz="1600" b="1">
                <a:solidFill>
                  <a:schemeClr val="dk1"/>
                </a:solidFill>
              </a:rPr>
              <a:t>stakeholder requirements </a:t>
            </a:r>
            <a:r>
              <a:rPr lang="en" sz="1600">
                <a:solidFill>
                  <a:schemeClr val="dk1"/>
                </a:solidFill>
              </a:rPr>
              <a:t> have been met</a:t>
            </a:r>
            <a:endParaRPr sz="1600">
              <a:solidFill>
                <a:schemeClr val="dk1"/>
              </a:solidFill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itchFamily="2" charset="2"/>
              <a:buChar char="§"/>
            </a:pPr>
            <a:endParaRPr lang="en" sz="1600">
              <a:solidFill>
                <a:schemeClr val="dk1"/>
              </a:solidFill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itchFamily="2" charset="2"/>
              <a:buChar char="§"/>
            </a:pPr>
            <a:r>
              <a:rPr lang="en" sz="1600">
                <a:solidFill>
                  <a:schemeClr val="dk1"/>
                </a:solidFill>
              </a:rPr>
              <a:t>Did we build the right system? (subjective)</a:t>
            </a:r>
            <a:endParaRPr sz="1600">
              <a:solidFill>
                <a:schemeClr val="dk1"/>
              </a:solidFill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itchFamily="2" charset="2"/>
              <a:buChar char="§"/>
            </a:pPr>
            <a:endParaRPr lang="en" sz="1600">
              <a:solidFill>
                <a:schemeClr val="dk1"/>
              </a:solidFill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itchFamily="2" charset="2"/>
              <a:buChar char="§"/>
            </a:pPr>
            <a:r>
              <a:rPr lang="en" sz="1600">
                <a:solidFill>
                  <a:schemeClr val="dk1"/>
                </a:solidFill>
              </a:rPr>
              <a:t>Customer or end-user perspective &amp; participation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itchFamily="2" charset="2"/>
              <a:buChar char="§"/>
            </a:pPr>
            <a:endParaRPr lang="en" sz="1600">
              <a:solidFill>
                <a:schemeClr val="dk1"/>
              </a:solidFill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itchFamily="2" charset="2"/>
              <a:buChar char="§"/>
            </a:pPr>
            <a:r>
              <a:rPr lang="en" sz="1600">
                <a:solidFill>
                  <a:schemeClr val="dk1"/>
                </a:solidFill>
              </a:rPr>
              <a:t>Black Box approach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itchFamily="2" charset="2"/>
              <a:buChar char="§"/>
            </a:pPr>
            <a:endParaRPr lang="en" sz="1600">
              <a:solidFill>
                <a:schemeClr val="dk1"/>
              </a:solidFill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itchFamily="2" charset="2"/>
              <a:buChar char="§"/>
            </a:pPr>
            <a:r>
              <a:rPr lang="en" sz="1600">
                <a:solidFill>
                  <a:schemeClr val="dk1"/>
                </a:solidFill>
              </a:rPr>
              <a:t>Usually initiated/completed next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A0F043-F5AA-44FC-869E-E2C1E87AA4D5}"/>
              </a:ext>
            </a:extLst>
          </p:cNvPr>
          <p:cNvSpPr txBox="1"/>
          <p:nvPr/>
        </p:nvSpPr>
        <p:spPr>
          <a:xfrm>
            <a:off x="436352" y="97945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u="sng">
                <a:solidFill>
                  <a:schemeClr val="accent5"/>
                </a:solidFill>
              </a:rPr>
              <a:t>Verification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DD9514-1824-4946-B185-429EF4C02047}"/>
              </a:ext>
            </a:extLst>
          </p:cNvPr>
          <p:cNvSpPr txBox="1"/>
          <p:nvPr/>
        </p:nvSpPr>
        <p:spPr>
          <a:xfrm>
            <a:off x="4972550" y="87400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u="sng">
                <a:solidFill>
                  <a:schemeClr val="accent5"/>
                </a:solidFill>
              </a:rPr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38118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uiExpand="1" build="p"/>
      <p:bldP spid="12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8FCBA-86E8-C885-27BB-F4FF03FBA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970049"/>
            <a:ext cx="2364593" cy="2036956"/>
          </a:xfrm>
        </p:spPr>
        <p:txBody>
          <a:bodyPr/>
          <a:lstStyle/>
          <a:p>
            <a:r>
              <a:rPr lang="en-IN" dirty="0"/>
              <a:t>What failed?</a:t>
            </a:r>
            <a:br>
              <a:rPr lang="en-IN" dirty="0"/>
            </a:br>
            <a:r>
              <a:rPr lang="en-IN" dirty="0"/>
              <a:t>Verification or Validation?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062021-FE0F-6041-E9D4-27FC7F0F25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A4A949-A87A-945E-C279-1F9C0A9CC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940" y="112536"/>
            <a:ext cx="3671981" cy="454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61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DF7B1-55BE-C645-863C-532CCCF41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Verification Methods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ACA460-1DD9-5D48-A548-635496F51E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Inspection </a:t>
            </a:r>
            <a:r>
              <a:rPr lang="en-US" i="1"/>
              <a:t>(Examination against reference)</a:t>
            </a:r>
          </a:p>
          <a:p>
            <a:pPr>
              <a:lnSpc>
                <a:spcPct val="150000"/>
              </a:lnSpc>
            </a:pPr>
            <a:r>
              <a:rPr lang="en-US"/>
              <a:t>Analysis </a:t>
            </a:r>
            <a:r>
              <a:rPr lang="en-US" i="1"/>
              <a:t>(Theoretical proof)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Demonstration </a:t>
            </a:r>
            <a:r>
              <a:rPr lang="en-US" i="1"/>
              <a:t>(Show functionality)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Test </a:t>
            </a:r>
            <a:r>
              <a:rPr lang="en-US" i="1"/>
              <a:t>(Controlled environment; special equipment)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Analogy / Similarity </a:t>
            </a:r>
            <a:r>
              <a:rPr lang="en-US" i="1"/>
              <a:t>(Equivalence)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Simulation </a:t>
            </a:r>
            <a:r>
              <a:rPr lang="en-US" i="1"/>
              <a:t>(Using “models”)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Sampling </a:t>
            </a:r>
            <a:r>
              <a:rPr lang="en-US" i="1"/>
              <a:t>(Representation)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9049C0-C1EF-3342-9002-5A4CD3CF97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CFD26E-CD17-EF42-98DB-AF250D8BD224}"/>
              </a:ext>
            </a:extLst>
          </p:cNvPr>
          <p:cNvSpPr txBox="1"/>
          <p:nvPr/>
        </p:nvSpPr>
        <p:spPr>
          <a:xfrm>
            <a:off x="6300316" y="1389230"/>
            <a:ext cx="2682910" cy="2118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800">
                <a:solidFill>
                  <a:srgbClr val="C00000"/>
                </a:solidFill>
              </a:rPr>
              <a:t>Verification Methods </a:t>
            </a:r>
          </a:p>
          <a:p>
            <a:pPr algn="ctr">
              <a:lnSpc>
                <a:spcPct val="150000"/>
              </a:lnSpc>
            </a:pPr>
            <a:r>
              <a:rPr lang="en-US" sz="1800">
                <a:solidFill>
                  <a:srgbClr val="C00000"/>
                </a:solidFill>
              </a:rPr>
              <a:t>are usually the same as </a:t>
            </a:r>
          </a:p>
          <a:p>
            <a:pPr algn="ctr">
              <a:lnSpc>
                <a:spcPct val="150000"/>
              </a:lnSpc>
            </a:pPr>
            <a:r>
              <a:rPr lang="en-US" sz="1800" b="1">
                <a:solidFill>
                  <a:srgbClr val="C00000"/>
                </a:solidFill>
              </a:rPr>
              <a:t>Validation Methods</a:t>
            </a:r>
            <a:r>
              <a:rPr lang="en-US" sz="1800">
                <a:solidFill>
                  <a:srgbClr val="C00000"/>
                </a:solidFill>
              </a:rPr>
              <a:t>, but with a different purpose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64E8E6-86D5-6547-B469-74E7117BA9A4}"/>
              </a:ext>
            </a:extLst>
          </p:cNvPr>
          <p:cNvSpPr txBox="1"/>
          <p:nvPr/>
        </p:nvSpPr>
        <p:spPr>
          <a:xfrm>
            <a:off x="311700" y="4073222"/>
            <a:ext cx="8520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800" b="1"/>
          </a:p>
          <a:p>
            <a:pPr algn="ctr"/>
            <a:r>
              <a:rPr lang="en-US" sz="1800" b="1"/>
              <a:t>How do these methods inform/influence activities on Left Side of </a:t>
            </a:r>
            <a:r>
              <a:rPr lang="en-US" sz="1800" b="1" err="1"/>
              <a:t>Vee</a:t>
            </a:r>
            <a:r>
              <a:rPr lang="en-US" sz="1800" b="1"/>
              <a:t>?</a:t>
            </a:r>
          </a:p>
          <a:p>
            <a:pPr algn="ctr"/>
            <a:endParaRPr lang="en-US" sz="1800" b="1"/>
          </a:p>
        </p:txBody>
      </p:sp>
    </p:spTree>
    <p:extLst>
      <p:ext uri="{BB962C8B-B14F-4D97-AF65-F5344CB8AC3E}">
        <p14:creationId xmlns:p14="http://schemas.microsoft.com/office/powerpoint/2010/main" val="275090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6349D37-10BE-E5BF-3836-858D10A37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5DE4111-690E-9DC1-F196-AA60C2CD30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Verification &amp; Validation Overview</a:t>
            </a:r>
          </a:p>
          <a:p>
            <a:endParaRPr lang="en-IN" dirty="0"/>
          </a:p>
          <a:p>
            <a:r>
              <a:rPr lang="en-IN" dirty="0"/>
              <a:t>Integration Techniques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FB79E-7EFB-DE45-413C-4D376E0C93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454137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73ADE2A-85CE-FE4F-BED2-525D6277FBD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65520" y="1080256"/>
            <a:ext cx="6406938" cy="3570775"/>
          </a:xfrm>
          <a:prstGeom prst="rect">
            <a:avLst/>
          </a:prstGeom>
        </p:spPr>
      </p:pic>
      <p:sp>
        <p:nvSpPr>
          <p:cNvPr id="369" name="Google Shape;369;p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Systems Engineering V</a:t>
            </a:r>
            <a:endParaRPr/>
          </a:p>
        </p:txBody>
      </p:sp>
      <p:sp>
        <p:nvSpPr>
          <p:cNvPr id="370" name="Google Shape;370;p5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E59964-4E1A-FD40-9838-264B4464FDE3}"/>
              </a:ext>
            </a:extLst>
          </p:cNvPr>
          <p:cNvSpPr txBox="1"/>
          <p:nvPr/>
        </p:nvSpPr>
        <p:spPr>
          <a:xfrm>
            <a:off x="7794540" y="4555495"/>
            <a:ext cx="12266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/>
              <a:t>Image source: USDOT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4E0D0CB3-157B-D446-B894-908709218896}"/>
              </a:ext>
            </a:extLst>
          </p:cNvPr>
          <p:cNvSpPr/>
          <p:nvPr/>
        </p:nvSpPr>
        <p:spPr>
          <a:xfrm rot="5400000">
            <a:off x="4605278" y="956800"/>
            <a:ext cx="826351" cy="391887"/>
          </a:xfrm>
          <a:prstGeom prst="rightArrow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929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>
            <a:spLocks noGrp="1"/>
          </p:cNvSpPr>
          <p:nvPr>
            <p:ph type="title"/>
          </p:nvPr>
        </p:nvSpPr>
        <p:spPr>
          <a:xfrm>
            <a:off x="311700" y="15629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types and Verification methods</a:t>
            </a:r>
            <a:endParaRPr/>
          </a:p>
        </p:txBody>
      </p:sp>
      <p:sp>
        <p:nvSpPr>
          <p:cNvPr id="161" name="Google Shape;161;p2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aphicFrame>
        <p:nvGraphicFramePr>
          <p:cNvPr id="162" name="Google Shape;162;p28"/>
          <p:cNvGraphicFramePr/>
          <p:nvPr>
            <p:extLst>
              <p:ext uri="{D42A27DB-BD31-4B8C-83A1-F6EECF244321}">
                <p14:modId xmlns:p14="http://schemas.microsoft.com/office/powerpoint/2010/main" val="2124535270"/>
              </p:ext>
            </p:extLst>
          </p:nvPr>
        </p:nvGraphicFramePr>
        <p:xfrm>
          <a:off x="122842" y="703683"/>
          <a:ext cx="8898316" cy="39470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37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0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97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436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Requirement Types</a:t>
                      </a:r>
                      <a:endParaRPr sz="1200" b="1" dirty="0"/>
                    </a:p>
                  </a:txBody>
                  <a:tcPr marL="91425" marR="91425" marT="91425" marB="91425">
                    <a:lnL w="12700">
                      <a:solidFill>
                        <a:schemeClr val="tx1"/>
                      </a:solidFill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2286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Requirement type definition</a:t>
                      </a:r>
                      <a:endParaRPr sz="1200" b="1" dirty="0"/>
                    </a:p>
                  </a:txBody>
                  <a:tcPr marL="91425" marR="91425" marT="91425" marB="91425">
                    <a:lnL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999A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2286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Typical Verification method</a:t>
                      </a:r>
                      <a:endParaRPr sz="1200" b="1" dirty="0"/>
                    </a:p>
                  </a:txBody>
                  <a:tcPr marL="91425" marR="91425" marT="91425" marB="91425">
                    <a:lnL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99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446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Function</a:t>
                      </a:r>
                      <a:endParaRPr sz="1100" b="1" dirty="0"/>
                    </a:p>
                  </a:txBody>
                  <a:tcPr marL="91425" marR="91425" marT="91425" marB="91425">
                    <a:lnL w="12700">
                      <a:solidFill>
                        <a:schemeClr val="tx1"/>
                      </a:solidFill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298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➔"/>
                      </a:pPr>
                      <a:r>
                        <a:rPr lang="en" sz="1100" dirty="0"/>
                        <a:t>What must the system do?</a:t>
                      </a:r>
                      <a:endParaRPr sz="1100" dirty="0"/>
                    </a:p>
                  </a:txBody>
                  <a:tcPr marL="91425" marR="91425" marT="91425" marB="91425">
                    <a:lnL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sng" dirty="0"/>
                        <a:t>Demonstration</a:t>
                      </a:r>
                      <a:endParaRPr sz="1100" b="1" u="sng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Use of system, subsystem, or component operation to show that a requirement can be achieved</a:t>
                      </a:r>
                      <a:endParaRPr sz="1100" dirty="0"/>
                    </a:p>
                  </a:txBody>
                  <a:tcPr marL="91425" marR="91425" marT="91425" marB="91425">
                    <a:lnL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689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Performance</a:t>
                      </a:r>
                      <a:endParaRPr sz="1100" b="1" dirty="0"/>
                    </a:p>
                  </a:txBody>
                  <a:tcPr marL="91425" marR="91425" marT="91425" marB="91425">
                    <a:lnL w="12700">
                      <a:solidFill>
                        <a:schemeClr val="tx1"/>
                      </a:solidFill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298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➔"/>
                      </a:pPr>
                      <a:r>
                        <a:rPr lang="en" sz="1100" dirty="0"/>
                        <a:t>How well must it be done?</a:t>
                      </a:r>
                      <a:endParaRPr sz="1100" dirty="0"/>
                    </a:p>
                  </a:txBody>
                  <a:tcPr marL="91425" marR="91425" marT="91425" marB="91425">
                    <a:lnL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sng" dirty="0"/>
                        <a:t>Test</a:t>
                      </a:r>
                      <a:endParaRPr sz="1100" b="1" u="sng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Use of system, subsystem, or component operation to obtain detailed data to verify performance or to provide sufficient information to verify performance though further analysis</a:t>
                      </a:r>
                      <a:endParaRPr sz="1100" dirty="0"/>
                    </a:p>
                  </a:txBody>
                  <a:tcPr marL="91425" marR="91425" marT="91425" marB="91425">
                    <a:lnL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689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Design Constraint</a:t>
                      </a:r>
                      <a:endParaRPr sz="1100" b="1" dirty="0"/>
                    </a:p>
                  </a:txBody>
                  <a:tcPr marL="91425" marR="91425" marT="91425" marB="914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298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➔"/>
                      </a:pPr>
                      <a:r>
                        <a:rPr lang="en" sz="1100" dirty="0"/>
                        <a:t>What design characteristics must be followed or achieved?</a:t>
                      </a:r>
                      <a:endParaRPr sz="1100" dirty="0"/>
                    </a:p>
                    <a:p>
                      <a:pPr marL="457200" lvl="0" indent="-298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➔"/>
                      </a:pPr>
                      <a:r>
                        <a:rPr lang="en" sz="1100" dirty="0"/>
                        <a:t>Typically set by a higher authority for business reasons</a:t>
                      </a:r>
                      <a:endParaRPr sz="1100" dirty="0"/>
                    </a:p>
                  </a:txBody>
                  <a:tcPr marL="91425" marR="91425" marT="91425" marB="914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sng" dirty="0"/>
                        <a:t>Inspection</a:t>
                      </a:r>
                      <a:endParaRPr sz="1100" b="1" u="sng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Visual examination</a:t>
                      </a:r>
                      <a:endParaRPr sz="1100" dirty="0"/>
                    </a:p>
                  </a:txBody>
                  <a:tcPr marL="91425" marR="91425" marT="91425" marB="914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175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Quality Attributes</a:t>
                      </a:r>
                      <a:endParaRPr sz="1100" b="1" dirty="0"/>
                    </a:p>
                  </a:txBody>
                  <a:tcPr marL="91425" marR="91425" marT="91425" marB="914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298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➔"/>
                      </a:pPr>
                      <a:r>
                        <a:rPr lang="en" sz="1100" dirty="0"/>
                        <a:t>How will the users determine the quality of the system, given the other requirements?</a:t>
                      </a:r>
                      <a:endParaRPr sz="1100" dirty="0"/>
                    </a:p>
                    <a:p>
                      <a:pPr marL="457200" lvl="0" indent="-298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➔"/>
                      </a:pPr>
                      <a:r>
                        <a:rPr lang="en" sz="1100" dirty="0"/>
                        <a:t>Usability, maintainability, etc.</a:t>
                      </a:r>
                      <a:endParaRPr sz="1100" dirty="0"/>
                    </a:p>
                    <a:p>
                      <a:pPr marL="457200" lvl="0" indent="-298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➔"/>
                      </a:pPr>
                      <a:r>
                        <a:rPr lang="en" sz="1100" dirty="0"/>
                        <a:t>Specification must include agreement on how it will be measured</a:t>
                      </a:r>
                      <a:endParaRPr sz="1100" dirty="0"/>
                    </a:p>
                  </a:txBody>
                  <a:tcPr marL="91425" marR="91425" marT="91425" marB="914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sng" dirty="0"/>
                        <a:t>Analysis</a:t>
                      </a:r>
                      <a:endParaRPr sz="1100" b="1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Use of mathematical modeling and analytical techniques to predict the compliance of a design to its requirements based on calculated data or data derived from lower level component or subsystem testing</a:t>
                      </a:r>
                      <a:endParaRPr sz="1100" dirty="0"/>
                    </a:p>
                  </a:txBody>
                  <a:tcPr marL="91425" marR="91425" marT="91425" marB="914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7255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Exercise 4.2</a:t>
            </a:r>
            <a:endParaRPr b="1" dirty="0"/>
          </a:p>
        </p:txBody>
      </p:sp>
      <p:sp>
        <p:nvSpPr>
          <p:cNvPr id="303" name="Google Shape;303;p7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 dirty="0"/>
              <a:t>For your </a:t>
            </a:r>
            <a:r>
              <a:rPr lang="en-US" dirty="0"/>
              <a:t>BSD</a:t>
            </a:r>
            <a:r>
              <a:rPr lang="en-US" sz="1800" dirty="0"/>
              <a:t>,</a:t>
            </a: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dirty="0"/>
          </a:p>
          <a:p>
            <a:pPr indent="-342900">
              <a:buSzPts val="1800"/>
              <a:buFont typeface="Arial"/>
              <a:buAutoNum type="arabicPeriod"/>
            </a:pPr>
            <a:r>
              <a:rPr lang="en-IN" sz="1800" dirty="0"/>
              <a:t>Pick a few Software Requirements already identified, and discuss the following:</a:t>
            </a:r>
          </a:p>
          <a:p>
            <a:pPr lvl="1" indent="-342900">
              <a:spcBef>
                <a:spcPts val="600"/>
              </a:spcBef>
              <a:buSzPts val="1800"/>
              <a:buFont typeface="+mj-lt"/>
              <a:buAutoNum type="alphaLcParenR"/>
            </a:pPr>
            <a:r>
              <a:rPr lang="en-IN" sz="1800" dirty="0"/>
              <a:t>Item to be Verified</a:t>
            </a:r>
          </a:p>
          <a:p>
            <a:pPr lvl="1" indent="-342900">
              <a:spcBef>
                <a:spcPts val="600"/>
              </a:spcBef>
              <a:buSzPts val="1800"/>
              <a:buFont typeface="+mj-lt"/>
              <a:buAutoNum type="alphaLcParenR"/>
            </a:pPr>
            <a:r>
              <a:rPr lang="en-IN" sz="1800" dirty="0"/>
              <a:t>Verification method</a:t>
            </a:r>
          </a:p>
          <a:p>
            <a:pPr lvl="1" indent="-342900">
              <a:spcBef>
                <a:spcPts val="600"/>
              </a:spcBef>
              <a:buSzPts val="1800"/>
              <a:buFont typeface="+mj-lt"/>
              <a:buAutoNum type="alphaLcParenR"/>
            </a:pPr>
            <a:r>
              <a:rPr lang="en-IN" sz="1800" dirty="0"/>
              <a:t>Facility / setup (if applicable)</a:t>
            </a:r>
          </a:p>
          <a:p>
            <a:pPr lvl="1" indent="-342900">
              <a:spcBef>
                <a:spcPts val="600"/>
              </a:spcBef>
              <a:buSzPts val="1800"/>
              <a:buFont typeface="+mj-lt"/>
              <a:buAutoNum type="alphaLcParenR"/>
            </a:pPr>
            <a:r>
              <a:rPr lang="en-IN" sz="1800" dirty="0"/>
              <a:t>Conducting the Verification (steps to be followed)</a:t>
            </a:r>
          </a:p>
          <a:p>
            <a:pPr lvl="1" indent="-342900">
              <a:spcBef>
                <a:spcPts val="600"/>
              </a:spcBef>
              <a:buSzPts val="1800"/>
              <a:buFont typeface="+mj-lt"/>
              <a:buAutoNum type="alphaLcParenR"/>
            </a:pPr>
            <a:r>
              <a:rPr lang="en-IN" sz="1800" dirty="0"/>
              <a:t>Data to be recorded; Analysis to be performed</a:t>
            </a:r>
          </a:p>
          <a:p>
            <a:pPr lvl="1" indent="-342900">
              <a:buSzPts val="1800"/>
              <a:buFont typeface="+mj-lt"/>
              <a:buAutoNum type="alphaLcParenR"/>
            </a:pPr>
            <a:endParaRPr lang="en-IN" dirty="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endParaRPr sz="1800" dirty="0"/>
          </a:p>
          <a:p>
            <a:pPr marL="4572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 dirty="0"/>
          </a:p>
        </p:txBody>
      </p:sp>
      <p:sp>
        <p:nvSpPr>
          <p:cNvPr id="304" name="Google Shape;304;p7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039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60BB44A-E6CE-ED7E-A0F7-FBB82966B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End of Module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04A82-E694-0D03-D489-E1CF047ADB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40220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1E6B4A-8A32-6301-0409-06B728064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V&amp;V Applicability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692C96-C636-8225-AF30-0724A1226C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V&amp;V is typically applied </a:t>
            </a:r>
            <a:r>
              <a:rPr lang="en-IN"/>
              <a:t>to </a:t>
            </a:r>
          </a:p>
          <a:p>
            <a:pPr marL="114300" indent="0">
              <a:buNone/>
            </a:pPr>
            <a:endParaRPr lang="en-IN" dirty="0"/>
          </a:p>
          <a:p>
            <a:pPr lvl="1"/>
            <a:r>
              <a:rPr lang="en-IN" dirty="0"/>
              <a:t>Requirements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Entities that result from the requirements (component, sub-system, system)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C84E8D-12DA-F46B-03FA-D5FDC2C923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5600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AA281A3-F82E-BB4A-74F8-304B71B2B5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897" b="2166"/>
          <a:stretch/>
        </p:blipFill>
        <p:spPr>
          <a:xfrm>
            <a:off x="20" y="10"/>
            <a:ext cx="9143980" cy="5143490"/>
          </a:xfrm>
          <a:prstGeom prst="rect">
            <a:avLst/>
          </a:prstGeom>
          <a:noFill/>
        </p:spPr>
      </p:pic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FF360832-61D1-31A3-BE95-DB0F97D5B977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472458" y="4739417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600"/>
                </a:spcAft>
                <a:buNone/>
              </a:pPr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65524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38C2C-AA08-CD21-6347-1D68E602F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V&amp;V of Requirements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35045-FFFC-9580-3BB4-F80EB85A3C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Verification of Requirement</a:t>
            </a:r>
          </a:p>
          <a:p>
            <a:pPr lvl="1"/>
            <a:r>
              <a:rPr lang="en-US"/>
              <a:t>Involves verifying that the statements and sets of statements have the characteristics of well-formed requirements statements resulting from following requirements writing rules</a:t>
            </a:r>
          </a:p>
          <a:p>
            <a:pPr lvl="1"/>
            <a:endParaRPr lang="en-IN"/>
          </a:p>
          <a:p>
            <a:r>
              <a:rPr lang="en-IN"/>
              <a:t>Validation of Requirement</a:t>
            </a:r>
          </a:p>
          <a:p>
            <a:pPr lvl="1"/>
            <a:r>
              <a:rPr lang="en-US"/>
              <a:t>Determines whether the requirement statement clearly communicates the intent of the need or parent requirement from which it was derived or transformed</a:t>
            </a:r>
          </a:p>
          <a:p>
            <a:pPr lvl="1"/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1782E-D50F-2AAC-83F3-06D97D5A3C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" smtClean="0"/>
              <a:pPr lvl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5469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38C2C-AA08-CD21-6347-1D68E602F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V&amp;V of the Entity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35045-FFFC-9580-3BB4-F80EB85A3C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Verification of the Entity</a:t>
            </a:r>
            <a:endParaRPr lang="en-US"/>
          </a:p>
          <a:p>
            <a:pPr lvl="1"/>
            <a:r>
              <a:rPr lang="en-US"/>
              <a:t>Results in collected evidence that can be used to prove that the entity is being/has been “formed” in the right way as defined by the set of system requirements with the required level of confidence</a:t>
            </a:r>
          </a:p>
          <a:p>
            <a:pPr lvl="1"/>
            <a:endParaRPr lang="en-IN"/>
          </a:p>
          <a:p>
            <a:r>
              <a:rPr lang="en-IN"/>
              <a:t>Validation of the Entity</a:t>
            </a:r>
            <a:endParaRPr lang="en-US"/>
          </a:p>
          <a:p>
            <a:pPr lvl="1"/>
            <a:r>
              <a:rPr lang="en-US"/>
              <a:t>Results in collected evidence to be used for the acceptance, certification, and qualification of the SOI that proves the right “entity” is being/has been “formed” as defined by the set of stakeholder requirement with the required level of confidence</a:t>
            </a:r>
          </a:p>
          <a:p>
            <a:pPr lvl="1"/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1782E-D50F-2AAC-83F3-06D97D5A3C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" smtClean="0"/>
              <a:pPr lvl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79550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Integration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15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4F07B-F84D-5040-98C9-B829A950F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Integration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31AFF-A30B-4B40-B48A-01052A0D0D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IN"/>
              <a:t>System integration consists of a process that “</a:t>
            </a:r>
            <a:r>
              <a:rPr lang="en-IN" i="1"/>
              <a:t>iteratively combines implemented system elements to form complete or partial system configurations in order to build a product or service. It is used recursively for successive levels of the system hierarchy</a:t>
            </a:r>
            <a:r>
              <a:rPr lang="en-IN"/>
              <a:t>.” (ISO/IEC 15288)</a:t>
            </a:r>
          </a:p>
          <a:p>
            <a:pPr>
              <a:lnSpc>
                <a:spcPct val="250000"/>
              </a:lnSpc>
            </a:pPr>
            <a:endParaRPr lang="en-IN"/>
          </a:p>
          <a:p>
            <a:pPr>
              <a:lnSpc>
                <a:spcPct val="250000"/>
              </a:lnSpc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A460D8-FDE7-9A48-AE13-5F7BBDEFBA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A0B9AF-0996-6B43-A39C-B3FB77668014}"/>
              </a:ext>
            </a:extLst>
          </p:cNvPr>
          <p:cNvSpPr txBox="1"/>
          <p:nvPr/>
        </p:nvSpPr>
        <p:spPr>
          <a:xfrm>
            <a:off x="6831135" y="4524882"/>
            <a:ext cx="219002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/>
              <a:t>https://</a:t>
            </a:r>
            <a:r>
              <a:rPr lang="en-US" sz="700" err="1"/>
              <a:t>www.sebokwiki.org</a:t>
            </a:r>
            <a:r>
              <a:rPr lang="en-US" sz="700"/>
              <a:t>/wiki/</a:t>
            </a:r>
            <a:r>
              <a:rPr lang="en-US" sz="700" err="1"/>
              <a:t>System_Integration</a:t>
            </a:r>
            <a:endParaRPr lang="en-US" sz="700"/>
          </a:p>
        </p:txBody>
      </p:sp>
    </p:spTree>
    <p:extLst>
      <p:ext uri="{BB962C8B-B14F-4D97-AF65-F5344CB8AC3E}">
        <p14:creationId xmlns:p14="http://schemas.microsoft.com/office/powerpoint/2010/main" val="22586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">
            <a:extLst>
              <a:ext uri="{FF2B5EF4-FFF2-40B4-BE49-F238E27FC236}">
                <a16:creationId xmlns:a16="http://schemas.microsoft.com/office/drawing/2014/main" id="{B642801E-D7D4-C5AD-2D5F-A8533D69A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/>
          <a:lstStyle/>
          <a:p>
            <a:r>
              <a:rPr lang="en-US" dirty="0"/>
              <a:t>Boundary of Integration Activities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8A0592A-4983-ED8E-60E9-BDD40B4B0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50291" y="1152475"/>
            <a:ext cx="3243417" cy="34164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C2E97408-7727-579B-D0FC-0AE2CD17DBB4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472458" y="4739417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600"/>
                </a:spcAft>
                <a:buNone/>
              </a:pPr>
              <a:t>9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C17336-58E6-10C4-9EDA-DA2B29B00376}"/>
              </a:ext>
            </a:extLst>
          </p:cNvPr>
          <p:cNvSpPr txBox="1"/>
          <p:nvPr/>
        </p:nvSpPr>
        <p:spPr>
          <a:xfrm>
            <a:off x="6928624" y="4155688"/>
            <a:ext cx="11544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SEBOK wiki</a:t>
            </a:r>
          </a:p>
        </p:txBody>
      </p:sp>
    </p:spTree>
    <p:extLst>
      <p:ext uri="{BB962C8B-B14F-4D97-AF65-F5344CB8AC3E}">
        <p14:creationId xmlns:p14="http://schemas.microsoft.com/office/powerpoint/2010/main" val="2261584300"/>
      </p:ext>
    </p:extLst>
  </p:cSld>
  <p:clrMapOvr>
    <a:masterClrMapping/>
  </p:clrMapOvr>
</p:sld>
</file>

<file path=ppt/theme/theme1.xml><?xml version="1.0" encoding="utf-8"?>
<a:theme xmlns:a="http://schemas.openxmlformats.org/drawingml/2006/main" name="1_Theme1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87E3E12E-2EDA-1545-AC29-9722C7BC4805}" vid="{68D7B608-62FF-0D47-A2C5-4332E49FDC2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b9b2c49-ddf7-48b6-8ff3-8e6617a13f17">
      <Terms xmlns="http://schemas.microsoft.com/office/infopath/2007/PartnerControls"/>
    </lcf76f155ced4ddcb4097134ff3c332f>
    <TaxCatchAll xmlns="b72f03f6-b631-4817-81ea-f374ff65b45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A1A0680E8C0649A31F3C04008601F3" ma:contentTypeVersion="17" ma:contentTypeDescription="Create a new document." ma:contentTypeScope="" ma:versionID="2da7b9dfd4d52744a43cc4afd7086d41">
  <xsd:schema xmlns:xsd="http://www.w3.org/2001/XMLSchema" xmlns:xs="http://www.w3.org/2001/XMLSchema" xmlns:p="http://schemas.microsoft.com/office/2006/metadata/properties" xmlns:ns2="1b9b2c49-ddf7-48b6-8ff3-8e6617a13f17" xmlns:ns3="b72f03f6-b631-4817-81ea-f374ff65b457" targetNamespace="http://schemas.microsoft.com/office/2006/metadata/properties" ma:root="true" ma:fieldsID="6746b0c471513f8dff2f8747c83adcd8" ns2:_="" ns3:_="">
    <xsd:import namespace="1b9b2c49-ddf7-48b6-8ff3-8e6617a13f17"/>
    <xsd:import namespace="b72f03f6-b631-4817-81ea-f374ff65b45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9b2c49-ddf7-48b6-8ff3-8e6617a13f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3431afaf-e7ca-4b76-b0d7-fad59336b6b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2f03f6-b631-4817-81ea-f374ff65b45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5d3b9100-17f4-4c73-af34-9baa84be1912}" ma:internalName="TaxCatchAll" ma:showField="CatchAllData" ma:web="b72f03f6-b631-4817-81ea-f374ff65b45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0271507-561F-4182-B4DD-EB969A5220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90C9934-FE3E-485F-B614-72A25DAEAACF}">
  <ds:schemaRefs>
    <ds:schemaRef ds:uri="http://schemas.microsoft.com/office/2006/metadata/properties"/>
    <ds:schemaRef ds:uri="http://schemas.microsoft.com/office/infopath/2007/PartnerControls"/>
    <ds:schemaRef ds:uri="1b9b2c49-ddf7-48b6-8ff3-8e6617a13f17"/>
    <ds:schemaRef ds:uri="b72f03f6-b631-4817-81ea-f374ff65b457"/>
  </ds:schemaRefs>
</ds:datastoreItem>
</file>

<file path=customXml/itemProps3.xml><?xml version="1.0" encoding="utf-8"?>
<ds:datastoreItem xmlns:ds="http://schemas.openxmlformats.org/officeDocument/2006/customXml" ds:itemID="{9B03CCA7-23F7-4ED2-88B7-1378D00C18E9}">
  <ds:schemaRefs>
    <ds:schemaRef ds:uri="1b9b2c49-ddf7-48b6-8ff3-8e6617a13f17"/>
    <ds:schemaRef ds:uri="b72f03f6-b631-4817-81ea-f374ff65b45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186</TotalTime>
  <Words>1369</Words>
  <Application>Microsoft Office PowerPoint</Application>
  <PresentationFormat>On-screen Show (16:9)</PresentationFormat>
  <Paragraphs>184</Paragraphs>
  <Slides>23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Open Sans</vt:lpstr>
      <vt:lpstr>Wingdings</vt:lpstr>
      <vt:lpstr>1_Theme1</vt:lpstr>
      <vt:lpstr>Requirements Verification and Validation</vt:lpstr>
      <vt:lpstr>Agenda</vt:lpstr>
      <vt:lpstr>V&amp;V Applicability</vt:lpstr>
      <vt:lpstr>PowerPoint Presentation</vt:lpstr>
      <vt:lpstr>V&amp;V of Requirements</vt:lpstr>
      <vt:lpstr>V&amp;V of the Entity</vt:lpstr>
      <vt:lpstr>System Integration</vt:lpstr>
      <vt:lpstr>System Integration</vt:lpstr>
      <vt:lpstr>Boundary of Integration Activities</vt:lpstr>
      <vt:lpstr>Integration Process</vt:lpstr>
      <vt:lpstr>Integration Strategies</vt:lpstr>
      <vt:lpstr>Integration Strategies</vt:lpstr>
      <vt:lpstr>Integration Strategies</vt:lpstr>
      <vt:lpstr>How do these strategies inform/influence activities on Left Side of Vee?</vt:lpstr>
      <vt:lpstr>Exercise 4.1</vt:lpstr>
      <vt:lpstr>Verification and Validation</vt:lpstr>
      <vt:lpstr>What’s what?</vt:lpstr>
      <vt:lpstr>What failed? Verification or Validation?</vt:lpstr>
      <vt:lpstr>Verification Methods</vt:lpstr>
      <vt:lpstr>Systems Engineering V</vt:lpstr>
      <vt:lpstr>Requirement types and Verification methods</vt:lpstr>
      <vt:lpstr>Exercise 4.2</vt:lpstr>
      <vt:lpstr>End of Module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Engineering Overview</dc:title>
  <cp:lastModifiedBy>mudit mittal</cp:lastModifiedBy>
  <cp:revision>18</cp:revision>
  <dcterms:modified xsi:type="dcterms:W3CDTF">2024-12-02T05:41:30Z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888600</vt:r8>
  </property>
  <property fmtid="{D5CDD505-2E9C-101B-9397-08002B2CF9AE}" pid="3" name="ContentTypeId">
    <vt:lpwstr>0x010100B1A1A0680E8C0649A31F3C04008601F3</vt:lpwstr>
  </property>
  <property fmtid="{D5CDD505-2E9C-101B-9397-08002B2CF9AE}" pid="4" name="TriggerFlowInfo">
    <vt:lpwstr/>
  </property>
  <property fmtid="{D5CDD505-2E9C-101B-9397-08002B2CF9AE}" pid="5" name="ComplianceAssetId">
    <vt:lpwstr/>
  </property>
  <property fmtid="{D5CDD505-2E9C-101B-9397-08002B2CF9AE}" pid="6" name="_ExtendedDescription">
    <vt:lpwstr/>
  </property>
  <property fmtid="{D5CDD505-2E9C-101B-9397-08002B2CF9AE}" pid="7" name="MediaServiceImageTags">
    <vt:lpwstr/>
  </property>
</Properties>
</file>