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7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A826-96C4-4A08-A8E3-4D168FBE455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442D-E5DB-48F5-8DB4-2AD71B7D6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51" y="646981"/>
            <a:ext cx="9144000" cy="5227608"/>
          </a:xfrm>
        </p:spPr>
        <p:txBody>
          <a:bodyPr/>
          <a:lstStyle/>
          <a:p>
            <a:pPr algn="l"/>
            <a:r>
              <a:rPr lang="en-US" dirty="0" smtClean="0"/>
              <a:t>Stages in Data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Decide on the objectives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What and How to measure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Data Collection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Data Cleaning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212785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82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Cases, Variables Type of Variables</a:t>
            </a:r>
          </a:p>
          <a:p>
            <a:r>
              <a:rPr lang="en-US" dirty="0" smtClean="0"/>
              <a:t>Graph and shape of distributions</a:t>
            </a:r>
          </a:p>
          <a:p>
            <a:r>
              <a:rPr lang="en-US" dirty="0" smtClean="0"/>
              <a:t>Mode, Median and Mean</a:t>
            </a:r>
          </a:p>
          <a:p>
            <a:r>
              <a:rPr lang="en-US" dirty="0" smtClean="0"/>
              <a:t>Range, Inter-quartile, Box plot</a:t>
            </a:r>
          </a:p>
          <a:p>
            <a:r>
              <a:rPr lang="en-US" dirty="0" smtClean="0"/>
              <a:t>Variance and </a:t>
            </a:r>
            <a:r>
              <a:rPr lang="en-US" dirty="0" err="1" smtClean="0"/>
              <a:t>Std</a:t>
            </a:r>
            <a:r>
              <a:rPr lang="en-US" dirty="0" smtClean="0"/>
              <a:t> Deviation</a:t>
            </a:r>
          </a:p>
          <a:p>
            <a:r>
              <a:rPr lang="en-US" dirty="0" smtClean="0"/>
              <a:t>Z-score</a:t>
            </a:r>
          </a:p>
          <a:p>
            <a:r>
              <a:rPr lang="en-US" dirty="0" smtClean="0"/>
              <a:t>Contingency table, scatter plot, Pearson methods</a:t>
            </a:r>
          </a:p>
          <a:p>
            <a:r>
              <a:rPr lang="en-US" dirty="0" smtClean="0"/>
              <a:t>Basics of Regression</a:t>
            </a:r>
          </a:p>
          <a:p>
            <a:r>
              <a:rPr lang="en-US" dirty="0" smtClean="0"/>
              <a:t>Random variables, Probability distribution</a:t>
            </a:r>
          </a:p>
          <a:p>
            <a:r>
              <a:rPr lang="en-US" dirty="0" smtClean="0"/>
              <a:t>Normal Distributions, Binomial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3367478"/>
          </a:xfrm>
        </p:spPr>
        <p:txBody>
          <a:bodyPr/>
          <a:lstStyle/>
          <a:p>
            <a:r>
              <a:rPr lang="en-US" dirty="0" smtClean="0"/>
              <a:t>Probability distribution</a:t>
            </a:r>
          </a:p>
          <a:p>
            <a:r>
              <a:rPr lang="en-US" dirty="0" smtClean="0"/>
              <a:t>Basic Hypothesis testing</a:t>
            </a:r>
          </a:p>
          <a:p>
            <a:r>
              <a:rPr lang="en-US" dirty="0" smtClean="0"/>
              <a:t>Modelling and fitting of data</a:t>
            </a:r>
          </a:p>
          <a:p>
            <a:r>
              <a:rPr lang="en-US" dirty="0" err="1" smtClean="0"/>
              <a:t>Regrerssion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Basic Bayesian thinking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Markov chains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2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-lab</a:t>
            </a:r>
          </a:p>
          <a:p>
            <a:r>
              <a:rPr lang="en-US" dirty="0" err="1" smtClean="0"/>
              <a:t>Anconda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0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Basic Statistics</vt:lpstr>
      <vt:lpstr>Implementation in Python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Agniswar</dc:creator>
  <cp:lastModifiedBy>Agniswar</cp:lastModifiedBy>
  <cp:revision>4</cp:revision>
  <dcterms:created xsi:type="dcterms:W3CDTF">2022-04-10T03:54:50Z</dcterms:created>
  <dcterms:modified xsi:type="dcterms:W3CDTF">2022-04-10T04:13:51Z</dcterms:modified>
</cp:coreProperties>
</file>