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Библиотека RANDOM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Документация по 4 методам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