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283" r:id="rId3"/>
    <p:sldId id="284" r:id="rId4"/>
    <p:sldId id="285" r:id="rId5"/>
    <p:sldId id="286" r:id="rId6"/>
    <p:sldId id="287" r:id="rId7"/>
    <p:sldId id="288" r:id="rId8"/>
    <p:sldId id="289" r:id="rId9"/>
    <p:sldId id="290" r:id="rId10"/>
    <p:sldId id="291" r:id="rId11"/>
    <p:sldId id="270" r:id="rId12"/>
    <p:sldId id="271" r:id="rId13"/>
    <p:sldId id="272" r:id="rId14"/>
    <p:sldId id="273" r:id="rId15"/>
    <p:sldId id="274" r:id="rId16"/>
    <p:sldId id="276" r:id="rId17"/>
    <p:sldId id="277" r:id="rId18"/>
    <p:sldId id="257" r:id="rId19"/>
    <p:sldId id="278" r:id="rId20"/>
    <p:sldId id="266" r:id="rId21"/>
    <p:sldId id="275" r:id="rId22"/>
    <p:sldId id="292" r:id="rId23"/>
    <p:sldId id="293" r:id="rId24"/>
    <p:sldId id="281" r:id="rId25"/>
    <p:sldId id="325" r:id="rId26"/>
    <p:sldId id="326" r:id="rId27"/>
    <p:sldId id="327" r:id="rId28"/>
    <p:sldId id="328" r:id="rId29"/>
    <p:sldId id="294" r:id="rId30"/>
    <p:sldId id="299" r:id="rId31"/>
    <p:sldId id="300" r:id="rId32"/>
    <p:sldId id="301" r:id="rId33"/>
    <p:sldId id="302" r:id="rId34"/>
    <p:sldId id="303" r:id="rId35"/>
    <p:sldId id="304" r:id="rId36"/>
    <p:sldId id="305" r:id="rId37"/>
    <p:sldId id="306" r:id="rId38"/>
    <p:sldId id="295" r:id="rId39"/>
    <p:sldId id="296" r:id="rId40"/>
    <p:sldId id="297" r:id="rId41"/>
    <p:sldId id="307" r:id="rId42"/>
    <p:sldId id="308" r:id="rId43"/>
    <p:sldId id="309" r:id="rId44"/>
    <p:sldId id="310" r:id="rId45"/>
    <p:sldId id="311" r:id="rId46"/>
    <p:sldId id="312" r:id="rId47"/>
    <p:sldId id="314" r:id="rId48"/>
    <p:sldId id="315" r:id="rId49"/>
    <p:sldId id="313" r:id="rId50"/>
    <p:sldId id="316" r:id="rId51"/>
    <p:sldId id="317" r:id="rId52"/>
    <p:sldId id="318" r:id="rId53"/>
    <p:sldId id="319" r:id="rId54"/>
    <p:sldId id="320" r:id="rId55"/>
    <p:sldId id="321" r:id="rId56"/>
    <p:sldId id="322" r:id="rId57"/>
    <p:sldId id="323" r:id="rId58"/>
    <p:sldId id="324" r:id="rId59"/>
    <p:sldId id="329" r:id="rId60"/>
    <p:sldId id="330" r:id="rId61"/>
    <p:sldId id="331" r:id="rId62"/>
    <p:sldId id="332" r:id="rId63"/>
    <p:sldId id="333" r:id="rId64"/>
    <p:sldId id="334" r:id="rId65"/>
    <p:sldId id="335" r:id="rId66"/>
    <p:sldId id="336" r:id="rId67"/>
    <p:sldId id="298" r:id="rId68"/>
    <p:sldId id="265" r:id="rId6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CF9"/>
          </a:solidFill>
        </a:fill>
      </a:tcStyle>
    </a:wholeTbl>
    <a:band2H>
      <a:tcTxStyle/>
      <a:tcStyle>
        <a:tcBdr/>
        <a:fill>
          <a:solidFill>
            <a:srgbClr val="E9F6FC"/>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EDF"/>
          </a:solidFill>
        </a:fill>
      </a:tcStyle>
    </a:wholeTbl>
    <a:band2H>
      <a:tcTxStyle/>
      <a:tcStyle>
        <a:tcBdr/>
        <a:fill>
          <a:solidFill>
            <a:srgbClr val="E8F6F0"/>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ECD"/>
          </a:solidFill>
        </a:fill>
      </a:tcStyle>
    </a:wholeTbl>
    <a:band2H>
      <a:tcTxStyle/>
      <a:tcStyle>
        <a:tcBdr/>
        <a:fill>
          <a:solidFill>
            <a:srgbClr val="EEF7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00" autoAdjust="0"/>
  </p:normalViewPr>
  <p:slideViewPr>
    <p:cSldViewPr snapToGrid="0">
      <p:cViewPr>
        <p:scale>
          <a:sx n="50" d="100"/>
          <a:sy n="50" d="100"/>
        </p:scale>
        <p:origin x="19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47DDE-6A09-420A-82F5-D24B1D352EE0}" type="doc">
      <dgm:prSet loTypeId="urn:microsoft.com/office/officeart/2005/8/layout/hierarchy4" loCatId="list" qsTypeId="urn:microsoft.com/office/officeart/2005/8/quickstyle/simple3" qsCatId="simple" csTypeId="urn:microsoft.com/office/officeart/2005/8/colors/accent1_2" csCatId="accent1"/>
      <dgm:spPr/>
      <dgm:t>
        <a:bodyPr/>
        <a:lstStyle/>
        <a:p>
          <a:endParaRPr lang="en-IN"/>
        </a:p>
      </dgm:t>
    </dgm:pt>
    <dgm:pt modelId="{E3B3AF0B-9FEE-42D3-8B4A-E4A9FE0FB404}">
      <dgm:prSet/>
      <dgm:spPr/>
      <dgm:t>
        <a:bodyPr/>
        <a:lstStyle/>
        <a:p>
          <a:r>
            <a:rPr lang="en-IN" b="0" i="0" baseline="0"/>
            <a:t>Docker</a:t>
          </a:r>
          <a:endParaRPr lang="en-IN"/>
        </a:p>
      </dgm:t>
    </dgm:pt>
    <dgm:pt modelId="{B9AEF268-3D27-4F41-9CCF-57BE45EF62EF}" type="parTrans" cxnId="{668451E8-79E2-44B6-9DF5-9CA493650D50}">
      <dgm:prSet/>
      <dgm:spPr/>
      <dgm:t>
        <a:bodyPr/>
        <a:lstStyle/>
        <a:p>
          <a:endParaRPr lang="en-IN"/>
        </a:p>
      </dgm:t>
    </dgm:pt>
    <dgm:pt modelId="{B619B44C-BDE0-45CF-A295-C0805C6531F2}" type="sibTrans" cxnId="{668451E8-79E2-44B6-9DF5-9CA493650D50}">
      <dgm:prSet/>
      <dgm:spPr/>
      <dgm:t>
        <a:bodyPr/>
        <a:lstStyle/>
        <a:p>
          <a:endParaRPr lang="en-IN"/>
        </a:p>
      </dgm:t>
    </dgm:pt>
    <dgm:pt modelId="{941AB1B1-7465-43B1-AEAD-7E85F536F3AD}">
      <dgm:prSet/>
      <dgm:spPr/>
      <dgm:t>
        <a:bodyPr/>
        <a:lstStyle/>
        <a:p>
          <a:r>
            <a:rPr lang="en-IN" b="0" i="0" baseline="0"/>
            <a:t>Open platform for developing, shipping, and running applications</a:t>
          </a:r>
          <a:endParaRPr lang="en-IN"/>
        </a:p>
      </dgm:t>
    </dgm:pt>
    <dgm:pt modelId="{974B9397-57EE-4FE7-95D1-25269A2D35DA}" type="parTrans" cxnId="{2962FA1D-A477-44B5-AB4E-744F1C0B6CD8}">
      <dgm:prSet/>
      <dgm:spPr/>
      <dgm:t>
        <a:bodyPr/>
        <a:lstStyle/>
        <a:p>
          <a:endParaRPr lang="en-IN"/>
        </a:p>
      </dgm:t>
    </dgm:pt>
    <dgm:pt modelId="{6630289E-E56F-4132-9B51-19F9DFD51527}" type="sibTrans" cxnId="{2962FA1D-A477-44B5-AB4E-744F1C0B6CD8}">
      <dgm:prSet/>
      <dgm:spPr/>
      <dgm:t>
        <a:bodyPr/>
        <a:lstStyle/>
        <a:p>
          <a:endParaRPr lang="en-IN"/>
        </a:p>
      </dgm:t>
    </dgm:pt>
    <dgm:pt modelId="{BA3A46DE-3B8D-4921-A1C1-B462BAD03546}">
      <dgm:prSet/>
      <dgm:spPr/>
      <dgm:t>
        <a:bodyPr/>
        <a:lstStyle/>
        <a:p>
          <a:r>
            <a:rPr lang="en-IN" b="0" i="0" baseline="0"/>
            <a:t>Separation between application &amp; Infrastructure</a:t>
          </a:r>
          <a:endParaRPr lang="en-IN"/>
        </a:p>
      </dgm:t>
    </dgm:pt>
    <dgm:pt modelId="{E2E81F5B-002D-48F3-AB89-45513D49A07F}" type="parTrans" cxnId="{E5FD935C-13CF-4B8D-B258-93ABC2942EB2}">
      <dgm:prSet/>
      <dgm:spPr/>
      <dgm:t>
        <a:bodyPr/>
        <a:lstStyle/>
        <a:p>
          <a:endParaRPr lang="en-IN"/>
        </a:p>
      </dgm:t>
    </dgm:pt>
    <dgm:pt modelId="{E0289B5B-45BF-4C0D-9398-F6BCB3367332}" type="sibTrans" cxnId="{E5FD935C-13CF-4B8D-B258-93ABC2942EB2}">
      <dgm:prSet/>
      <dgm:spPr/>
      <dgm:t>
        <a:bodyPr/>
        <a:lstStyle/>
        <a:p>
          <a:endParaRPr lang="en-IN"/>
        </a:p>
      </dgm:t>
    </dgm:pt>
    <dgm:pt modelId="{E616ADB9-1DAD-4576-A02B-7FB537831F36}">
      <dgm:prSet/>
      <dgm:spPr/>
      <dgm:t>
        <a:bodyPr/>
        <a:lstStyle/>
        <a:p>
          <a:r>
            <a:rPr lang="en-IN" b="0" i="0" baseline="0"/>
            <a:t>Manage your Infrastructure as if it is a application</a:t>
          </a:r>
          <a:endParaRPr lang="en-IN"/>
        </a:p>
      </dgm:t>
    </dgm:pt>
    <dgm:pt modelId="{39435FC8-20BA-40D2-B7DD-2653D923EE87}" type="parTrans" cxnId="{FBD6AF2C-3B09-4E24-A488-5F8900B48128}">
      <dgm:prSet/>
      <dgm:spPr/>
      <dgm:t>
        <a:bodyPr/>
        <a:lstStyle/>
        <a:p>
          <a:endParaRPr lang="en-IN"/>
        </a:p>
      </dgm:t>
    </dgm:pt>
    <dgm:pt modelId="{B3C8DB14-0A6C-442B-8C57-78FFF01B11B8}" type="sibTrans" cxnId="{FBD6AF2C-3B09-4E24-A488-5F8900B48128}">
      <dgm:prSet/>
      <dgm:spPr/>
      <dgm:t>
        <a:bodyPr/>
        <a:lstStyle/>
        <a:p>
          <a:endParaRPr lang="en-IN"/>
        </a:p>
      </dgm:t>
    </dgm:pt>
    <dgm:pt modelId="{8F710D09-08E8-41C4-86D8-88904B695CFF}">
      <dgm:prSet/>
      <dgm:spPr/>
      <dgm:t>
        <a:bodyPr/>
        <a:lstStyle/>
        <a:p>
          <a:r>
            <a:rPr lang="en-IN" b="0" i="0" baseline="0"/>
            <a:t>Speed up the Dev to Prod Cycle</a:t>
          </a:r>
          <a:endParaRPr lang="en-IN"/>
        </a:p>
      </dgm:t>
    </dgm:pt>
    <dgm:pt modelId="{4BE5C60D-43EE-4768-B1EC-4DFF0249ABF3}" type="parTrans" cxnId="{F4BC90EB-0A67-45B8-8D44-4D37F9CB69E7}">
      <dgm:prSet/>
      <dgm:spPr/>
      <dgm:t>
        <a:bodyPr/>
        <a:lstStyle/>
        <a:p>
          <a:endParaRPr lang="en-IN"/>
        </a:p>
      </dgm:t>
    </dgm:pt>
    <dgm:pt modelId="{64EDB18C-40BD-4B56-8B09-10BBB706E1CC}" type="sibTrans" cxnId="{F4BC90EB-0A67-45B8-8D44-4D37F9CB69E7}">
      <dgm:prSet/>
      <dgm:spPr/>
      <dgm:t>
        <a:bodyPr/>
        <a:lstStyle/>
        <a:p>
          <a:endParaRPr lang="en-IN"/>
        </a:p>
      </dgm:t>
    </dgm:pt>
    <dgm:pt modelId="{CBECACD2-8A89-4644-A74C-2003543DE225}">
      <dgm:prSet/>
      <dgm:spPr/>
      <dgm:t>
        <a:bodyPr/>
        <a:lstStyle/>
        <a:p>
          <a:r>
            <a:rPr lang="en-IN" b="0" i="0" baseline="0"/>
            <a:t>Easily clone the environment</a:t>
          </a:r>
          <a:endParaRPr lang="en-IN"/>
        </a:p>
      </dgm:t>
    </dgm:pt>
    <dgm:pt modelId="{AFC0C620-E644-4018-92DD-26F6378D0937}" type="parTrans" cxnId="{4E6AE823-731E-45B6-AC58-C5F1E14482FC}">
      <dgm:prSet/>
      <dgm:spPr/>
      <dgm:t>
        <a:bodyPr/>
        <a:lstStyle/>
        <a:p>
          <a:endParaRPr lang="en-IN"/>
        </a:p>
      </dgm:t>
    </dgm:pt>
    <dgm:pt modelId="{F90FEA99-09C4-4872-A7C2-C73AA43A52BB}" type="sibTrans" cxnId="{4E6AE823-731E-45B6-AC58-C5F1E14482FC}">
      <dgm:prSet/>
      <dgm:spPr/>
      <dgm:t>
        <a:bodyPr/>
        <a:lstStyle/>
        <a:p>
          <a:endParaRPr lang="en-IN"/>
        </a:p>
      </dgm:t>
    </dgm:pt>
    <dgm:pt modelId="{7B3FEB98-5420-408D-A35E-C331912BF808}" type="pres">
      <dgm:prSet presAssocID="{CD347DDE-6A09-420A-82F5-D24B1D352EE0}" presName="Name0" presStyleCnt="0">
        <dgm:presLayoutVars>
          <dgm:chPref val="1"/>
          <dgm:dir/>
          <dgm:animOne val="branch"/>
          <dgm:animLvl val="lvl"/>
          <dgm:resizeHandles/>
        </dgm:presLayoutVars>
      </dgm:prSet>
      <dgm:spPr/>
    </dgm:pt>
    <dgm:pt modelId="{ED134995-5546-4374-9E16-8D21BBE59EC1}" type="pres">
      <dgm:prSet presAssocID="{E3B3AF0B-9FEE-42D3-8B4A-E4A9FE0FB404}" presName="vertOne" presStyleCnt="0"/>
      <dgm:spPr/>
    </dgm:pt>
    <dgm:pt modelId="{C775182F-C0AA-4713-B8A4-EB213B194531}" type="pres">
      <dgm:prSet presAssocID="{E3B3AF0B-9FEE-42D3-8B4A-E4A9FE0FB404}" presName="txOne" presStyleLbl="node0" presStyleIdx="0" presStyleCnt="1">
        <dgm:presLayoutVars>
          <dgm:chPref val="3"/>
        </dgm:presLayoutVars>
      </dgm:prSet>
      <dgm:spPr/>
    </dgm:pt>
    <dgm:pt modelId="{6849A57B-E748-4D2D-989C-D8B494627AB3}" type="pres">
      <dgm:prSet presAssocID="{E3B3AF0B-9FEE-42D3-8B4A-E4A9FE0FB404}" presName="parTransOne" presStyleCnt="0"/>
      <dgm:spPr/>
    </dgm:pt>
    <dgm:pt modelId="{5F3318BC-E86A-440A-BB7B-8F966F1C0678}" type="pres">
      <dgm:prSet presAssocID="{E3B3AF0B-9FEE-42D3-8B4A-E4A9FE0FB404}" presName="horzOne" presStyleCnt="0"/>
      <dgm:spPr/>
    </dgm:pt>
    <dgm:pt modelId="{9B382F6C-4A3C-47DF-BF86-F6E006C6CF8C}" type="pres">
      <dgm:prSet presAssocID="{941AB1B1-7465-43B1-AEAD-7E85F536F3AD}" presName="vertTwo" presStyleCnt="0"/>
      <dgm:spPr/>
    </dgm:pt>
    <dgm:pt modelId="{A4BE8A21-1688-48C0-B894-28337AA8F733}" type="pres">
      <dgm:prSet presAssocID="{941AB1B1-7465-43B1-AEAD-7E85F536F3AD}" presName="txTwo" presStyleLbl="node2" presStyleIdx="0" presStyleCnt="5">
        <dgm:presLayoutVars>
          <dgm:chPref val="3"/>
        </dgm:presLayoutVars>
      </dgm:prSet>
      <dgm:spPr/>
    </dgm:pt>
    <dgm:pt modelId="{22BE2D8D-74C3-435A-AA5A-9AE10B66E9FE}" type="pres">
      <dgm:prSet presAssocID="{941AB1B1-7465-43B1-AEAD-7E85F536F3AD}" presName="horzTwo" presStyleCnt="0"/>
      <dgm:spPr/>
    </dgm:pt>
    <dgm:pt modelId="{7849E96A-D7E2-445C-AFB6-64CB362DBC67}" type="pres">
      <dgm:prSet presAssocID="{6630289E-E56F-4132-9B51-19F9DFD51527}" presName="sibSpaceTwo" presStyleCnt="0"/>
      <dgm:spPr/>
    </dgm:pt>
    <dgm:pt modelId="{767D8E61-2852-4542-99EF-660B3FBCBE87}" type="pres">
      <dgm:prSet presAssocID="{BA3A46DE-3B8D-4921-A1C1-B462BAD03546}" presName="vertTwo" presStyleCnt="0"/>
      <dgm:spPr/>
    </dgm:pt>
    <dgm:pt modelId="{C8581886-677D-429F-B459-26CB11382DCE}" type="pres">
      <dgm:prSet presAssocID="{BA3A46DE-3B8D-4921-A1C1-B462BAD03546}" presName="txTwo" presStyleLbl="node2" presStyleIdx="1" presStyleCnt="5">
        <dgm:presLayoutVars>
          <dgm:chPref val="3"/>
        </dgm:presLayoutVars>
      </dgm:prSet>
      <dgm:spPr/>
    </dgm:pt>
    <dgm:pt modelId="{1DE83AE2-EF70-4471-AC5C-5EA3A203C1CE}" type="pres">
      <dgm:prSet presAssocID="{BA3A46DE-3B8D-4921-A1C1-B462BAD03546}" presName="horzTwo" presStyleCnt="0"/>
      <dgm:spPr/>
    </dgm:pt>
    <dgm:pt modelId="{AA11F4FD-0B50-4E29-910B-D0FC1AE22996}" type="pres">
      <dgm:prSet presAssocID="{E0289B5B-45BF-4C0D-9398-F6BCB3367332}" presName="sibSpaceTwo" presStyleCnt="0"/>
      <dgm:spPr/>
    </dgm:pt>
    <dgm:pt modelId="{FD89673A-95C9-4691-B3E5-F77CEC9FE91B}" type="pres">
      <dgm:prSet presAssocID="{E616ADB9-1DAD-4576-A02B-7FB537831F36}" presName="vertTwo" presStyleCnt="0"/>
      <dgm:spPr/>
    </dgm:pt>
    <dgm:pt modelId="{E24957B3-5A14-4615-A218-E57DEA384C70}" type="pres">
      <dgm:prSet presAssocID="{E616ADB9-1DAD-4576-A02B-7FB537831F36}" presName="txTwo" presStyleLbl="node2" presStyleIdx="2" presStyleCnt="5">
        <dgm:presLayoutVars>
          <dgm:chPref val="3"/>
        </dgm:presLayoutVars>
      </dgm:prSet>
      <dgm:spPr/>
    </dgm:pt>
    <dgm:pt modelId="{59FD8891-0510-4C58-8C45-995F05A976C3}" type="pres">
      <dgm:prSet presAssocID="{E616ADB9-1DAD-4576-A02B-7FB537831F36}" presName="horzTwo" presStyleCnt="0"/>
      <dgm:spPr/>
    </dgm:pt>
    <dgm:pt modelId="{B555F901-0AED-4E14-9B18-0180505E49B6}" type="pres">
      <dgm:prSet presAssocID="{B3C8DB14-0A6C-442B-8C57-78FFF01B11B8}" presName="sibSpaceTwo" presStyleCnt="0"/>
      <dgm:spPr/>
    </dgm:pt>
    <dgm:pt modelId="{491F2626-6A5F-4425-82F9-5183E9F786CD}" type="pres">
      <dgm:prSet presAssocID="{8F710D09-08E8-41C4-86D8-88904B695CFF}" presName="vertTwo" presStyleCnt="0"/>
      <dgm:spPr/>
    </dgm:pt>
    <dgm:pt modelId="{469AAF79-56EF-47A9-8167-6B39A1051262}" type="pres">
      <dgm:prSet presAssocID="{8F710D09-08E8-41C4-86D8-88904B695CFF}" presName="txTwo" presStyleLbl="node2" presStyleIdx="3" presStyleCnt="5">
        <dgm:presLayoutVars>
          <dgm:chPref val="3"/>
        </dgm:presLayoutVars>
      </dgm:prSet>
      <dgm:spPr/>
    </dgm:pt>
    <dgm:pt modelId="{AC2121BD-ECC2-4C4F-9319-4A87CEA56565}" type="pres">
      <dgm:prSet presAssocID="{8F710D09-08E8-41C4-86D8-88904B695CFF}" presName="horzTwo" presStyleCnt="0"/>
      <dgm:spPr/>
    </dgm:pt>
    <dgm:pt modelId="{C052706C-6664-453A-A243-741D6FDD8D16}" type="pres">
      <dgm:prSet presAssocID="{64EDB18C-40BD-4B56-8B09-10BBB706E1CC}" presName="sibSpaceTwo" presStyleCnt="0"/>
      <dgm:spPr/>
    </dgm:pt>
    <dgm:pt modelId="{B65B4646-841E-4605-BCEA-062D6A647C2D}" type="pres">
      <dgm:prSet presAssocID="{CBECACD2-8A89-4644-A74C-2003543DE225}" presName="vertTwo" presStyleCnt="0"/>
      <dgm:spPr/>
    </dgm:pt>
    <dgm:pt modelId="{3BFCA31B-9BAF-4CF8-8B38-14019D17F251}" type="pres">
      <dgm:prSet presAssocID="{CBECACD2-8A89-4644-A74C-2003543DE225}" presName="txTwo" presStyleLbl="node2" presStyleIdx="4" presStyleCnt="5">
        <dgm:presLayoutVars>
          <dgm:chPref val="3"/>
        </dgm:presLayoutVars>
      </dgm:prSet>
      <dgm:spPr/>
    </dgm:pt>
    <dgm:pt modelId="{74DAC55F-30A5-41DA-9255-ED314FDA6636}" type="pres">
      <dgm:prSet presAssocID="{CBECACD2-8A89-4644-A74C-2003543DE225}" presName="horzTwo" presStyleCnt="0"/>
      <dgm:spPr/>
    </dgm:pt>
  </dgm:ptLst>
  <dgm:cxnLst>
    <dgm:cxn modelId="{2D1E1B02-AE55-4EF7-A6B7-CEADF9F86CEE}" type="presOf" srcId="{CD347DDE-6A09-420A-82F5-D24B1D352EE0}" destId="{7B3FEB98-5420-408D-A35E-C331912BF808}" srcOrd="0" destOrd="0" presId="urn:microsoft.com/office/officeart/2005/8/layout/hierarchy4"/>
    <dgm:cxn modelId="{2962FA1D-A477-44B5-AB4E-744F1C0B6CD8}" srcId="{E3B3AF0B-9FEE-42D3-8B4A-E4A9FE0FB404}" destId="{941AB1B1-7465-43B1-AEAD-7E85F536F3AD}" srcOrd="0" destOrd="0" parTransId="{974B9397-57EE-4FE7-95D1-25269A2D35DA}" sibTransId="{6630289E-E56F-4132-9B51-19F9DFD51527}"/>
    <dgm:cxn modelId="{4E6AE823-731E-45B6-AC58-C5F1E14482FC}" srcId="{E3B3AF0B-9FEE-42D3-8B4A-E4A9FE0FB404}" destId="{CBECACD2-8A89-4644-A74C-2003543DE225}" srcOrd="4" destOrd="0" parTransId="{AFC0C620-E644-4018-92DD-26F6378D0937}" sibTransId="{F90FEA99-09C4-4872-A7C2-C73AA43A52BB}"/>
    <dgm:cxn modelId="{FBD6AF2C-3B09-4E24-A488-5F8900B48128}" srcId="{E3B3AF0B-9FEE-42D3-8B4A-E4A9FE0FB404}" destId="{E616ADB9-1DAD-4576-A02B-7FB537831F36}" srcOrd="2" destOrd="0" parTransId="{39435FC8-20BA-40D2-B7DD-2653D923EE87}" sibTransId="{B3C8DB14-0A6C-442B-8C57-78FFF01B11B8}"/>
    <dgm:cxn modelId="{9012CD3E-D500-46E1-BEB6-F91E963EFA76}" type="presOf" srcId="{E3B3AF0B-9FEE-42D3-8B4A-E4A9FE0FB404}" destId="{C775182F-C0AA-4713-B8A4-EB213B194531}" srcOrd="0" destOrd="0" presId="urn:microsoft.com/office/officeart/2005/8/layout/hierarchy4"/>
    <dgm:cxn modelId="{E5FD935C-13CF-4B8D-B258-93ABC2942EB2}" srcId="{E3B3AF0B-9FEE-42D3-8B4A-E4A9FE0FB404}" destId="{BA3A46DE-3B8D-4921-A1C1-B462BAD03546}" srcOrd="1" destOrd="0" parTransId="{E2E81F5B-002D-48F3-AB89-45513D49A07F}" sibTransId="{E0289B5B-45BF-4C0D-9398-F6BCB3367332}"/>
    <dgm:cxn modelId="{22078455-6F08-4E1C-B82F-B42D57C23D04}" type="presOf" srcId="{941AB1B1-7465-43B1-AEAD-7E85F536F3AD}" destId="{A4BE8A21-1688-48C0-B894-28337AA8F733}" srcOrd="0" destOrd="0" presId="urn:microsoft.com/office/officeart/2005/8/layout/hierarchy4"/>
    <dgm:cxn modelId="{763B1376-18DA-49E1-9014-70EFF8509771}" type="presOf" srcId="{BA3A46DE-3B8D-4921-A1C1-B462BAD03546}" destId="{C8581886-677D-429F-B459-26CB11382DCE}" srcOrd="0" destOrd="0" presId="urn:microsoft.com/office/officeart/2005/8/layout/hierarchy4"/>
    <dgm:cxn modelId="{07011ED7-291F-441F-99E6-09BD325379CD}" type="presOf" srcId="{8F710D09-08E8-41C4-86D8-88904B695CFF}" destId="{469AAF79-56EF-47A9-8167-6B39A1051262}" srcOrd="0" destOrd="0" presId="urn:microsoft.com/office/officeart/2005/8/layout/hierarchy4"/>
    <dgm:cxn modelId="{566046E7-6666-4105-9830-58A8041C4B9B}" type="presOf" srcId="{E616ADB9-1DAD-4576-A02B-7FB537831F36}" destId="{E24957B3-5A14-4615-A218-E57DEA384C70}" srcOrd="0" destOrd="0" presId="urn:microsoft.com/office/officeart/2005/8/layout/hierarchy4"/>
    <dgm:cxn modelId="{668451E8-79E2-44B6-9DF5-9CA493650D50}" srcId="{CD347DDE-6A09-420A-82F5-D24B1D352EE0}" destId="{E3B3AF0B-9FEE-42D3-8B4A-E4A9FE0FB404}" srcOrd="0" destOrd="0" parTransId="{B9AEF268-3D27-4F41-9CCF-57BE45EF62EF}" sibTransId="{B619B44C-BDE0-45CF-A295-C0805C6531F2}"/>
    <dgm:cxn modelId="{F4BC90EB-0A67-45B8-8D44-4D37F9CB69E7}" srcId="{E3B3AF0B-9FEE-42D3-8B4A-E4A9FE0FB404}" destId="{8F710D09-08E8-41C4-86D8-88904B695CFF}" srcOrd="3" destOrd="0" parTransId="{4BE5C60D-43EE-4768-B1EC-4DFF0249ABF3}" sibTransId="{64EDB18C-40BD-4B56-8B09-10BBB706E1CC}"/>
    <dgm:cxn modelId="{DAFCD9FD-B46E-4DD0-B903-09CCCFAC9535}" type="presOf" srcId="{CBECACD2-8A89-4644-A74C-2003543DE225}" destId="{3BFCA31B-9BAF-4CF8-8B38-14019D17F251}" srcOrd="0" destOrd="0" presId="urn:microsoft.com/office/officeart/2005/8/layout/hierarchy4"/>
    <dgm:cxn modelId="{7932EA42-69CF-4F4A-9761-343959CC6787}" type="presParOf" srcId="{7B3FEB98-5420-408D-A35E-C331912BF808}" destId="{ED134995-5546-4374-9E16-8D21BBE59EC1}" srcOrd="0" destOrd="0" presId="urn:microsoft.com/office/officeart/2005/8/layout/hierarchy4"/>
    <dgm:cxn modelId="{A036B663-870F-4C23-9715-D82A7F772648}" type="presParOf" srcId="{ED134995-5546-4374-9E16-8D21BBE59EC1}" destId="{C775182F-C0AA-4713-B8A4-EB213B194531}" srcOrd="0" destOrd="0" presId="urn:microsoft.com/office/officeart/2005/8/layout/hierarchy4"/>
    <dgm:cxn modelId="{4B4697E4-10C7-4064-9414-D66D54C0B9C4}" type="presParOf" srcId="{ED134995-5546-4374-9E16-8D21BBE59EC1}" destId="{6849A57B-E748-4D2D-989C-D8B494627AB3}" srcOrd="1" destOrd="0" presId="urn:microsoft.com/office/officeart/2005/8/layout/hierarchy4"/>
    <dgm:cxn modelId="{79C8A6DF-F6B5-48AA-AEED-53BA6F9262EE}" type="presParOf" srcId="{ED134995-5546-4374-9E16-8D21BBE59EC1}" destId="{5F3318BC-E86A-440A-BB7B-8F966F1C0678}" srcOrd="2" destOrd="0" presId="urn:microsoft.com/office/officeart/2005/8/layout/hierarchy4"/>
    <dgm:cxn modelId="{60720566-908F-4D0A-ADB4-06DD0018550A}" type="presParOf" srcId="{5F3318BC-E86A-440A-BB7B-8F966F1C0678}" destId="{9B382F6C-4A3C-47DF-BF86-F6E006C6CF8C}" srcOrd="0" destOrd="0" presId="urn:microsoft.com/office/officeart/2005/8/layout/hierarchy4"/>
    <dgm:cxn modelId="{8E2EB05E-9C6C-472F-9EEC-622B40B9C8C0}" type="presParOf" srcId="{9B382F6C-4A3C-47DF-BF86-F6E006C6CF8C}" destId="{A4BE8A21-1688-48C0-B894-28337AA8F733}" srcOrd="0" destOrd="0" presId="urn:microsoft.com/office/officeart/2005/8/layout/hierarchy4"/>
    <dgm:cxn modelId="{F8BBEA0B-E86B-4C12-933E-CB5B5FB58972}" type="presParOf" srcId="{9B382F6C-4A3C-47DF-BF86-F6E006C6CF8C}" destId="{22BE2D8D-74C3-435A-AA5A-9AE10B66E9FE}" srcOrd="1" destOrd="0" presId="urn:microsoft.com/office/officeart/2005/8/layout/hierarchy4"/>
    <dgm:cxn modelId="{2D90A71C-025A-4EF2-AF07-968B6F633E00}" type="presParOf" srcId="{5F3318BC-E86A-440A-BB7B-8F966F1C0678}" destId="{7849E96A-D7E2-445C-AFB6-64CB362DBC67}" srcOrd="1" destOrd="0" presId="urn:microsoft.com/office/officeart/2005/8/layout/hierarchy4"/>
    <dgm:cxn modelId="{273BF0A9-9E1F-4056-92FA-40859CD29CC9}" type="presParOf" srcId="{5F3318BC-E86A-440A-BB7B-8F966F1C0678}" destId="{767D8E61-2852-4542-99EF-660B3FBCBE87}" srcOrd="2" destOrd="0" presId="urn:microsoft.com/office/officeart/2005/8/layout/hierarchy4"/>
    <dgm:cxn modelId="{295288B7-41E9-479F-B53A-5D8585D2397B}" type="presParOf" srcId="{767D8E61-2852-4542-99EF-660B3FBCBE87}" destId="{C8581886-677D-429F-B459-26CB11382DCE}" srcOrd="0" destOrd="0" presId="urn:microsoft.com/office/officeart/2005/8/layout/hierarchy4"/>
    <dgm:cxn modelId="{C9E37F60-4D7E-4060-8074-E72B86B1A61D}" type="presParOf" srcId="{767D8E61-2852-4542-99EF-660B3FBCBE87}" destId="{1DE83AE2-EF70-4471-AC5C-5EA3A203C1CE}" srcOrd="1" destOrd="0" presId="urn:microsoft.com/office/officeart/2005/8/layout/hierarchy4"/>
    <dgm:cxn modelId="{3ACB8844-3B61-49DE-BB7E-80F2E9DD70A1}" type="presParOf" srcId="{5F3318BC-E86A-440A-BB7B-8F966F1C0678}" destId="{AA11F4FD-0B50-4E29-910B-D0FC1AE22996}" srcOrd="3" destOrd="0" presId="urn:microsoft.com/office/officeart/2005/8/layout/hierarchy4"/>
    <dgm:cxn modelId="{7A874369-FDDA-4265-BCB9-42F7A05233CB}" type="presParOf" srcId="{5F3318BC-E86A-440A-BB7B-8F966F1C0678}" destId="{FD89673A-95C9-4691-B3E5-F77CEC9FE91B}" srcOrd="4" destOrd="0" presId="urn:microsoft.com/office/officeart/2005/8/layout/hierarchy4"/>
    <dgm:cxn modelId="{8C1177A9-AE8B-4C76-9183-3F3920472268}" type="presParOf" srcId="{FD89673A-95C9-4691-B3E5-F77CEC9FE91B}" destId="{E24957B3-5A14-4615-A218-E57DEA384C70}" srcOrd="0" destOrd="0" presId="urn:microsoft.com/office/officeart/2005/8/layout/hierarchy4"/>
    <dgm:cxn modelId="{815C515D-A525-4CBC-9B37-4D6DD2584D95}" type="presParOf" srcId="{FD89673A-95C9-4691-B3E5-F77CEC9FE91B}" destId="{59FD8891-0510-4C58-8C45-995F05A976C3}" srcOrd="1" destOrd="0" presId="urn:microsoft.com/office/officeart/2005/8/layout/hierarchy4"/>
    <dgm:cxn modelId="{3C49CCB3-4918-4AFE-B8C1-5938586F9B2A}" type="presParOf" srcId="{5F3318BC-E86A-440A-BB7B-8F966F1C0678}" destId="{B555F901-0AED-4E14-9B18-0180505E49B6}" srcOrd="5" destOrd="0" presId="urn:microsoft.com/office/officeart/2005/8/layout/hierarchy4"/>
    <dgm:cxn modelId="{4B2BD740-EF8E-43AB-A56A-E29E32DEA4F7}" type="presParOf" srcId="{5F3318BC-E86A-440A-BB7B-8F966F1C0678}" destId="{491F2626-6A5F-4425-82F9-5183E9F786CD}" srcOrd="6" destOrd="0" presId="urn:microsoft.com/office/officeart/2005/8/layout/hierarchy4"/>
    <dgm:cxn modelId="{CE024FA1-30E4-42E2-9006-CABD6BF4FDC3}" type="presParOf" srcId="{491F2626-6A5F-4425-82F9-5183E9F786CD}" destId="{469AAF79-56EF-47A9-8167-6B39A1051262}" srcOrd="0" destOrd="0" presId="urn:microsoft.com/office/officeart/2005/8/layout/hierarchy4"/>
    <dgm:cxn modelId="{4A1EDDD4-8BBE-42E9-8FC2-19C36E4BE9AC}" type="presParOf" srcId="{491F2626-6A5F-4425-82F9-5183E9F786CD}" destId="{AC2121BD-ECC2-4C4F-9319-4A87CEA56565}" srcOrd="1" destOrd="0" presId="urn:microsoft.com/office/officeart/2005/8/layout/hierarchy4"/>
    <dgm:cxn modelId="{44149E24-00E1-4F24-A877-A81CD96714A2}" type="presParOf" srcId="{5F3318BC-E86A-440A-BB7B-8F966F1C0678}" destId="{C052706C-6664-453A-A243-741D6FDD8D16}" srcOrd="7" destOrd="0" presId="urn:microsoft.com/office/officeart/2005/8/layout/hierarchy4"/>
    <dgm:cxn modelId="{DB867C50-2B4E-4F16-8DA5-283FBF78B895}" type="presParOf" srcId="{5F3318BC-E86A-440A-BB7B-8F966F1C0678}" destId="{B65B4646-841E-4605-BCEA-062D6A647C2D}" srcOrd="8" destOrd="0" presId="urn:microsoft.com/office/officeart/2005/8/layout/hierarchy4"/>
    <dgm:cxn modelId="{55CD992A-EB1A-4A71-91A2-6A51BDBA3495}" type="presParOf" srcId="{B65B4646-841E-4605-BCEA-062D6A647C2D}" destId="{3BFCA31B-9BAF-4CF8-8B38-14019D17F251}" srcOrd="0" destOrd="0" presId="urn:microsoft.com/office/officeart/2005/8/layout/hierarchy4"/>
    <dgm:cxn modelId="{BB758180-7BA2-46AB-B9A2-FB6F4AA3CA56}" type="presParOf" srcId="{B65B4646-841E-4605-BCEA-062D6A647C2D}" destId="{74DAC55F-30A5-41DA-9255-ED314FDA6636}"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9E5CCE-7E86-4210-BF4F-206BB6F6F4E4}"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IN"/>
        </a:p>
      </dgm:t>
    </dgm:pt>
    <dgm:pt modelId="{F224BCDF-D730-42C8-8AE7-1B42F49E6FD2}">
      <dgm:prSet/>
      <dgm:spPr/>
      <dgm:t>
        <a:bodyPr/>
        <a:lstStyle/>
        <a:p>
          <a:r>
            <a:rPr lang="en-IN" b="0" i="0" baseline="0" dirty="0"/>
            <a:t>With version 18.09, docker now supports for </a:t>
          </a:r>
          <a:r>
            <a:rPr lang="en-IN" b="0" i="0" baseline="0" dirty="0" err="1"/>
            <a:t>Buildkit</a:t>
          </a:r>
          <a:endParaRPr lang="en-IN" dirty="0"/>
        </a:p>
      </dgm:t>
    </dgm:pt>
    <dgm:pt modelId="{5392E735-0E10-442C-A323-E47A88987743}" type="parTrans" cxnId="{03F3C72B-162A-4B8F-B20E-6552614B43C8}">
      <dgm:prSet/>
      <dgm:spPr/>
      <dgm:t>
        <a:bodyPr/>
        <a:lstStyle/>
        <a:p>
          <a:endParaRPr lang="en-IN"/>
        </a:p>
      </dgm:t>
    </dgm:pt>
    <dgm:pt modelId="{F236D12A-14C5-4BCE-AE5F-71E5A83089C2}" type="sibTrans" cxnId="{03F3C72B-162A-4B8F-B20E-6552614B43C8}">
      <dgm:prSet/>
      <dgm:spPr/>
      <dgm:t>
        <a:bodyPr/>
        <a:lstStyle/>
        <a:p>
          <a:endParaRPr lang="en-IN"/>
        </a:p>
      </dgm:t>
    </dgm:pt>
    <dgm:pt modelId="{F801C135-DF00-47D4-94A6-56AE61A911B6}">
      <dgm:prSet/>
      <dgm:spPr/>
      <dgm:t>
        <a:bodyPr/>
        <a:lstStyle/>
        <a:p>
          <a:r>
            <a:rPr lang="en-IN" b="0" i="0" baseline="0"/>
            <a:t>Detect and skip executing unused build stages</a:t>
          </a:r>
          <a:endParaRPr lang="en-IN"/>
        </a:p>
      </dgm:t>
    </dgm:pt>
    <dgm:pt modelId="{048C331D-949F-48E6-805D-56C03EA3D277}" type="parTrans" cxnId="{188E560C-869A-469F-AF71-D29D2CBFE66C}">
      <dgm:prSet/>
      <dgm:spPr/>
      <dgm:t>
        <a:bodyPr/>
        <a:lstStyle/>
        <a:p>
          <a:endParaRPr lang="en-IN"/>
        </a:p>
      </dgm:t>
    </dgm:pt>
    <dgm:pt modelId="{1D053119-AFB2-4A75-B2C1-5D9DB4D4268F}" type="sibTrans" cxnId="{188E560C-869A-469F-AF71-D29D2CBFE66C}">
      <dgm:prSet/>
      <dgm:spPr/>
      <dgm:t>
        <a:bodyPr/>
        <a:lstStyle/>
        <a:p>
          <a:endParaRPr lang="en-IN"/>
        </a:p>
      </dgm:t>
    </dgm:pt>
    <dgm:pt modelId="{228F6B69-ACED-4710-A550-849DADA67957}">
      <dgm:prSet/>
      <dgm:spPr/>
      <dgm:t>
        <a:bodyPr/>
        <a:lstStyle/>
        <a:p>
          <a:r>
            <a:rPr lang="en-IN" b="0" i="0" baseline="0"/>
            <a:t>Parallelize building independent build stages</a:t>
          </a:r>
          <a:endParaRPr lang="en-IN"/>
        </a:p>
      </dgm:t>
    </dgm:pt>
    <dgm:pt modelId="{07D77FCA-6A57-47EB-ABF3-BED6B8FFE75E}" type="parTrans" cxnId="{6C7E8D29-9C5E-4DE6-9BCA-024C15346637}">
      <dgm:prSet/>
      <dgm:spPr/>
      <dgm:t>
        <a:bodyPr/>
        <a:lstStyle/>
        <a:p>
          <a:endParaRPr lang="en-IN"/>
        </a:p>
      </dgm:t>
    </dgm:pt>
    <dgm:pt modelId="{EBEC5DD4-9838-4A10-967D-3E703D43828E}" type="sibTrans" cxnId="{6C7E8D29-9C5E-4DE6-9BCA-024C15346637}">
      <dgm:prSet/>
      <dgm:spPr/>
      <dgm:t>
        <a:bodyPr/>
        <a:lstStyle/>
        <a:p>
          <a:endParaRPr lang="en-IN"/>
        </a:p>
      </dgm:t>
    </dgm:pt>
    <dgm:pt modelId="{27B06383-EE6A-4DA1-BD68-6413E196C643}">
      <dgm:prSet/>
      <dgm:spPr/>
      <dgm:t>
        <a:bodyPr/>
        <a:lstStyle/>
        <a:p>
          <a:r>
            <a:rPr lang="en-IN" b="0" i="0" baseline="0"/>
            <a:t>Incrementally transfer only the changed files in your build context between builds</a:t>
          </a:r>
          <a:endParaRPr lang="en-IN"/>
        </a:p>
      </dgm:t>
    </dgm:pt>
    <dgm:pt modelId="{3919FAB0-6784-4CF9-899C-ECC3BA8E368A}" type="parTrans" cxnId="{53D1D5FD-2FA6-4706-B78C-9D0DDAD081C0}">
      <dgm:prSet/>
      <dgm:spPr/>
      <dgm:t>
        <a:bodyPr/>
        <a:lstStyle/>
        <a:p>
          <a:endParaRPr lang="en-IN"/>
        </a:p>
      </dgm:t>
    </dgm:pt>
    <dgm:pt modelId="{86D8B74A-B8BA-48AD-88A6-B0DE3EDBB5AF}" type="sibTrans" cxnId="{53D1D5FD-2FA6-4706-B78C-9D0DDAD081C0}">
      <dgm:prSet/>
      <dgm:spPr/>
      <dgm:t>
        <a:bodyPr/>
        <a:lstStyle/>
        <a:p>
          <a:endParaRPr lang="en-IN"/>
        </a:p>
      </dgm:t>
    </dgm:pt>
    <dgm:pt modelId="{2D72D9B3-FCEE-4BE0-B24C-1ABA163E8CCA}">
      <dgm:prSet/>
      <dgm:spPr/>
      <dgm:t>
        <a:bodyPr/>
        <a:lstStyle/>
        <a:p>
          <a:r>
            <a:rPr lang="en-IN" b="0" i="0" baseline="0"/>
            <a:t>Detect and skip transferring unused files in your build context</a:t>
          </a:r>
          <a:endParaRPr lang="en-IN"/>
        </a:p>
      </dgm:t>
    </dgm:pt>
    <dgm:pt modelId="{09539991-CFC7-48B0-BCDF-FBD4BEF4B031}" type="parTrans" cxnId="{A94C5F49-FACD-4C22-9BE3-FB1A0E54EF67}">
      <dgm:prSet/>
      <dgm:spPr/>
      <dgm:t>
        <a:bodyPr/>
        <a:lstStyle/>
        <a:p>
          <a:endParaRPr lang="en-IN"/>
        </a:p>
      </dgm:t>
    </dgm:pt>
    <dgm:pt modelId="{A09B0904-CA51-4BCB-BCED-7D69AA5FF9DC}" type="sibTrans" cxnId="{A94C5F49-FACD-4C22-9BE3-FB1A0E54EF67}">
      <dgm:prSet/>
      <dgm:spPr/>
      <dgm:t>
        <a:bodyPr/>
        <a:lstStyle/>
        <a:p>
          <a:endParaRPr lang="en-IN"/>
        </a:p>
      </dgm:t>
    </dgm:pt>
    <dgm:pt modelId="{ACC5B745-7AD1-444A-8F5D-CD8A3E32FFA3}">
      <dgm:prSet/>
      <dgm:spPr/>
      <dgm:t>
        <a:bodyPr/>
        <a:lstStyle/>
        <a:p>
          <a:r>
            <a:rPr lang="en-IN" b="0" i="0" baseline="0"/>
            <a:t>Use external Dockerfile implementations with many new features</a:t>
          </a:r>
          <a:endParaRPr lang="en-IN"/>
        </a:p>
      </dgm:t>
    </dgm:pt>
    <dgm:pt modelId="{00D3AEFA-7A62-45C6-838B-E0B7311C3FD1}" type="parTrans" cxnId="{8EF6C334-B25D-4BCE-810A-6CC00386E7FE}">
      <dgm:prSet/>
      <dgm:spPr/>
      <dgm:t>
        <a:bodyPr/>
        <a:lstStyle/>
        <a:p>
          <a:endParaRPr lang="en-IN"/>
        </a:p>
      </dgm:t>
    </dgm:pt>
    <dgm:pt modelId="{5EB2D08E-746E-4BC4-89C9-730C1B8DCF56}" type="sibTrans" cxnId="{8EF6C334-B25D-4BCE-810A-6CC00386E7FE}">
      <dgm:prSet/>
      <dgm:spPr/>
      <dgm:t>
        <a:bodyPr/>
        <a:lstStyle/>
        <a:p>
          <a:endParaRPr lang="en-IN"/>
        </a:p>
      </dgm:t>
    </dgm:pt>
    <dgm:pt modelId="{F6805FCC-8435-4CAF-AD33-983606D99F59}">
      <dgm:prSet/>
      <dgm:spPr/>
      <dgm:t>
        <a:bodyPr/>
        <a:lstStyle/>
        <a:p>
          <a:r>
            <a:rPr lang="en-IN" b="0" i="0" baseline="0"/>
            <a:t>Avoid side-effects with rest of the API (intermediate images and containers)</a:t>
          </a:r>
          <a:endParaRPr lang="en-IN"/>
        </a:p>
      </dgm:t>
    </dgm:pt>
    <dgm:pt modelId="{15C36B98-BF58-4306-AFAF-EF95BE6586AA}" type="parTrans" cxnId="{C01541F3-800A-4394-8983-1AE4A6177E6D}">
      <dgm:prSet/>
      <dgm:spPr/>
      <dgm:t>
        <a:bodyPr/>
        <a:lstStyle/>
        <a:p>
          <a:endParaRPr lang="en-IN"/>
        </a:p>
      </dgm:t>
    </dgm:pt>
    <dgm:pt modelId="{BE630BB8-AD42-4D0F-A84D-66AB51AE451A}" type="sibTrans" cxnId="{C01541F3-800A-4394-8983-1AE4A6177E6D}">
      <dgm:prSet/>
      <dgm:spPr/>
      <dgm:t>
        <a:bodyPr/>
        <a:lstStyle/>
        <a:p>
          <a:endParaRPr lang="en-IN"/>
        </a:p>
      </dgm:t>
    </dgm:pt>
    <dgm:pt modelId="{10A61859-9909-4406-A970-3447B9F1D4C8}">
      <dgm:prSet/>
      <dgm:spPr/>
      <dgm:t>
        <a:bodyPr/>
        <a:lstStyle/>
        <a:p>
          <a:r>
            <a:rPr lang="en-IN" b="0" i="0" baseline="0"/>
            <a:t>Prioritize your build cache for automatic pruning</a:t>
          </a:r>
          <a:endParaRPr lang="en-IN"/>
        </a:p>
      </dgm:t>
    </dgm:pt>
    <dgm:pt modelId="{8322E977-6B29-42CC-BDB6-D35563ED1DE6}" type="parTrans" cxnId="{E708F4F5-DB73-4C02-9E29-9BA6C858E0DB}">
      <dgm:prSet/>
      <dgm:spPr/>
      <dgm:t>
        <a:bodyPr/>
        <a:lstStyle/>
        <a:p>
          <a:endParaRPr lang="en-IN"/>
        </a:p>
      </dgm:t>
    </dgm:pt>
    <dgm:pt modelId="{2FF5E4E8-25F1-4C9F-A52E-F3C355A9F385}" type="sibTrans" cxnId="{E708F4F5-DB73-4C02-9E29-9BA6C858E0DB}">
      <dgm:prSet/>
      <dgm:spPr/>
      <dgm:t>
        <a:bodyPr/>
        <a:lstStyle/>
        <a:p>
          <a:endParaRPr lang="en-IN"/>
        </a:p>
      </dgm:t>
    </dgm:pt>
    <dgm:pt modelId="{FA09DDA4-3332-4AE3-A2B1-F09702112B10}" type="pres">
      <dgm:prSet presAssocID="{E09E5CCE-7E86-4210-BF4F-206BB6F6F4E4}" presName="Name0" presStyleCnt="0">
        <dgm:presLayoutVars>
          <dgm:chPref val="1"/>
          <dgm:dir/>
          <dgm:animOne val="branch"/>
          <dgm:animLvl val="lvl"/>
          <dgm:resizeHandles/>
        </dgm:presLayoutVars>
      </dgm:prSet>
      <dgm:spPr/>
    </dgm:pt>
    <dgm:pt modelId="{A92DEDE0-2690-4E21-9C67-27441AB430A1}" type="pres">
      <dgm:prSet presAssocID="{F224BCDF-D730-42C8-8AE7-1B42F49E6FD2}" presName="vertOne" presStyleCnt="0"/>
      <dgm:spPr/>
    </dgm:pt>
    <dgm:pt modelId="{8F95198C-9536-4DCD-997D-5E32889E35BC}" type="pres">
      <dgm:prSet presAssocID="{F224BCDF-D730-42C8-8AE7-1B42F49E6FD2}" presName="txOne" presStyleLbl="node0" presStyleIdx="0" presStyleCnt="1">
        <dgm:presLayoutVars>
          <dgm:chPref val="3"/>
        </dgm:presLayoutVars>
      </dgm:prSet>
      <dgm:spPr/>
    </dgm:pt>
    <dgm:pt modelId="{192B0E5D-DEBE-44A4-8C61-A9BE777828F7}" type="pres">
      <dgm:prSet presAssocID="{F224BCDF-D730-42C8-8AE7-1B42F49E6FD2}" presName="parTransOne" presStyleCnt="0"/>
      <dgm:spPr/>
    </dgm:pt>
    <dgm:pt modelId="{012FB4E4-4BAD-4441-A6FB-58F1D70AAC6C}" type="pres">
      <dgm:prSet presAssocID="{F224BCDF-D730-42C8-8AE7-1B42F49E6FD2}" presName="horzOne" presStyleCnt="0"/>
      <dgm:spPr/>
    </dgm:pt>
    <dgm:pt modelId="{EE418515-4434-4752-B4D1-88F0624E9DC8}" type="pres">
      <dgm:prSet presAssocID="{F801C135-DF00-47D4-94A6-56AE61A911B6}" presName="vertTwo" presStyleCnt="0"/>
      <dgm:spPr/>
    </dgm:pt>
    <dgm:pt modelId="{ADBB7808-ECEB-41F7-99E0-AC7A7C594AAC}" type="pres">
      <dgm:prSet presAssocID="{F801C135-DF00-47D4-94A6-56AE61A911B6}" presName="txTwo" presStyleLbl="node2" presStyleIdx="0" presStyleCnt="7">
        <dgm:presLayoutVars>
          <dgm:chPref val="3"/>
        </dgm:presLayoutVars>
      </dgm:prSet>
      <dgm:spPr/>
    </dgm:pt>
    <dgm:pt modelId="{F9CBC266-4D59-40CA-915A-AF118C4ABF04}" type="pres">
      <dgm:prSet presAssocID="{F801C135-DF00-47D4-94A6-56AE61A911B6}" presName="horzTwo" presStyleCnt="0"/>
      <dgm:spPr/>
    </dgm:pt>
    <dgm:pt modelId="{BE82EF70-62B7-4B42-A6E6-485062B45432}" type="pres">
      <dgm:prSet presAssocID="{1D053119-AFB2-4A75-B2C1-5D9DB4D4268F}" presName="sibSpaceTwo" presStyleCnt="0"/>
      <dgm:spPr/>
    </dgm:pt>
    <dgm:pt modelId="{7926F451-FBAC-4A2D-AD34-085DA95EBBEB}" type="pres">
      <dgm:prSet presAssocID="{228F6B69-ACED-4710-A550-849DADA67957}" presName="vertTwo" presStyleCnt="0"/>
      <dgm:spPr/>
    </dgm:pt>
    <dgm:pt modelId="{8B57B4C3-1F8C-4739-BF6C-C787CE7F99E2}" type="pres">
      <dgm:prSet presAssocID="{228F6B69-ACED-4710-A550-849DADA67957}" presName="txTwo" presStyleLbl="node2" presStyleIdx="1" presStyleCnt="7">
        <dgm:presLayoutVars>
          <dgm:chPref val="3"/>
        </dgm:presLayoutVars>
      </dgm:prSet>
      <dgm:spPr/>
    </dgm:pt>
    <dgm:pt modelId="{C38AD1E0-5F26-411B-8F7A-8C54A3BBA062}" type="pres">
      <dgm:prSet presAssocID="{228F6B69-ACED-4710-A550-849DADA67957}" presName="horzTwo" presStyleCnt="0"/>
      <dgm:spPr/>
    </dgm:pt>
    <dgm:pt modelId="{2E13F7D8-9E8F-49B9-ADF2-C6142BFAF735}" type="pres">
      <dgm:prSet presAssocID="{EBEC5DD4-9838-4A10-967D-3E703D43828E}" presName="sibSpaceTwo" presStyleCnt="0"/>
      <dgm:spPr/>
    </dgm:pt>
    <dgm:pt modelId="{95557922-BFF8-4AC8-A8C4-5467B261753A}" type="pres">
      <dgm:prSet presAssocID="{27B06383-EE6A-4DA1-BD68-6413E196C643}" presName="vertTwo" presStyleCnt="0"/>
      <dgm:spPr/>
    </dgm:pt>
    <dgm:pt modelId="{91D1C799-9052-4B1F-8CDA-BFC88EC943F1}" type="pres">
      <dgm:prSet presAssocID="{27B06383-EE6A-4DA1-BD68-6413E196C643}" presName="txTwo" presStyleLbl="node2" presStyleIdx="2" presStyleCnt="7">
        <dgm:presLayoutVars>
          <dgm:chPref val="3"/>
        </dgm:presLayoutVars>
      </dgm:prSet>
      <dgm:spPr/>
    </dgm:pt>
    <dgm:pt modelId="{EC7AE870-14D4-4DA5-A61E-27029C1EB383}" type="pres">
      <dgm:prSet presAssocID="{27B06383-EE6A-4DA1-BD68-6413E196C643}" presName="horzTwo" presStyleCnt="0"/>
      <dgm:spPr/>
    </dgm:pt>
    <dgm:pt modelId="{F2A157D7-A86A-4257-885C-9536724EC6C3}" type="pres">
      <dgm:prSet presAssocID="{86D8B74A-B8BA-48AD-88A6-B0DE3EDBB5AF}" presName="sibSpaceTwo" presStyleCnt="0"/>
      <dgm:spPr/>
    </dgm:pt>
    <dgm:pt modelId="{8ED48CC2-A5A7-4104-82C2-77151B95EF62}" type="pres">
      <dgm:prSet presAssocID="{2D72D9B3-FCEE-4BE0-B24C-1ABA163E8CCA}" presName="vertTwo" presStyleCnt="0"/>
      <dgm:spPr/>
    </dgm:pt>
    <dgm:pt modelId="{6D62A249-38A2-4080-975D-5211EA650D1B}" type="pres">
      <dgm:prSet presAssocID="{2D72D9B3-FCEE-4BE0-B24C-1ABA163E8CCA}" presName="txTwo" presStyleLbl="node2" presStyleIdx="3" presStyleCnt="7">
        <dgm:presLayoutVars>
          <dgm:chPref val="3"/>
        </dgm:presLayoutVars>
      </dgm:prSet>
      <dgm:spPr/>
    </dgm:pt>
    <dgm:pt modelId="{1E6F4F14-0805-440E-9E42-7B7F89286DDD}" type="pres">
      <dgm:prSet presAssocID="{2D72D9B3-FCEE-4BE0-B24C-1ABA163E8CCA}" presName="horzTwo" presStyleCnt="0"/>
      <dgm:spPr/>
    </dgm:pt>
    <dgm:pt modelId="{EBDCCA6C-2420-44C9-8F30-1B82F1EFB4A9}" type="pres">
      <dgm:prSet presAssocID="{A09B0904-CA51-4BCB-BCED-7D69AA5FF9DC}" presName="sibSpaceTwo" presStyleCnt="0"/>
      <dgm:spPr/>
    </dgm:pt>
    <dgm:pt modelId="{B7DC2A59-77FB-4720-93EF-F5D855774799}" type="pres">
      <dgm:prSet presAssocID="{ACC5B745-7AD1-444A-8F5D-CD8A3E32FFA3}" presName="vertTwo" presStyleCnt="0"/>
      <dgm:spPr/>
    </dgm:pt>
    <dgm:pt modelId="{69E4F457-A73C-4152-A379-B40468BBFB4C}" type="pres">
      <dgm:prSet presAssocID="{ACC5B745-7AD1-444A-8F5D-CD8A3E32FFA3}" presName="txTwo" presStyleLbl="node2" presStyleIdx="4" presStyleCnt="7">
        <dgm:presLayoutVars>
          <dgm:chPref val="3"/>
        </dgm:presLayoutVars>
      </dgm:prSet>
      <dgm:spPr/>
    </dgm:pt>
    <dgm:pt modelId="{13F86F03-1E8B-4E2D-A5AF-9604EBDFBEBA}" type="pres">
      <dgm:prSet presAssocID="{ACC5B745-7AD1-444A-8F5D-CD8A3E32FFA3}" presName="horzTwo" presStyleCnt="0"/>
      <dgm:spPr/>
    </dgm:pt>
    <dgm:pt modelId="{C3EE60DF-5ED1-4577-BFE8-89419062157F}" type="pres">
      <dgm:prSet presAssocID="{5EB2D08E-746E-4BC4-89C9-730C1B8DCF56}" presName="sibSpaceTwo" presStyleCnt="0"/>
      <dgm:spPr/>
    </dgm:pt>
    <dgm:pt modelId="{02967DC4-E603-43DA-9B64-4138803AA7DE}" type="pres">
      <dgm:prSet presAssocID="{F6805FCC-8435-4CAF-AD33-983606D99F59}" presName="vertTwo" presStyleCnt="0"/>
      <dgm:spPr/>
    </dgm:pt>
    <dgm:pt modelId="{29168259-55EA-4719-AA3E-482E5BBF28A3}" type="pres">
      <dgm:prSet presAssocID="{F6805FCC-8435-4CAF-AD33-983606D99F59}" presName="txTwo" presStyleLbl="node2" presStyleIdx="5" presStyleCnt="7">
        <dgm:presLayoutVars>
          <dgm:chPref val="3"/>
        </dgm:presLayoutVars>
      </dgm:prSet>
      <dgm:spPr/>
    </dgm:pt>
    <dgm:pt modelId="{DB2A5207-6310-458B-BBF3-2BA4B83D0028}" type="pres">
      <dgm:prSet presAssocID="{F6805FCC-8435-4CAF-AD33-983606D99F59}" presName="horzTwo" presStyleCnt="0"/>
      <dgm:spPr/>
    </dgm:pt>
    <dgm:pt modelId="{02C9B4A7-98E3-41EC-B5BE-7C3A1DCB9239}" type="pres">
      <dgm:prSet presAssocID="{BE630BB8-AD42-4D0F-A84D-66AB51AE451A}" presName="sibSpaceTwo" presStyleCnt="0"/>
      <dgm:spPr/>
    </dgm:pt>
    <dgm:pt modelId="{374DE796-BDAA-4797-BE2B-DB1461FDC6FE}" type="pres">
      <dgm:prSet presAssocID="{10A61859-9909-4406-A970-3447B9F1D4C8}" presName="vertTwo" presStyleCnt="0"/>
      <dgm:spPr/>
    </dgm:pt>
    <dgm:pt modelId="{9795F16D-F78D-4DA7-ADAF-1D50255164A6}" type="pres">
      <dgm:prSet presAssocID="{10A61859-9909-4406-A970-3447B9F1D4C8}" presName="txTwo" presStyleLbl="node2" presStyleIdx="6" presStyleCnt="7">
        <dgm:presLayoutVars>
          <dgm:chPref val="3"/>
        </dgm:presLayoutVars>
      </dgm:prSet>
      <dgm:spPr/>
    </dgm:pt>
    <dgm:pt modelId="{370065B1-965E-4174-80AA-D557E1004260}" type="pres">
      <dgm:prSet presAssocID="{10A61859-9909-4406-A970-3447B9F1D4C8}" presName="horzTwo" presStyleCnt="0"/>
      <dgm:spPr/>
    </dgm:pt>
  </dgm:ptLst>
  <dgm:cxnLst>
    <dgm:cxn modelId="{188E560C-869A-469F-AF71-D29D2CBFE66C}" srcId="{F224BCDF-D730-42C8-8AE7-1B42F49E6FD2}" destId="{F801C135-DF00-47D4-94A6-56AE61A911B6}" srcOrd="0" destOrd="0" parTransId="{048C331D-949F-48E6-805D-56C03EA3D277}" sibTransId="{1D053119-AFB2-4A75-B2C1-5D9DB4D4268F}"/>
    <dgm:cxn modelId="{9F69690E-FC4E-46F0-B713-E0DD49D5B928}" type="presOf" srcId="{10A61859-9909-4406-A970-3447B9F1D4C8}" destId="{9795F16D-F78D-4DA7-ADAF-1D50255164A6}" srcOrd="0" destOrd="0" presId="urn:microsoft.com/office/officeart/2005/8/layout/hierarchy4"/>
    <dgm:cxn modelId="{0F0B8610-EDA9-471E-9404-D440A0645B9C}" type="presOf" srcId="{2D72D9B3-FCEE-4BE0-B24C-1ABA163E8CCA}" destId="{6D62A249-38A2-4080-975D-5211EA650D1B}" srcOrd="0" destOrd="0" presId="urn:microsoft.com/office/officeart/2005/8/layout/hierarchy4"/>
    <dgm:cxn modelId="{6C7E8D29-9C5E-4DE6-9BCA-024C15346637}" srcId="{F224BCDF-D730-42C8-8AE7-1B42F49E6FD2}" destId="{228F6B69-ACED-4710-A550-849DADA67957}" srcOrd="1" destOrd="0" parTransId="{07D77FCA-6A57-47EB-ABF3-BED6B8FFE75E}" sibTransId="{EBEC5DD4-9838-4A10-967D-3E703D43828E}"/>
    <dgm:cxn modelId="{03F3C72B-162A-4B8F-B20E-6552614B43C8}" srcId="{E09E5CCE-7E86-4210-BF4F-206BB6F6F4E4}" destId="{F224BCDF-D730-42C8-8AE7-1B42F49E6FD2}" srcOrd="0" destOrd="0" parTransId="{5392E735-0E10-442C-A323-E47A88987743}" sibTransId="{F236D12A-14C5-4BCE-AE5F-71E5A83089C2}"/>
    <dgm:cxn modelId="{8EF6C334-B25D-4BCE-810A-6CC00386E7FE}" srcId="{F224BCDF-D730-42C8-8AE7-1B42F49E6FD2}" destId="{ACC5B745-7AD1-444A-8F5D-CD8A3E32FFA3}" srcOrd="4" destOrd="0" parTransId="{00D3AEFA-7A62-45C6-838B-E0B7311C3FD1}" sibTransId="{5EB2D08E-746E-4BC4-89C9-730C1B8DCF56}"/>
    <dgm:cxn modelId="{2B949439-C9F4-433A-9D9C-05B51FC9F032}" type="presOf" srcId="{228F6B69-ACED-4710-A550-849DADA67957}" destId="{8B57B4C3-1F8C-4739-BF6C-C787CE7F99E2}" srcOrd="0" destOrd="0" presId="urn:microsoft.com/office/officeart/2005/8/layout/hierarchy4"/>
    <dgm:cxn modelId="{A94C5F49-FACD-4C22-9BE3-FB1A0E54EF67}" srcId="{F224BCDF-D730-42C8-8AE7-1B42F49E6FD2}" destId="{2D72D9B3-FCEE-4BE0-B24C-1ABA163E8CCA}" srcOrd="3" destOrd="0" parTransId="{09539991-CFC7-48B0-BCDF-FBD4BEF4B031}" sibTransId="{A09B0904-CA51-4BCB-BCED-7D69AA5FF9DC}"/>
    <dgm:cxn modelId="{2364AE49-2FA2-4FAB-AFFF-1EC5AC92F52A}" type="presOf" srcId="{ACC5B745-7AD1-444A-8F5D-CD8A3E32FFA3}" destId="{69E4F457-A73C-4152-A379-B40468BBFB4C}" srcOrd="0" destOrd="0" presId="urn:microsoft.com/office/officeart/2005/8/layout/hierarchy4"/>
    <dgm:cxn modelId="{DA024951-F166-465D-B027-0D029AF66B1B}" type="presOf" srcId="{27B06383-EE6A-4DA1-BD68-6413E196C643}" destId="{91D1C799-9052-4B1F-8CDA-BFC88EC943F1}" srcOrd="0" destOrd="0" presId="urn:microsoft.com/office/officeart/2005/8/layout/hierarchy4"/>
    <dgm:cxn modelId="{A7741E73-21F5-460E-A73B-3F743AD64757}" type="presOf" srcId="{E09E5CCE-7E86-4210-BF4F-206BB6F6F4E4}" destId="{FA09DDA4-3332-4AE3-A2B1-F09702112B10}" srcOrd="0" destOrd="0" presId="urn:microsoft.com/office/officeart/2005/8/layout/hierarchy4"/>
    <dgm:cxn modelId="{28A74283-137F-4E84-80BA-D263CB8141EC}" type="presOf" srcId="{F224BCDF-D730-42C8-8AE7-1B42F49E6FD2}" destId="{8F95198C-9536-4DCD-997D-5E32889E35BC}" srcOrd="0" destOrd="0" presId="urn:microsoft.com/office/officeart/2005/8/layout/hierarchy4"/>
    <dgm:cxn modelId="{1548E3A4-59ED-492E-9431-83F8F8EB1097}" type="presOf" srcId="{F6805FCC-8435-4CAF-AD33-983606D99F59}" destId="{29168259-55EA-4719-AA3E-482E5BBF28A3}" srcOrd="0" destOrd="0" presId="urn:microsoft.com/office/officeart/2005/8/layout/hierarchy4"/>
    <dgm:cxn modelId="{0580E8D8-6538-4475-9DB3-B983A01E1353}" type="presOf" srcId="{F801C135-DF00-47D4-94A6-56AE61A911B6}" destId="{ADBB7808-ECEB-41F7-99E0-AC7A7C594AAC}" srcOrd="0" destOrd="0" presId="urn:microsoft.com/office/officeart/2005/8/layout/hierarchy4"/>
    <dgm:cxn modelId="{C01541F3-800A-4394-8983-1AE4A6177E6D}" srcId="{F224BCDF-D730-42C8-8AE7-1B42F49E6FD2}" destId="{F6805FCC-8435-4CAF-AD33-983606D99F59}" srcOrd="5" destOrd="0" parTransId="{15C36B98-BF58-4306-AFAF-EF95BE6586AA}" sibTransId="{BE630BB8-AD42-4D0F-A84D-66AB51AE451A}"/>
    <dgm:cxn modelId="{E708F4F5-DB73-4C02-9E29-9BA6C858E0DB}" srcId="{F224BCDF-D730-42C8-8AE7-1B42F49E6FD2}" destId="{10A61859-9909-4406-A970-3447B9F1D4C8}" srcOrd="6" destOrd="0" parTransId="{8322E977-6B29-42CC-BDB6-D35563ED1DE6}" sibTransId="{2FF5E4E8-25F1-4C9F-A52E-F3C355A9F385}"/>
    <dgm:cxn modelId="{53D1D5FD-2FA6-4706-B78C-9D0DDAD081C0}" srcId="{F224BCDF-D730-42C8-8AE7-1B42F49E6FD2}" destId="{27B06383-EE6A-4DA1-BD68-6413E196C643}" srcOrd="2" destOrd="0" parTransId="{3919FAB0-6784-4CF9-899C-ECC3BA8E368A}" sibTransId="{86D8B74A-B8BA-48AD-88A6-B0DE3EDBB5AF}"/>
    <dgm:cxn modelId="{D3131978-A5FF-4B29-A589-2E866870F227}" type="presParOf" srcId="{FA09DDA4-3332-4AE3-A2B1-F09702112B10}" destId="{A92DEDE0-2690-4E21-9C67-27441AB430A1}" srcOrd="0" destOrd="0" presId="urn:microsoft.com/office/officeart/2005/8/layout/hierarchy4"/>
    <dgm:cxn modelId="{EBD9A762-81DB-448D-A4C8-32DAFAD1885D}" type="presParOf" srcId="{A92DEDE0-2690-4E21-9C67-27441AB430A1}" destId="{8F95198C-9536-4DCD-997D-5E32889E35BC}" srcOrd="0" destOrd="0" presId="urn:microsoft.com/office/officeart/2005/8/layout/hierarchy4"/>
    <dgm:cxn modelId="{BC8096E7-943E-4CC4-9733-484BAB0B700E}" type="presParOf" srcId="{A92DEDE0-2690-4E21-9C67-27441AB430A1}" destId="{192B0E5D-DEBE-44A4-8C61-A9BE777828F7}" srcOrd="1" destOrd="0" presId="urn:microsoft.com/office/officeart/2005/8/layout/hierarchy4"/>
    <dgm:cxn modelId="{A54D27B9-CBA4-42B1-9034-71F63DB8A0B1}" type="presParOf" srcId="{A92DEDE0-2690-4E21-9C67-27441AB430A1}" destId="{012FB4E4-4BAD-4441-A6FB-58F1D70AAC6C}" srcOrd="2" destOrd="0" presId="urn:microsoft.com/office/officeart/2005/8/layout/hierarchy4"/>
    <dgm:cxn modelId="{36FB255D-3492-46D4-A700-66187492F7CD}" type="presParOf" srcId="{012FB4E4-4BAD-4441-A6FB-58F1D70AAC6C}" destId="{EE418515-4434-4752-B4D1-88F0624E9DC8}" srcOrd="0" destOrd="0" presId="urn:microsoft.com/office/officeart/2005/8/layout/hierarchy4"/>
    <dgm:cxn modelId="{220A20A3-D1BB-49FB-ABEB-11F1B049B2CA}" type="presParOf" srcId="{EE418515-4434-4752-B4D1-88F0624E9DC8}" destId="{ADBB7808-ECEB-41F7-99E0-AC7A7C594AAC}" srcOrd="0" destOrd="0" presId="urn:microsoft.com/office/officeart/2005/8/layout/hierarchy4"/>
    <dgm:cxn modelId="{8C9C73D0-A4D6-4033-B201-0E62C7C961A0}" type="presParOf" srcId="{EE418515-4434-4752-B4D1-88F0624E9DC8}" destId="{F9CBC266-4D59-40CA-915A-AF118C4ABF04}" srcOrd="1" destOrd="0" presId="urn:microsoft.com/office/officeart/2005/8/layout/hierarchy4"/>
    <dgm:cxn modelId="{D899D939-BF05-4258-A7A3-A9A3C9F4D80E}" type="presParOf" srcId="{012FB4E4-4BAD-4441-A6FB-58F1D70AAC6C}" destId="{BE82EF70-62B7-4B42-A6E6-485062B45432}" srcOrd="1" destOrd="0" presId="urn:microsoft.com/office/officeart/2005/8/layout/hierarchy4"/>
    <dgm:cxn modelId="{07768399-4C2F-404A-AF78-1F538E9BCB2D}" type="presParOf" srcId="{012FB4E4-4BAD-4441-A6FB-58F1D70AAC6C}" destId="{7926F451-FBAC-4A2D-AD34-085DA95EBBEB}" srcOrd="2" destOrd="0" presId="urn:microsoft.com/office/officeart/2005/8/layout/hierarchy4"/>
    <dgm:cxn modelId="{C42B4243-C022-494B-B514-3CAD490F19D5}" type="presParOf" srcId="{7926F451-FBAC-4A2D-AD34-085DA95EBBEB}" destId="{8B57B4C3-1F8C-4739-BF6C-C787CE7F99E2}" srcOrd="0" destOrd="0" presId="urn:microsoft.com/office/officeart/2005/8/layout/hierarchy4"/>
    <dgm:cxn modelId="{9B7BD9F1-F7C2-4F9B-A273-4F21C5CA166D}" type="presParOf" srcId="{7926F451-FBAC-4A2D-AD34-085DA95EBBEB}" destId="{C38AD1E0-5F26-411B-8F7A-8C54A3BBA062}" srcOrd="1" destOrd="0" presId="urn:microsoft.com/office/officeart/2005/8/layout/hierarchy4"/>
    <dgm:cxn modelId="{581BD100-CAF5-43AA-B83F-0C4B20EA5040}" type="presParOf" srcId="{012FB4E4-4BAD-4441-A6FB-58F1D70AAC6C}" destId="{2E13F7D8-9E8F-49B9-ADF2-C6142BFAF735}" srcOrd="3" destOrd="0" presId="urn:microsoft.com/office/officeart/2005/8/layout/hierarchy4"/>
    <dgm:cxn modelId="{9E4D834A-885E-40ED-BF57-2791A4A58EE7}" type="presParOf" srcId="{012FB4E4-4BAD-4441-A6FB-58F1D70AAC6C}" destId="{95557922-BFF8-4AC8-A8C4-5467B261753A}" srcOrd="4" destOrd="0" presId="urn:microsoft.com/office/officeart/2005/8/layout/hierarchy4"/>
    <dgm:cxn modelId="{C669973D-A744-43BF-88AB-3BC39BD0F306}" type="presParOf" srcId="{95557922-BFF8-4AC8-A8C4-5467B261753A}" destId="{91D1C799-9052-4B1F-8CDA-BFC88EC943F1}" srcOrd="0" destOrd="0" presId="urn:microsoft.com/office/officeart/2005/8/layout/hierarchy4"/>
    <dgm:cxn modelId="{2471B0F9-151B-47ED-B7D3-4FC1A38A0AB3}" type="presParOf" srcId="{95557922-BFF8-4AC8-A8C4-5467B261753A}" destId="{EC7AE870-14D4-4DA5-A61E-27029C1EB383}" srcOrd="1" destOrd="0" presId="urn:microsoft.com/office/officeart/2005/8/layout/hierarchy4"/>
    <dgm:cxn modelId="{5021E05B-6C40-4E96-B42C-0E58A3AE1CF3}" type="presParOf" srcId="{012FB4E4-4BAD-4441-A6FB-58F1D70AAC6C}" destId="{F2A157D7-A86A-4257-885C-9536724EC6C3}" srcOrd="5" destOrd="0" presId="urn:microsoft.com/office/officeart/2005/8/layout/hierarchy4"/>
    <dgm:cxn modelId="{1EA933C3-EA44-4F4F-8F5A-5EB614EB89C6}" type="presParOf" srcId="{012FB4E4-4BAD-4441-A6FB-58F1D70AAC6C}" destId="{8ED48CC2-A5A7-4104-82C2-77151B95EF62}" srcOrd="6" destOrd="0" presId="urn:microsoft.com/office/officeart/2005/8/layout/hierarchy4"/>
    <dgm:cxn modelId="{5C059996-9F11-4A3A-B5A2-90A9BC591F77}" type="presParOf" srcId="{8ED48CC2-A5A7-4104-82C2-77151B95EF62}" destId="{6D62A249-38A2-4080-975D-5211EA650D1B}" srcOrd="0" destOrd="0" presId="urn:microsoft.com/office/officeart/2005/8/layout/hierarchy4"/>
    <dgm:cxn modelId="{B0D64EC2-FBFA-4BB0-840D-66E6816C468A}" type="presParOf" srcId="{8ED48CC2-A5A7-4104-82C2-77151B95EF62}" destId="{1E6F4F14-0805-440E-9E42-7B7F89286DDD}" srcOrd="1" destOrd="0" presId="urn:microsoft.com/office/officeart/2005/8/layout/hierarchy4"/>
    <dgm:cxn modelId="{22075FF8-7BCA-42C9-9977-9763F7DB222E}" type="presParOf" srcId="{012FB4E4-4BAD-4441-A6FB-58F1D70AAC6C}" destId="{EBDCCA6C-2420-44C9-8F30-1B82F1EFB4A9}" srcOrd="7" destOrd="0" presId="urn:microsoft.com/office/officeart/2005/8/layout/hierarchy4"/>
    <dgm:cxn modelId="{B7C823BE-F504-432E-9150-3F54CD0A9EFA}" type="presParOf" srcId="{012FB4E4-4BAD-4441-A6FB-58F1D70AAC6C}" destId="{B7DC2A59-77FB-4720-93EF-F5D855774799}" srcOrd="8" destOrd="0" presId="urn:microsoft.com/office/officeart/2005/8/layout/hierarchy4"/>
    <dgm:cxn modelId="{B31A9EE8-108F-470E-8A43-5331117FA766}" type="presParOf" srcId="{B7DC2A59-77FB-4720-93EF-F5D855774799}" destId="{69E4F457-A73C-4152-A379-B40468BBFB4C}" srcOrd="0" destOrd="0" presId="urn:microsoft.com/office/officeart/2005/8/layout/hierarchy4"/>
    <dgm:cxn modelId="{5BD003EB-CFE4-4BAB-9FFD-CB6CA1C29CAE}" type="presParOf" srcId="{B7DC2A59-77FB-4720-93EF-F5D855774799}" destId="{13F86F03-1E8B-4E2D-A5AF-9604EBDFBEBA}" srcOrd="1" destOrd="0" presId="urn:microsoft.com/office/officeart/2005/8/layout/hierarchy4"/>
    <dgm:cxn modelId="{F3B2295D-EC39-4431-9A90-03F08981A178}" type="presParOf" srcId="{012FB4E4-4BAD-4441-A6FB-58F1D70AAC6C}" destId="{C3EE60DF-5ED1-4577-BFE8-89419062157F}" srcOrd="9" destOrd="0" presId="urn:microsoft.com/office/officeart/2005/8/layout/hierarchy4"/>
    <dgm:cxn modelId="{3C4846EA-25D5-45F5-9BEE-450D1C2B284F}" type="presParOf" srcId="{012FB4E4-4BAD-4441-A6FB-58F1D70AAC6C}" destId="{02967DC4-E603-43DA-9B64-4138803AA7DE}" srcOrd="10" destOrd="0" presId="urn:microsoft.com/office/officeart/2005/8/layout/hierarchy4"/>
    <dgm:cxn modelId="{380C113A-FAF1-4957-B196-BF8B43A73899}" type="presParOf" srcId="{02967DC4-E603-43DA-9B64-4138803AA7DE}" destId="{29168259-55EA-4719-AA3E-482E5BBF28A3}" srcOrd="0" destOrd="0" presId="urn:microsoft.com/office/officeart/2005/8/layout/hierarchy4"/>
    <dgm:cxn modelId="{B1D8C9CA-68E2-4CBB-8913-497AFECB1444}" type="presParOf" srcId="{02967DC4-E603-43DA-9B64-4138803AA7DE}" destId="{DB2A5207-6310-458B-BBF3-2BA4B83D0028}" srcOrd="1" destOrd="0" presId="urn:microsoft.com/office/officeart/2005/8/layout/hierarchy4"/>
    <dgm:cxn modelId="{889B3B1F-C09A-4176-94A7-5C16248F3EBF}" type="presParOf" srcId="{012FB4E4-4BAD-4441-A6FB-58F1D70AAC6C}" destId="{02C9B4A7-98E3-41EC-B5BE-7C3A1DCB9239}" srcOrd="11" destOrd="0" presId="urn:microsoft.com/office/officeart/2005/8/layout/hierarchy4"/>
    <dgm:cxn modelId="{390D7B82-E235-4970-96CC-E24E21D15A7D}" type="presParOf" srcId="{012FB4E4-4BAD-4441-A6FB-58F1D70AAC6C}" destId="{374DE796-BDAA-4797-BE2B-DB1461FDC6FE}" srcOrd="12" destOrd="0" presId="urn:microsoft.com/office/officeart/2005/8/layout/hierarchy4"/>
    <dgm:cxn modelId="{F7CF76E1-9ECE-4439-BCB2-D2ED8AC6AF18}" type="presParOf" srcId="{374DE796-BDAA-4797-BE2B-DB1461FDC6FE}" destId="{9795F16D-F78D-4DA7-ADAF-1D50255164A6}" srcOrd="0" destOrd="0" presId="urn:microsoft.com/office/officeart/2005/8/layout/hierarchy4"/>
    <dgm:cxn modelId="{5C13282F-7F30-40F0-9796-6A684E1D0808}" type="presParOf" srcId="{374DE796-BDAA-4797-BE2B-DB1461FDC6FE}" destId="{370065B1-965E-4174-80AA-D557E100426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A2AEB-3769-4F9F-8EA0-88E9DCF992B8}"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IN"/>
        </a:p>
      </dgm:t>
    </dgm:pt>
    <dgm:pt modelId="{5D219C6D-20FD-44D1-87F5-82A53CF1D856}">
      <dgm:prSet/>
      <dgm:spPr/>
      <dgm:t>
        <a:bodyPr/>
        <a:lstStyle/>
        <a:p>
          <a:r>
            <a:rPr lang="en-IN" b="0" i="0" baseline="0"/>
            <a:t>Docker </a:t>
          </a:r>
          <a:endParaRPr lang="en-IN"/>
        </a:p>
      </dgm:t>
    </dgm:pt>
    <dgm:pt modelId="{8B2DAC09-2F76-4C81-B674-B0496B2D980D}" type="parTrans" cxnId="{2F11C2F5-09AB-4E62-950E-5DA0052DE650}">
      <dgm:prSet/>
      <dgm:spPr/>
      <dgm:t>
        <a:bodyPr/>
        <a:lstStyle/>
        <a:p>
          <a:endParaRPr lang="en-IN"/>
        </a:p>
      </dgm:t>
    </dgm:pt>
    <dgm:pt modelId="{64AD69E6-38DD-4E58-BA4C-8BA127D6FFBE}" type="sibTrans" cxnId="{2F11C2F5-09AB-4E62-950E-5DA0052DE650}">
      <dgm:prSet/>
      <dgm:spPr/>
      <dgm:t>
        <a:bodyPr/>
        <a:lstStyle/>
        <a:p>
          <a:endParaRPr lang="en-IN"/>
        </a:p>
      </dgm:t>
    </dgm:pt>
    <dgm:pt modelId="{599C747A-3ECA-4F22-974D-540A87ADD049}">
      <dgm:prSet/>
      <dgm:spPr/>
      <dgm:t>
        <a:bodyPr/>
        <a:lstStyle/>
        <a:p>
          <a:r>
            <a:rPr lang="en-IN" b="0" i="0" baseline="0"/>
            <a:t>Docker Daemon</a:t>
          </a:r>
          <a:endParaRPr lang="en-IN"/>
        </a:p>
      </dgm:t>
    </dgm:pt>
    <dgm:pt modelId="{A6D30BE3-5997-4824-8B67-20922B312589}" type="parTrans" cxnId="{115010A9-C655-4122-86C6-1556DE7713CC}">
      <dgm:prSet/>
      <dgm:spPr/>
      <dgm:t>
        <a:bodyPr/>
        <a:lstStyle/>
        <a:p>
          <a:endParaRPr lang="en-IN"/>
        </a:p>
      </dgm:t>
    </dgm:pt>
    <dgm:pt modelId="{F9B6435A-2310-4578-A251-90E3DC9F0115}" type="sibTrans" cxnId="{115010A9-C655-4122-86C6-1556DE7713CC}">
      <dgm:prSet/>
      <dgm:spPr/>
      <dgm:t>
        <a:bodyPr/>
        <a:lstStyle/>
        <a:p>
          <a:endParaRPr lang="en-IN"/>
        </a:p>
      </dgm:t>
    </dgm:pt>
    <dgm:pt modelId="{F784723D-2CF2-450C-B227-A718D9177F41}">
      <dgm:prSet/>
      <dgm:spPr/>
      <dgm:t>
        <a:bodyPr/>
        <a:lstStyle/>
        <a:p>
          <a:r>
            <a:rPr lang="en-IN" b="0" i="0" baseline="0"/>
            <a:t>Docker Client</a:t>
          </a:r>
          <a:endParaRPr lang="en-IN"/>
        </a:p>
      </dgm:t>
    </dgm:pt>
    <dgm:pt modelId="{67044D5C-8AFD-451F-8B5C-7DEC471D6C2E}" type="parTrans" cxnId="{E97197DF-9328-4655-80F8-ECECE8CF37C3}">
      <dgm:prSet/>
      <dgm:spPr/>
      <dgm:t>
        <a:bodyPr/>
        <a:lstStyle/>
        <a:p>
          <a:endParaRPr lang="en-IN"/>
        </a:p>
      </dgm:t>
    </dgm:pt>
    <dgm:pt modelId="{B8EA4ED4-7CB2-4878-A74D-8EF723C848CF}" type="sibTrans" cxnId="{E97197DF-9328-4655-80F8-ECECE8CF37C3}">
      <dgm:prSet/>
      <dgm:spPr/>
      <dgm:t>
        <a:bodyPr/>
        <a:lstStyle/>
        <a:p>
          <a:endParaRPr lang="en-IN"/>
        </a:p>
      </dgm:t>
    </dgm:pt>
    <dgm:pt modelId="{A19BC7DD-6039-4AE0-A5A9-1A0FAE55234A}">
      <dgm:prSet/>
      <dgm:spPr/>
      <dgm:t>
        <a:bodyPr/>
        <a:lstStyle/>
        <a:p>
          <a:r>
            <a:rPr lang="en-IN" b="0" i="0" baseline="0"/>
            <a:t>Docker Registries</a:t>
          </a:r>
          <a:endParaRPr lang="en-IN"/>
        </a:p>
      </dgm:t>
    </dgm:pt>
    <dgm:pt modelId="{3F61AAFD-A532-4798-9B2A-E63892470C3B}" type="parTrans" cxnId="{35190650-A057-418F-BF42-9E401D95EABA}">
      <dgm:prSet/>
      <dgm:spPr/>
      <dgm:t>
        <a:bodyPr/>
        <a:lstStyle/>
        <a:p>
          <a:endParaRPr lang="en-IN"/>
        </a:p>
      </dgm:t>
    </dgm:pt>
    <dgm:pt modelId="{3B6B6BC3-F18B-488E-AA63-9783785E274B}" type="sibTrans" cxnId="{35190650-A057-418F-BF42-9E401D95EABA}">
      <dgm:prSet/>
      <dgm:spPr/>
      <dgm:t>
        <a:bodyPr/>
        <a:lstStyle/>
        <a:p>
          <a:endParaRPr lang="en-IN"/>
        </a:p>
      </dgm:t>
    </dgm:pt>
    <dgm:pt modelId="{866C024B-3188-4595-A438-2BE8612C69D0}" type="pres">
      <dgm:prSet presAssocID="{B81A2AEB-3769-4F9F-8EA0-88E9DCF992B8}" presName="Name0" presStyleCnt="0">
        <dgm:presLayoutVars>
          <dgm:chMax val="7"/>
          <dgm:chPref val="7"/>
          <dgm:dir/>
        </dgm:presLayoutVars>
      </dgm:prSet>
      <dgm:spPr/>
    </dgm:pt>
    <dgm:pt modelId="{FB613D9A-26CA-4A88-B6E8-D77D96BE521A}" type="pres">
      <dgm:prSet presAssocID="{B81A2AEB-3769-4F9F-8EA0-88E9DCF992B8}" presName="Name1" presStyleCnt="0"/>
      <dgm:spPr/>
    </dgm:pt>
    <dgm:pt modelId="{78A8F7AD-D483-40CA-8DEA-4737DA1DB6B7}" type="pres">
      <dgm:prSet presAssocID="{B81A2AEB-3769-4F9F-8EA0-88E9DCF992B8}" presName="cycle" presStyleCnt="0"/>
      <dgm:spPr/>
    </dgm:pt>
    <dgm:pt modelId="{E942C994-DFC5-4C9A-B74F-7ED1E8CDD587}" type="pres">
      <dgm:prSet presAssocID="{B81A2AEB-3769-4F9F-8EA0-88E9DCF992B8}" presName="srcNode" presStyleLbl="node1" presStyleIdx="0" presStyleCnt="1"/>
      <dgm:spPr/>
    </dgm:pt>
    <dgm:pt modelId="{DAC6117E-7020-4D7D-9973-121D8669FD45}" type="pres">
      <dgm:prSet presAssocID="{B81A2AEB-3769-4F9F-8EA0-88E9DCF992B8}" presName="conn" presStyleLbl="parChTrans1D2" presStyleIdx="0" presStyleCnt="1"/>
      <dgm:spPr/>
    </dgm:pt>
    <dgm:pt modelId="{9B3BE564-4295-4BDB-ADF6-5C536A510B4E}" type="pres">
      <dgm:prSet presAssocID="{B81A2AEB-3769-4F9F-8EA0-88E9DCF992B8}" presName="extraNode" presStyleLbl="node1" presStyleIdx="0" presStyleCnt="1"/>
      <dgm:spPr/>
    </dgm:pt>
    <dgm:pt modelId="{99FBF0C5-5873-4724-870B-8871E9962E78}" type="pres">
      <dgm:prSet presAssocID="{B81A2AEB-3769-4F9F-8EA0-88E9DCF992B8}" presName="dstNode" presStyleLbl="node1" presStyleIdx="0" presStyleCnt="1"/>
      <dgm:spPr/>
    </dgm:pt>
    <dgm:pt modelId="{3F405C06-B2A7-4D02-9AC0-3E134390F83F}" type="pres">
      <dgm:prSet presAssocID="{5D219C6D-20FD-44D1-87F5-82A53CF1D856}" presName="text_1" presStyleLbl="node1" presStyleIdx="0" presStyleCnt="1">
        <dgm:presLayoutVars>
          <dgm:bulletEnabled val="1"/>
        </dgm:presLayoutVars>
      </dgm:prSet>
      <dgm:spPr/>
    </dgm:pt>
    <dgm:pt modelId="{1B9A2E10-B6FC-4B0F-8721-4CB1D91E0CB6}" type="pres">
      <dgm:prSet presAssocID="{5D219C6D-20FD-44D1-87F5-82A53CF1D856}" presName="accent_1" presStyleCnt="0"/>
      <dgm:spPr/>
    </dgm:pt>
    <dgm:pt modelId="{47D73282-595C-457B-8578-5BFFBB33ED74}" type="pres">
      <dgm:prSet presAssocID="{5D219C6D-20FD-44D1-87F5-82A53CF1D856}" presName="accentRepeatNode" presStyleLbl="solidFgAcc1" presStyleIdx="0" presStyleCnt="1"/>
      <dgm:spPr/>
    </dgm:pt>
  </dgm:ptLst>
  <dgm:cxnLst>
    <dgm:cxn modelId="{24520E03-174E-4676-A24C-0F548892E7BF}" type="presOf" srcId="{5D219C6D-20FD-44D1-87F5-82A53CF1D856}" destId="{3F405C06-B2A7-4D02-9AC0-3E134390F83F}" srcOrd="0" destOrd="0" presId="urn:microsoft.com/office/officeart/2008/layout/VerticalCurvedList"/>
    <dgm:cxn modelId="{7D5C485F-D6B9-486D-A828-C6B8A4307111}" type="presOf" srcId="{F784723D-2CF2-450C-B227-A718D9177F41}" destId="{3F405C06-B2A7-4D02-9AC0-3E134390F83F}" srcOrd="0" destOrd="2" presId="urn:microsoft.com/office/officeart/2008/layout/VerticalCurvedList"/>
    <dgm:cxn modelId="{35190650-A057-418F-BF42-9E401D95EABA}" srcId="{5D219C6D-20FD-44D1-87F5-82A53CF1D856}" destId="{A19BC7DD-6039-4AE0-A5A9-1A0FAE55234A}" srcOrd="2" destOrd="0" parTransId="{3F61AAFD-A532-4798-9B2A-E63892470C3B}" sibTransId="{3B6B6BC3-F18B-488E-AA63-9783785E274B}"/>
    <dgm:cxn modelId="{115010A9-C655-4122-86C6-1556DE7713CC}" srcId="{5D219C6D-20FD-44D1-87F5-82A53CF1D856}" destId="{599C747A-3ECA-4F22-974D-540A87ADD049}" srcOrd="0" destOrd="0" parTransId="{A6D30BE3-5997-4824-8B67-20922B312589}" sibTransId="{F9B6435A-2310-4578-A251-90E3DC9F0115}"/>
    <dgm:cxn modelId="{341224C1-7D92-4648-80B4-E4F2957BF415}" type="presOf" srcId="{A19BC7DD-6039-4AE0-A5A9-1A0FAE55234A}" destId="{3F405C06-B2A7-4D02-9AC0-3E134390F83F}" srcOrd="0" destOrd="3" presId="urn:microsoft.com/office/officeart/2008/layout/VerticalCurvedList"/>
    <dgm:cxn modelId="{EFD379D5-78D7-44E4-898D-16CD92C82461}" type="presOf" srcId="{F9B6435A-2310-4578-A251-90E3DC9F0115}" destId="{DAC6117E-7020-4D7D-9973-121D8669FD45}" srcOrd="0" destOrd="0" presId="urn:microsoft.com/office/officeart/2008/layout/VerticalCurvedList"/>
    <dgm:cxn modelId="{E97197DF-9328-4655-80F8-ECECE8CF37C3}" srcId="{5D219C6D-20FD-44D1-87F5-82A53CF1D856}" destId="{F784723D-2CF2-450C-B227-A718D9177F41}" srcOrd="1" destOrd="0" parTransId="{67044D5C-8AFD-451F-8B5C-7DEC471D6C2E}" sibTransId="{B8EA4ED4-7CB2-4878-A74D-8EF723C848CF}"/>
    <dgm:cxn modelId="{4982FAEF-BE1C-4E4F-BC51-B7F9659286DD}" type="presOf" srcId="{B81A2AEB-3769-4F9F-8EA0-88E9DCF992B8}" destId="{866C024B-3188-4595-A438-2BE8612C69D0}" srcOrd="0" destOrd="0" presId="urn:microsoft.com/office/officeart/2008/layout/VerticalCurvedList"/>
    <dgm:cxn modelId="{9ADC99F0-C90E-4B06-AD6F-3D8D3F8E405F}" type="presOf" srcId="{599C747A-3ECA-4F22-974D-540A87ADD049}" destId="{3F405C06-B2A7-4D02-9AC0-3E134390F83F}" srcOrd="0" destOrd="1" presId="urn:microsoft.com/office/officeart/2008/layout/VerticalCurvedList"/>
    <dgm:cxn modelId="{2F11C2F5-09AB-4E62-950E-5DA0052DE650}" srcId="{B81A2AEB-3769-4F9F-8EA0-88E9DCF992B8}" destId="{5D219C6D-20FD-44D1-87F5-82A53CF1D856}" srcOrd="0" destOrd="0" parTransId="{8B2DAC09-2F76-4C81-B674-B0496B2D980D}" sibTransId="{64AD69E6-38DD-4E58-BA4C-8BA127D6FFBE}"/>
    <dgm:cxn modelId="{97E639F2-924B-45B0-9486-D747A854D69B}" type="presParOf" srcId="{866C024B-3188-4595-A438-2BE8612C69D0}" destId="{FB613D9A-26CA-4A88-B6E8-D77D96BE521A}" srcOrd="0" destOrd="0" presId="urn:microsoft.com/office/officeart/2008/layout/VerticalCurvedList"/>
    <dgm:cxn modelId="{089FD543-E8E3-44AF-B5A3-8DF2AAC1066E}" type="presParOf" srcId="{FB613D9A-26CA-4A88-B6E8-D77D96BE521A}" destId="{78A8F7AD-D483-40CA-8DEA-4737DA1DB6B7}" srcOrd="0" destOrd="0" presId="urn:microsoft.com/office/officeart/2008/layout/VerticalCurvedList"/>
    <dgm:cxn modelId="{B2DB45D6-9A98-4340-8E2B-C966E2D4156D}" type="presParOf" srcId="{78A8F7AD-D483-40CA-8DEA-4737DA1DB6B7}" destId="{E942C994-DFC5-4C9A-B74F-7ED1E8CDD587}" srcOrd="0" destOrd="0" presId="urn:microsoft.com/office/officeart/2008/layout/VerticalCurvedList"/>
    <dgm:cxn modelId="{34892F29-3E51-424C-9327-266B3E24707C}" type="presParOf" srcId="{78A8F7AD-D483-40CA-8DEA-4737DA1DB6B7}" destId="{DAC6117E-7020-4D7D-9973-121D8669FD45}" srcOrd="1" destOrd="0" presId="urn:microsoft.com/office/officeart/2008/layout/VerticalCurvedList"/>
    <dgm:cxn modelId="{598EDADC-B881-4FFC-BABB-7DF41EF30B99}" type="presParOf" srcId="{78A8F7AD-D483-40CA-8DEA-4737DA1DB6B7}" destId="{9B3BE564-4295-4BDB-ADF6-5C536A510B4E}" srcOrd="2" destOrd="0" presId="urn:microsoft.com/office/officeart/2008/layout/VerticalCurvedList"/>
    <dgm:cxn modelId="{C2813770-0D6C-4DAF-84F0-8CD61AA64BC5}" type="presParOf" srcId="{78A8F7AD-D483-40CA-8DEA-4737DA1DB6B7}" destId="{99FBF0C5-5873-4724-870B-8871E9962E78}" srcOrd="3" destOrd="0" presId="urn:microsoft.com/office/officeart/2008/layout/VerticalCurvedList"/>
    <dgm:cxn modelId="{5AD8D851-792B-47DE-BD5E-79D764790EC1}" type="presParOf" srcId="{FB613D9A-26CA-4A88-B6E8-D77D96BE521A}" destId="{3F405C06-B2A7-4D02-9AC0-3E134390F83F}" srcOrd="1" destOrd="0" presId="urn:microsoft.com/office/officeart/2008/layout/VerticalCurvedList"/>
    <dgm:cxn modelId="{5216BD42-225B-4180-8D62-DA7B360C72F6}" type="presParOf" srcId="{FB613D9A-26CA-4A88-B6E8-D77D96BE521A}" destId="{1B9A2E10-B6FC-4B0F-8721-4CB1D91E0CB6}" srcOrd="2" destOrd="0" presId="urn:microsoft.com/office/officeart/2008/layout/VerticalCurvedList"/>
    <dgm:cxn modelId="{F0DDED51-30D6-402E-9206-22E259138BD6}" type="presParOf" srcId="{1B9A2E10-B6FC-4B0F-8721-4CB1D91E0CB6}" destId="{47D73282-595C-457B-8578-5BFFBB33ED7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4C6CBE-5C75-4959-990B-FD74A14B2E1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8C8879AE-33C2-45D7-BE5D-EEA0FB99E171}">
      <dgm:prSet/>
      <dgm:spPr/>
      <dgm:t>
        <a:bodyPr/>
        <a:lstStyle/>
        <a:p>
          <a:r>
            <a:rPr lang="en-IN" b="0" i="0" baseline="0" dirty="0"/>
            <a:t>Fast Delivery of applications</a:t>
          </a:r>
          <a:endParaRPr lang="en-IN" dirty="0"/>
        </a:p>
      </dgm:t>
    </dgm:pt>
    <dgm:pt modelId="{C354C9DD-ECDF-42B3-9894-88ED7BECE922}" type="parTrans" cxnId="{9CA0C64B-7C60-4125-88BF-6E2E23F7AD38}">
      <dgm:prSet/>
      <dgm:spPr/>
      <dgm:t>
        <a:bodyPr/>
        <a:lstStyle/>
        <a:p>
          <a:endParaRPr lang="en-IN"/>
        </a:p>
      </dgm:t>
    </dgm:pt>
    <dgm:pt modelId="{5095748C-032A-4902-8F31-7005DFCC0AB0}" type="sibTrans" cxnId="{9CA0C64B-7C60-4125-88BF-6E2E23F7AD38}">
      <dgm:prSet/>
      <dgm:spPr/>
      <dgm:t>
        <a:bodyPr/>
        <a:lstStyle/>
        <a:p>
          <a:endParaRPr lang="en-IN"/>
        </a:p>
      </dgm:t>
    </dgm:pt>
    <dgm:pt modelId="{F173F07D-05B4-43A9-B519-7BDE40480123}">
      <dgm:prSet/>
      <dgm:spPr/>
      <dgm:t>
        <a:bodyPr/>
        <a:lstStyle/>
        <a:p>
          <a:r>
            <a:rPr lang="en-IN" b="0" i="0" baseline="0"/>
            <a:t>Portable </a:t>
          </a:r>
          <a:endParaRPr lang="en-IN"/>
        </a:p>
      </dgm:t>
    </dgm:pt>
    <dgm:pt modelId="{77D2EB88-7199-47C1-9EDE-92220D1E9923}" type="parTrans" cxnId="{2FC8D8DF-6125-421D-98A6-BAA1677A7DFD}">
      <dgm:prSet/>
      <dgm:spPr/>
      <dgm:t>
        <a:bodyPr/>
        <a:lstStyle/>
        <a:p>
          <a:endParaRPr lang="en-IN"/>
        </a:p>
      </dgm:t>
    </dgm:pt>
    <dgm:pt modelId="{FD62B464-D493-497D-84AB-5994890E8B8E}" type="sibTrans" cxnId="{2FC8D8DF-6125-421D-98A6-BAA1677A7DFD}">
      <dgm:prSet/>
      <dgm:spPr/>
      <dgm:t>
        <a:bodyPr/>
        <a:lstStyle/>
        <a:p>
          <a:endParaRPr lang="en-IN"/>
        </a:p>
      </dgm:t>
    </dgm:pt>
    <dgm:pt modelId="{71860DCB-CB0C-4A8E-9417-AF379638C332}">
      <dgm:prSet/>
      <dgm:spPr/>
      <dgm:t>
        <a:bodyPr/>
        <a:lstStyle/>
        <a:p>
          <a:r>
            <a:rPr lang="en-IN" b="0" i="0" baseline="0" dirty="0"/>
            <a:t>Lightweight &amp; Fast</a:t>
          </a:r>
          <a:endParaRPr lang="en-IN" dirty="0"/>
        </a:p>
      </dgm:t>
    </dgm:pt>
    <dgm:pt modelId="{E8A7D980-3927-4EAD-9BF1-FFC172B2D40F}" type="parTrans" cxnId="{587C48F2-41A1-46D7-8DA7-8151FFB4B866}">
      <dgm:prSet/>
      <dgm:spPr/>
      <dgm:t>
        <a:bodyPr/>
        <a:lstStyle/>
        <a:p>
          <a:endParaRPr lang="en-IN"/>
        </a:p>
      </dgm:t>
    </dgm:pt>
    <dgm:pt modelId="{39A7F989-C9B8-40C7-90AD-5FA8888918AE}" type="sibTrans" cxnId="{587C48F2-41A1-46D7-8DA7-8151FFB4B866}">
      <dgm:prSet/>
      <dgm:spPr/>
      <dgm:t>
        <a:bodyPr/>
        <a:lstStyle/>
        <a:p>
          <a:endParaRPr lang="en-IN"/>
        </a:p>
      </dgm:t>
    </dgm:pt>
    <dgm:pt modelId="{75769FDC-7705-46A1-A078-4D8DCA8E7A20}">
      <dgm:prSet/>
      <dgm:spPr/>
      <dgm:t>
        <a:bodyPr/>
        <a:lstStyle/>
        <a:p>
          <a:r>
            <a:rPr lang="en-IN" b="0" i="0" baseline="0"/>
            <a:t>Cost Effective</a:t>
          </a:r>
          <a:endParaRPr lang="en-IN"/>
        </a:p>
      </dgm:t>
    </dgm:pt>
    <dgm:pt modelId="{E509FF4F-FFC7-44DF-B170-24363E3E9063}" type="parTrans" cxnId="{96B46FA8-B657-44AE-A1DC-702C31157CEE}">
      <dgm:prSet/>
      <dgm:spPr/>
      <dgm:t>
        <a:bodyPr/>
        <a:lstStyle/>
        <a:p>
          <a:endParaRPr lang="en-IN"/>
        </a:p>
      </dgm:t>
    </dgm:pt>
    <dgm:pt modelId="{1B1AFB19-7921-4C82-8B05-748971F44D46}" type="sibTrans" cxnId="{96B46FA8-B657-44AE-A1DC-702C31157CEE}">
      <dgm:prSet/>
      <dgm:spPr/>
      <dgm:t>
        <a:bodyPr/>
        <a:lstStyle/>
        <a:p>
          <a:endParaRPr lang="en-IN"/>
        </a:p>
      </dgm:t>
    </dgm:pt>
    <dgm:pt modelId="{00BB5C5A-9CA8-41A4-98EE-9D15AA76FE06}" type="pres">
      <dgm:prSet presAssocID="{344C6CBE-5C75-4959-990B-FD74A14B2E12}" presName="Name0" presStyleCnt="0">
        <dgm:presLayoutVars>
          <dgm:chPref val="3"/>
          <dgm:dir/>
          <dgm:animLvl val="lvl"/>
          <dgm:resizeHandles/>
        </dgm:presLayoutVars>
      </dgm:prSet>
      <dgm:spPr/>
    </dgm:pt>
    <dgm:pt modelId="{7EA21E33-EEE8-4EFD-9201-2C85F1A0640C}" type="pres">
      <dgm:prSet presAssocID="{8C8879AE-33C2-45D7-BE5D-EEA0FB99E171}" presName="horFlow" presStyleCnt="0"/>
      <dgm:spPr/>
    </dgm:pt>
    <dgm:pt modelId="{F0D553CB-0669-495E-837A-AC4198FE203D}" type="pres">
      <dgm:prSet presAssocID="{8C8879AE-33C2-45D7-BE5D-EEA0FB99E171}" presName="bigChev" presStyleLbl="node1" presStyleIdx="0" presStyleCnt="4"/>
      <dgm:spPr/>
    </dgm:pt>
    <dgm:pt modelId="{2447D4D3-EE77-4F32-8C0E-B625EE7CCBC1}" type="pres">
      <dgm:prSet presAssocID="{8C8879AE-33C2-45D7-BE5D-EEA0FB99E171}" presName="vSp" presStyleCnt="0"/>
      <dgm:spPr/>
    </dgm:pt>
    <dgm:pt modelId="{43C22F5D-60CB-4688-BF03-92A38735FD1F}" type="pres">
      <dgm:prSet presAssocID="{F173F07D-05B4-43A9-B519-7BDE40480123}" presName="horFlow" presStyleCnt="0"/>
      <dgm:spPr/>
    </dgm:pt>
    <dgm:pt modelId="{4726ED51-BF41-4D6A-9C39-F77F437453DC}" type="pres">
      <dgm:prSet presAssocID="{F173F07D-05B4-43A9-B519-7BDE40480123}" presName="bigChev" presStyleLbl="node1" presStyleIdx="1" presStyleCnt="4"/>
      <dgm:spPr/>
    </dgm:pt>
    <dgm:pt modelId="{51F33965-4CB7-474F-972C-BF00871F0A03}" type="pres">
      <dgm:prSet presAssocID="{F173F07D-05B4-43A9-B519-7BDE40480123}" presName="vSp" presStyleCnt="0"/>
      <dgm:spPr/>
    </dgm:pt>
    <dgm:pt modelId="{1A99EA0F-792A-433C-ACD5-9C1E7F1BEEB5}" type="pres">
      <dgm:prSet presAssocID="{71860DCB-CB0C-4A8E-9417-AF379638C332}" presName="horFlow" presStyleCnt="0"/>
      <dgm:spPr/>
    </dgm:pt>
    <dgm:pt modelId="{694DC3ED-D417-43B0-91FA-1D56E563BFE0}" type="pres">
      <dgm:prSet presAssocID="{71860DCB-CB0C-4A8E-9417-AF379638C332}" presName="bigChev" presStyleLbl="node1" presStyleIdx="2" presStyleCnt="4"/>
      <dgm:spPr/>
    </dgm:pt>
    <dgm:pt modelId="{99219AD3-E717-4BBD-A826-D0B3648FF4B1}" type="pres">
      <dgm:prSet presAssocID="{71860DCB-CB0C-4A8E-9417-AF379638C332}" presName="vSp" presStyleCnt="0"/>
      <dgm:spPr/>
    </dgm:pt>
    <dgm:pt modelId="{8C0F2BDA-6C8E-4D9F-97D0-463F1766DD32}" type="pres">
      <dgm:prSet presAssocID="{75769FDC-7705-46A1-A078-4D8DCA8E7A20}" presName="horFlow" presStyleCnt="0"/>
      <dgm:spPr/>
    </dgm:pt>
    <dgm:pt modelId="{7107A334-7F28-4737-9B14-D166929BB789}" type="pres">
      <dgm:prSet presAssocID="{75769FDC-7705-46A1-A078-4D8DCA8E7A20}" presName="bigChev" presStyleLbl="node1" presStyleIdx="3" presStyleCnt="4"/>
      <dgm:spPr/>
    </dgm:pt>
  </dgm:ptLst>
  <dgm:cxnLst>
    <dgm:cxn modelId="{E3B9F93D-174A-4593-9087-C8053372DA10}" type="presOf" srcId="{344C6CBE-5C75-4959-990B-FD74A14B2E12}" destId="{00BB5C5A-9CA8-41A4-98EE-9D15AA76FE06}" srcOrd="0" destOrd="0" presId="urn:microsoft.com/office/officeart/2005/8/layout/lProcess3"/>
    <dgm:cxn modelId="{F996CB3E-F18F-4C0E-A4C9-9B6530E0A20F}" type="presOf" srcId="{8C8879AE-33C2-45D7-BE5D-EEA0FB99E171}" destId="{F0D553CB-0669-495E-837A-AC4198FE203D}" srcOrd="0" destOrd="0" presId="urn:microsoft.com/office/officeart/2005/8/layout/lProcess3"/>
    <dgm:cxn modelId="{9CA0C64B-7C60-4125-88BF-6E2E23F7AD38}" srcId="{344C6CBE-5C75-4959-990B-FD74A14B2E12}" destId="{8C8879AE-33C2-45D7-BE5D-EEA0FB99E171}" srcOrd="0" destOrd="0" parTransId="{C354C9DD-ECDF-42B3-9894-88ED7BECE922}" sibTransId="{5095748C-032A-4902-8F31-7005DFCC0AB0}"/>
    <dgm:cxn modelId="{434DD56F-BB05-425C-898D-ABC3A7537B2B}" type="presOf" srcId="{75769FDC-7705-46A1-A078-4D8DCA8E7A20}" destId="{7107A334-7F28-4737-9B14-D166929BB789}" srcOrd="0" destOrd="0" presId="urn:microsoft.com/office/officeart/2005/8/layout/lProcess3"/>
    <dgm:cxn modelId="{08CA5D99-1D6D-4BDF-B84D-700B68DB55A8}" type="presOf" srcId="{71860DCB-CB0C-4A8E-9417-AF379638C332}" destId="{694DC3ED-D417-43B0-91FA-1D56E563BFE0}" srcOrd="0" destOrd="0" presId="urn:microsoft.com/office/officeart/2005/8/layout/lProcess3"/>
    <dgm:cxn modelId="{82684A9F-E2B6-4362-898F-2DA9BF9CA85B}" type="presOf" srcId="{F173F07D-05B4-43A9-B519-7BDE40480123}" destId="{4726ED51-BF41-4D6A-9C39-F77F437453DC}" srcOrd="0" destOrd="0" presId="urn:microsoft.com/office/officeart/2005/8/layout/lProcess3"/>
    <dgm:cxn modelId="{96B46FA8-B657-44AE-A1DC-702C31157CEE}" srcId="{344C6CBE-5C75-4959-990B-FD74A14B2E12}" destId="{75769FDC-7705-46A1-A078-4D8DCA8E7A20}" srcOrd="3" destOrd="0" parTransId="{E509FF4F-FFC7-44DF-B170-24363E3E9063}" sibTransId="{1B1AFB19-7921-4C82-8B05-748971F44D46}"/>
    <dgm:cxn modelId="{2FC8D8DF-6125-421D-98A6-BAA1677A7DFD}" srcId="{344C6CBE-5C75-4959-990B-FD74A14B2E12}" destId="{F173F07D-05B4-43A9-B519-7BDE40480123}" srcOrd="1" destOrd="0" parTransId="{77D2EB88-7199-47C1-9EDE-92220D1E9923}" sibTransId="{FD62B464-D493-497D-84AB-5994890E8B8E}"/>
    <dgm:cxn modelId="{587C48F2-41A1-46D7-8DA7-8151FFB4B866}" srcId="{344C6CBE-5C75-4959-990B-FD74A14B2E12}" destId="{71860DCB-CB0C-4A8E-9417-AF379638C332}" srcOrd="2" destOrd="0" parTransId="{E8A7D980-3927-4EAD-9BF1-FFC172B2D40F}" sibTransId="{39A7F989-C9B8-40C7-90AD-5FA8888918AE}"/>
    <dgm:cxn modelId="{2498BB64-2068-4171-ABB2-651F979947AC}" type="presParOf" srcId="{00BB5C5A-9CA8-41A4-98EE-9D15AA76FE06}" destId="{7EA21E33-EEE8-4EFD-9201-2C85F1A0640C}" srcOrd="0" destOrd="0" presId="urn:microsoft.com/office/officeart/2005/8/layout/lProcess3"/>
    <dgm:cxn modelId="{046A490B-759E-429C-A0EF-80FD389EBF47}" type="presParOf" srcId="{7EA21E33-EEE8-4EFD-9201-2C85F1A0640C}" destId="{F0D553CB-0669-495E-837A-AC4198FE203D}" srcOrd="0" destOrd="0" presId="urn:microsoft.com/office/officeart/2005/8/layout/lProcess3"/>
    <dgm:cxn modelId="{460EEE46-847A-4166-B3FA-04B0346E3B87}" type="presParOf" srcId="{00BB5C5A-9CA8-41A4-98EE-9D15AA76FE06}" destId="{2447D4D3-EE77-4F32-8C0E-B625EE7CCBC1}" srcOrd="1" destOrd="0" presId="urn:microsoft.com/office/officeart/2005/8/layout/lProcess3"/>
    <dgm:cxn modelId="{1FF3D879-8C1A-4C52-B58D-8A5DCBA6C12F}" type="presParOf" srcId="{00BB5C5A-9CA8-41A4-98EE-9D15AA76FE06}" destId="{43C22F5D-60CB-4688-BF03-92A38735FD1F}" srcOrd="2" destOrd="0" presId="urn:microsoft.com/office/officeart/2005/8/layout/lProcess3"/>
    <dgm:cxn modelId="{A2BEAA24-4878-4C85-BE6F-ADD5EB0FDFEF}" type="presParOf" srcId="{43C22F5D-60CB-4688-BF03-92A38735FD1F}" destId="{4726ED51-BF41-4D6A-9C39-F77F437453DC}" srcOrd="0" destOrd="0" presId="urn:microsoft.com/office/officeart/2005/8/layout/lProcess3"/>
    <dgm:cxn modelId="{0114B580-2267-4BD8-B7D9-043CD4EA1643}" type="presParOf" srcId="{00BB5C5A-9CA8-41A4-98EE-9D15AA76FE06}" destId="{51F33965-4CB7-474F-972C-BF00871F0A03}" srcOrd="3" destOrd="0" presId="urn:microsoft.com/office/officeart/2005/8/layout/lProcess3"/>
    <dgm:cxn modelId="{7F446701-98EC-476D-86A7-91A91D72BAE8}" type="presParOf" srcId="{00BB5C5A-9CA8-41A4-98EE-9D15AA76FE06}" destId="{1A99EA0F-792A-433C-ACD5-9C1E7F1BEEB5}" srcOrd="4" destOrd="0" presId="urn:microsoft.com/office/officeart/2005/8/layout/lProcess3"/>
    <dgm:cxn modelId="{14920A4D-917C-47D6-BBB3-3292847AD216}" type="presParOf" srcId="{1A99EA0F-792A-433C-ACD5-9C1E7F1BEEB5}" destId="{694DC3ED-D417-43B0-91FA-1D56E563BFE0}" srcOrd="0" destOrd="0" presId="urn:microsoft.com/office/officeart/2005/8/layout/lProcess3"/>
    <dgm:cxn modelId="{CC7AC8D4-1F03-4CDF-9C89-D10D0023CB7E}" type="presParOf" srcId="{00BB5C5A-9CA8-41A4-98EE-9D15AA76FE06}" destId="{99219AD3-E717-4BBD-A826-D0B3648FF4B1}" srcOrd="5" destOrd="0" presId="urn:microsoft.com/office/officeart/2005/8/layout/lProcess3"/>
    <dgm:cxn modelId="{598813A1-0C92-4618-892F-CDA95BB8FA3A}" type="presParOf" srcId="{00BB5C5A-9CA8-41A4-98EE-9D15AA76FE06}" destId="{8C0F2BDA-6C8E-4D9F-97D0-463F1766DD32}" srcOrd="6" destOrd="0" presId="urn:microsoft.com/office/officeart/2005/8/layout/lProcess3"/>
    <dgm:cxn modelId="{9F8A60A3-D30F-4C51-ADA4-B57B3BD4D97B}" type="presParOf" srcId="{8C0F2BDA-6C8E-4D9F-97D0-463F1766DD32}" destId="{7107A334-7F28-4737-9B14-D166929BB789}"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42A0D-BC8C-4C86-9986-6C838EF7C27D}" type="doc">
      <dgm:prSet loTypeId="urn:microsoft.com/office/officeart/2005/8/layout/hList6" loCatId="list" qsTypeId="urn:microsoft.com/office/officeart/2005/8/quickstyle/simple2" qsCatId="simple" csTypeId="urn:microsoft.com/office/officeart/2005/8/colors/accent1_2" csCatId="accent1"/>
      <dgm:spPr/>
      <dgm:t>
        <a:bodyPr/>
        <a:lstStyle/>
        <a:p>
          <a:endParaRPr lang="en-IN"/>
        </a:p>
      </dgm:t>
    </dgm:pt>
    <dgm:pt modelId="{8F49338F-C747-474F-9248-88FEDA9BA68B}">
      <dgm:prSet/>
      <dgm:spPr/>
      <dgm:t>
        <a:bodyPr/>
        <a:lstStyle/>
        <a:p>
          <a:r>
            <a:rPr lang="en-IN" b="0" i="0" baseline="0"/>
            <a:t>Docker Technology</a:t>
          </a:r>
          <a:endParaRPr lang="en-IN"/>
        </a:p>
      </dgm:t>
    </dgm:pt>
    <dgm:pt modelId="{6FDA1740-04C4-4742-8080-2CB60D64775F}" type="parTrans" cxnId="{0D020C16-F1D8-4C19-B0CE-19ABBE0BB3A6}">
      <dgm:prSet/>
      <dgm:spPr/>
      <dgm:t>
        <a:bodyPr/>
        <a:lstStyle/>
        <a:p>
          <a:endParaRPr lang="en-IN"/>
        </a:p>
      </dgm:t>
    </dgm:pt>
    <dgm:pt modelId="{E297BF24-5AEE-4FAB-9FA0-11D246704BC2}" type="sibTrans" cxnId="{0D020C16-F1D8-4C19-B0CE-19ABBE0BB3A6}">
      <dgm:prSet/>
      <dgm:spPr/>
      <dgm:t>
        <a:bodyPr/>
        <a:lstStyle/>
        <a:p>
          <a:endParaRPr lang="en-IN"/>
        </a:p>
      </dgm:t>
    </dgm:pt>
    <dgm:pt modelId="{44AC2CB9-ECD2-4266-92E4-0CD34E971C76}">
      <dgm:prSet/>
      <dgm:spPr/>
      <dgm:t>
        <a:bodyPr/>
        <a:lstStyle/>
        <a:p>
          <a:r>
            <a:rPr lang="en-IN" b="0" i="0" baseline="0"/>
            <a:t>Written in Go</a:t>
          </a:r>
          <a:endParaRPr lang="en-IN"/>
        </a:p>
      </dgm:t>
    </dgm:pt>
    <dgm:pt modelId="{F123671A-BA89-4BC4-8506-C9BF3890D8CB}" type="parTrans" cxnId="{FDA7C745-F34E-4D75-B545-EA0C0932350F}">
      <dgm:prSet/>
      <dgm:spPr/>
      <dgm:t>
        <a:bodyPr/>
        <a:lstStyle/>
        <a:p>
          <a:endParaRPr lang="en-IN"/>
        </a:p>
      </dgm:t>
    </dgm:pt>
    <dgm:pt modelId="{25395A88-653C-4C9B-8B9D-682485784891}" type="sibTrans" cxnId="{FDA7C745-F34E-4D75-B545-EA0C0932350F}">
      <dgm:prSet/>
      <dgm:spPr/>
      <dgm:t>
        <a:bodyPr/>
        <a:lstStyle/>
        <a:p>
          <a:endParaRPr lang="en-IN"/>
        </a:p>
      </dgm:t>
    </dgm:pt>
    <dgm:pt modelId="{9CA82CFA-B02B-464A-B158-BA88A8F90F57}">
      <dgm:prSet/>
      <dgm:spPr/>
      <dgm:t>
        <a:bodyPr/>
        <a:lstStyle/>
        <a:p>
          <a:r>
            <a:rPr lang="en-IN" b="0" i="0" baseline="0"/>
            <a:t>Uses Namespaces to provide isolated workspaces</a:t>
          </a:r>
          <a:endParaRPr lang="en-IN"/>
        </a:p>
      </dgm:t>
    </dgm:pt>
    <dgm:pt modelId="{E7F2DF03-B529-46B6-BE0A-0C7C3D11CFF5}" type="parTrans" cxnId="{8EAAF2FC-0547-48B0-9864-6A764C006781}">
      <dgm:prSet/>
      <dgm:spPr/>
      <dgm:t>
        <a:bodyPr/>
        <a:lstStyle/>
        <a:p>
          <a:endParaRPr lang="en-IN"/>
        </a:p>
      </dgm:t>
    </dgm:pt>
    <dgm:pt modelId="{4B1B690B-CA3F-4E3F-9799-09CE6B983B94}" type="sibTrans" cxnId="{8EAAF2FC-0547-48B0-9864-6A764C006781}">
      <dgm:prSet/>
      <dgm:spPr/>
      <dgm:t>
        <a:bodyPr/>
        <a:lstStyle/>
        <a:p>
          <a:endParaRPr lang="en-IN"/>
        </a:p>
      </dgm:t>
    </dgm:pt>
    <dgm:pt modelId="{9E2D151F-31D7-4652-BF65-63B806409A01}">
      <dgm:prSet/>
      <dgm:spPr/>
      <dgm:t>
        <a:bodyPr/>
        <a:lstStyle/>
        <a:p>
          <a:r>
            <a:rPr lang="en-IN" b="0" i="0" baseline="0"/>
            <a:t>E.g. PID</a:t>
          </a:r>
          <a:endParaRPr lang="en-IN"/>
        </a:p>
      </dgm:t>
    </dgm:pt>
    <dgm:pt modelId="{81F8D198-C47F-4EB1-89CA-6B33660A041D}" type="parTrans" cxnId="{080D22C6-DF26-4BAC-9FB3-0B26402DAF6B}">
      <dgm:prSet/>
      <dgm:spPr/>
      <dgm:t>
        <a:bodyPr/>
        <a:lstStyle/>
        <a:p>
          <a:endParaRPr lang="en-IN"/>
        </a:p>
      </dgm:t>
    </dgm:pt>
    <dgm:pt modelId="{E89698B1-1888-447C-B8EE-A296EF97BD9A}" type="sibTrans" cxnId="{080D22C6-DF26-4BAC-9FB3-0B26402DAF6B}">
      <dgm:prSet/>
      <dgm:spPr/>
      <dgm:t>
        <a:bodyPr/>
        <a:lstStyle/>
        <a:p>
          <a:endParaRPr lang="en-IN"/>
        </a:p>
      </dgm:t>
    </dgm:pt>
    <dgm:pt modelId="{A25F2EAA-C32F-4F14-BC2D-EA87FD40AD50}">
      <dgm:prSet/>
      <dgm:spPr/>
      <dgm:t>
        <a:bodyPr/>
        <a:lstStyle/>
        <a:p>
          <a:r>
            <a:rPr lang="en-IN" b="0" i="0" baseline="0"/>
            <a:t>Control Groups</a:t>
          </a:r>
          <a:endParaRPr lang="en-IN"/>
        </a:p>
      </dgm:t>
    </dgm:pt>
    <dgm:pt modelId="{26C85489-64B9-4C01-8299-83CCC488789D}" type="parTrans" cxnId="{A4EAE1B2-D5FA-4CBC-9F6E-3CA1C2B843D5}">
      <dgm:prSet/>
      <dgm:spPr/>
      <dgm:t>
        <a:bodyPr/>
        <a:lstStyle/>
        <a:p>
          <a:endParaRPr lang="en-IN"/>
        </a:p>
      </dgm:t>
    </dgm:pt>
    <dgm:pt modelId="{38D4BB01-E042-44CB-943B-ECD34F0CF7D8}" type="sibTrans" cxnId="{A4EAE1B2-D5FA-4CBC-9F6E-3CA1C2B843D5}">
      <dgm:prSet/>
      <dgm:spPr/>
      <dgm:t>
        <a:bodyPr/>
        <a:lstStyle/>
        <a:p>
          <a:endParaRPr lang="en-IN"/>
        </a:p>
      </dgm:t>
    </dgm:pt>
    <dgm:pt modelId="{1E26CABE-73D6-4A2C-A316-D10C6CAB83CD}">
      <dgm:prSet/>
      <dgm:spPr/>
      <dgm:t>
        <a:bodyPr/>
        <a:lstStyle/>
        <a:p>
          <a:r>
            <a:rPr lang="en-IN" b="0" i="0" baseline="0"/>
            <a:t>UninoFS( Union File Systems)</a:t>
          </a:r>
          <a:endParaRPr lang="en-IN"/>
        </a:p>
      </dgm:t>
    </dgm:pt>
    <dgm:pt modelId="{899B07C5-0DBA-451E-8FC8-DBF289732A68}" type="parTrans" cxnId="{BB9457CC-5DF6-4ABE-835D-77FF56280FB9}">
      <dgm:prSet/>
      <dgm:spPr/>
      <dgm:t>
        <a:bodyPr/>
        <a:lstStyle/>
        <a:p>
          <a:endParaRPr lang="en-IN"/>
        </a:p>
      </dgm:t>
    </dgm:pt>
    <dgm:pt modelId="{FA84E242-DE97-46DE-9F41-7DC21844B76A}" type="sibTrans" cxnId="{BB9457CC-5DF6-4ABE-835D-77FF56280FB9}">
      <dgm:prSet/>
      <dgm:spPr/>
      <dgm:t>
        <a:bodyPr/>
        <a:lstStyle/>
        <a:p>
          <a:endParaRPr lang="en-IN"/>
        </a:p>
      </dgm:t>
    </dgm:pt>
    <dgm:pt modelId="{B2E754A0-BC9C-43A9-941A-8D8AB1011803}">
      <dgm:prSet/>
      <dgm:spPr/>
      <dgm:t>
        <a:bodyPr/>
        <a:lstStyle/>
        <a:p>
          <a:r>
            <a:rPr lang="en-IN" b="0" i="0" baseline="0"/>
            <a:t>Container Format</a:t>
          </a:r>
          <a:endParaRPr lang="en-IN"/>
        </a:p>
      </dgm:t>
    </dgm:pt>
    <dgm:pt modelId="{2500544D-75C5-4A3F-9ED7-DBF374D00189}" type="parTrans" cxnId="{E3986AB2-5E71-4615-98FF-6C21AB42D5B2}">
      <dgm:prSet/>
      <dgm:spPr/>
      <dgm:t>
        <a:bodyPr/>
        <a:lstStyle/>
        <a:p>
          <a:endParaRPr lang="en-IN"/>
        </a:p>
      </dgm:t>
    </dgm:pt>
    <dgm:pt modelId="{821D2143-350B-46CC-9D94-B946E54CAAEA}" type="sibTrans" cxnId="{E3986AB2-5E71-4615-98FF-6C21AB42D5B2}">
      <dgm:prSet/>
      <dgm:spPr/>
      <dgm:t>
        <a:bodyPr/>
        <a:lstStyle/>
        <a:p>
          <a:endParaRPr lang="en-IN"/>
        </a:p>
      </dgm:t>
    </dgm:pt>
    <dgm:pt modelId="{40705E53-1A96-4054-8068-0BA44FF12B75}" type="pres">
      <dgm:prSet presAssocID="{FCB42A0D-BC8C-4C86-9986-6C838EF7C27D}" presName="Name0" presStyleCnt="0">
        <dgm:presLayoutVars>
          <dgm:dir/>
          <dgm:resizeHandles val="exact"/>
        </dgm:presLayoutVars>
      </dgm:prSet>
      <dgm:spPr/>
    </dgm:pt>
    <dgm:pt modelId="{2D107853-71E4-482E-80C7-ED3507FEFC77}" type="pres">
      <dgm:prSet presAssocID="{8F49338F-C747-474F-9248-88FEDA9BA68B}" presName="node" presStyleLbl="node1" presStyleIdx="0" presStyleCnt="1">
        <dgm:presLayoutVars>
          <dgm:bulletEnabled val="1"/>
        </dgm:presLayoutVars>
      </dgm:prSet>
      <dgm:spPr/>
    </dgm:pt>
  </dgm:ptLst>
  <dgm:cxnLst>
    <dgm:cxn modelId="{0D020C16-F1D8-4C19-B0CE-19ABBE0BB3A6}" srcId="{FCB42A0D-BC8C-4C86-9986-6C838EF7C27D}" destId="{8F49338F-C747-474F-9248-88FEDA9BA68B}" srcOrd="0" destOrd="0" parTransId="{6FDA1740-04C4-4742-8080-2CB60D64775F}" sibTransId="{E297BF24-5AEE-4FAB-9FA0-11D246704BC2}"/>
    <dgm:cxn modelId="{22C3832B-18A6-497E-ABC0-A1A99ABA9843}" type="presOf" srcId="{1E26CABE-73D6-4A2C-A316-D10C6CAB83CD}" destId="{2D107853-71E4-482E-80C7-ED3507FEFC77}" srcOrd="0" destOrd="5" presId="urn:microsoft.com/office/officeart/2005/8/layout/hList6"/>
    <dgm:cxn modelId="{B7BE4F31-AC0A-4C74-9BEC-DCCB59B7D54A}" type="presOf" srcId="{A25F2EAA-C32F-4F14-BC2D-EA87FD40AD50}" destId="{2D107853-71E4-482E-80C7-ED3507FEFC77}" srcOrd="0" destOrd="4" presId="urn:microsoft.com/office/officeart/2005/8/layout/hList6"/>
    <dgm:cxn modelId="{FDA7C745-F34E-4D75-B545-EA0C0932350F}" srcId="{8F49338F-C747-474F-9248-88FEDA9BA68B}" destId="{44AC2CB9-ECD2-4266-92E4-0CD34E971C76}" srcOrd="0" destOrd="0" parTransId="{F123671A-BA89-4BC4-8506-C9BF3890D8CB}" sibTransId="{25395A88-653C-4C9B-8B9D-682485784891}"/>
    <dgm:cxn modelId="{27F62648-F052-452B-8306-DFA1A5C9FB41}" type="presOf" srcId="{FCB42A0D-BC8C-4C86-9986-6C838EF7C27D}" destId="{40705E53-1A96-4054-8068-0BA44FF12B75}" srcOrd="0" destOrd="0" presId="urn:microsoft.com/office/officeart/2005/8/layout/hList6"/>
    <dgm:cxn modelId="{40448856-7FD6-47FC-AD7E-F2B4C6610C74}" type="presOf" srcId="{44AC2CB9-ECD2-4266-92E4-0CD34E971C76}" destId="{2D107853-71E4-482E-80C7-ED3507FEFC77}" srcOrd="0" destOrd="1" presId="urn:microsoft.com/office/officeart/2005/8/layout/hList6"/>
    <dgm:cxn modelId="{244A39A4-BA58-4B91-9AB5-0962CB6FF737}" type="presOf" srcId="{9CA82CFA-B02B-464A-B158-BA88A8F90F57}" destId="{2D107853-71E4-482E-80C7-ED3507FEFC77}" srcOrd="0" destOrd="2" presId="urn:microsoft.com/office/officeart/2005/8/layout/hList6"/>
    <dgm:cxn modelId="{E3986AB2-5E71-4615-98FF-6C21AB42D5B2}" srcId="{8F49338F-C747-474F-9248-88FEDA9BA68B}" destId="{B2E754A0-BC9C-43A9-941A-8D8AB1011803}" srcOrd="4" destOrd="0" parTransId="{2500544D-75C5-4A3F-9ED7-DBF374D00189}" sibTransId="{821D2143-350B-46CC-9D94-B946E54CAAEA}"/>
    <dgm:cxn modelId="{A4EAE1B2-D5FA-4CBC-9F6E-3CA1C2B843D5}" srcId="{8F49338F-C747-474F-9248-88FEDA9BA68B}" destId="{A25F2EAA-C32F-4F14-BC2D-EA87FD40AD50}" srcOrd="2" destOrd="0" parTransId="{26C85489-64B9-4C01-8299-83CCC488789D}" sibTransId="{38D4BB01-E042-44CB-943B-ECD34F0CF7D8}"/>
    <dgm:cxn modelId="{080D22C6-DF26-4BAC-9FB3-0B26402DAF6B}" srcId="{9CA82CFA-B02B-464A-B158-BA88A8F90F57}" destId="{9E2D151F-31D7-4652-BF65-63B806409A01}" srcOrd="0" destOrd="0" parTransId="{81F8D198-C47F-4EB1-89CA-6B33660A041D}" sibTransId="{E89698B1-1888-447C-B8EE-A296EF97BD9A}"/>
    <dgm:cxn modelId="{BB9457CC-5DF6-4ABE-835D-77FF56280FB9}" srcId="{8F49338F-C747-474F-9248-88FEDA9BA68B}" destId="{1E26CABE-73D6-4A2C-A316-D10C6CAB83CD}" srcOrd="3" destOrd="0" parTransId="{899B07C5-0DBA-451E-8FC8-DBF289732A68}" sibTransId="{FA84E242-DE97-46DE-9F41-7DC21844B76A}"/>
    <dgm:cxn modelId="{9BA9B7DD-FCD7-40F2-AF2F-25E0CCBF0071}" type="presOf" srcId="{8F49338F-C747-474F-9248-88FEDA9BA68B}" destId="{2D107853-71E4-482E-80C7-ED3507FEFC77}" srcOrd="0" destOrd="0" presId="urn:microsoft.com/office/officeart/2005/8/layout/hList6"/>
    <dgm:cxn modelId="{92A1ECEF-2FE4-409B-A8BA-498F4E2E95AE}" type="presOf" srcId="{B2E754A0-BC9C-43A9-941A-8D8AB1011803}" destId="{2D107853-71E4-482E-80C7-ED3507FEFC77}" srcOrd="0" destOrd="6" presId="urn:microsoft.com/office/officeart/2005/8/layout/hList6"/>
    <dgm:cxn modelId="{2307F8F3-5300-4478-9B08-3B6A57315216}" type="presOf" srcId="{9E2D151F-31D7-4652-BF65-63B806409A01}" destId="{2D107853-71E4-482E-80C7-ED3507FEFC77}" srcOrd="0" destOrd="3" presId="urn:microsoft.com/office/officeart/2005/8/layout/hList6"/>
    <dgm:cxn modelId="{8EAAF2FC-0547-48B0-9864-6A764C006781}" srcId="{8F49338F-C747-474F-9248-88FEDA9BA68B}" destId="{9CA82CFA-B02B-464A-B158-BA88A8F90F57}" srcOrd="1" destOrd="0" parTransId="{E7F2DF03-B529-46B6-BE0A-0C7C3D11CFF5}" sibTransId="{4B1B690B-CA3F-4E3F-9799-09CE6B983B94}"/>
    <dgm:cxn modelId="{6F40244D-B57D-4A73-B97B-0D67083B3BBF}" type="presParOf" srcId="{40705E53-1A96-4054-8068-0BA44FF12B75}" destId="{2D107853-71E4-482E-80C7-ED3507FEFC77}"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43C9E9-CBE2-4A60-82F2-772DAB42686A}" type="doc">
      <dgm:prSet loTypeId="urn:microsoft.com/office/officeart/2008/layout/HorizontalMultiLevelHierarchy" loCatId="hierarchy" qsTypeId="urn:microsoft.com/office/officeart/2005/8/quickstyle/simple1" qsCatId="simple" csTypeId="urn:microsoft.com/office/officeart/2005/8/colors/accent1_2" csCatId="accent1"/>
      <dgm:spPr/>
      <dgm:t>
        <a:bodyPr/>
        <a:lstStyle/>
        <a:p>
          <a:endParaRPr lang="en-IN"/>
        </a:p>
      </dgm:t>
    </dgm:pt>
    <dgm:pt modelId="{68AAAA8A-90F9-427C-996D-A2032FE2D82D}">
      <dgm:prSet/>
      <dgm:spPr/>
      <dgm:t>
        <a:bodyPr/>
        <a:lstStyle/>
        <a:p>
          <a:r>
            <a:rPr lang="en-IN" b="0" i="0" baseline="0"/>
            <a:t>Docker Run Command Life cycle :</a:t>
          </a:r>
          <a:endParaRPr lang="en-IN"/>
        </a:p>
      </dgm:t>
    </dgm:pt>
    <dgm:pt modelId="{6AC8B3A8-CFC0-4DA8-8FB2-243918FCDBB3}" type="parTrans" cxnId="{218013B7-23C2-48C1-99CB-F3074149228D}">
      <dgm:prSet/>
      <dgm:spPr/>
      <dgm:t>
        <a:bodyPr/>
        <a:lstStyle/>
        <a:p>
          <a:endParaRPr lang="en-IN"/>
        </a:p>
      </dgm:t>
    </dgm:pt>
    <dgm:pt modelId="{55C43FEB-407B-4308-91C1-3EA0C5E2B26B}" type="sibTrans" cxnId="{218013B7-23C2-48C1-99CB-F3074149228D}">
      <dgm:prSet/>
      <dgm:spPr/>
      <dgm:t>
        <a:bodyPr/>
        <a:lstStyle/>
        <a:p>
          <a:endParaRPr lang="en-IN"/>
        </a:p>
      </dgm:t>
    </dgm:pt>
    <dgm:pt modelId="{D8168BB6-D560-443E-82C1-908691E4D3C1}">
      <dgm:prSet/>
      <dgm:spPr/>
      <dgm:t>
        <a:bodyPr/>
        <a:lstStyle/>
        <a:p>
          <a:r>
            <a:rPr lang="en-IN" b="0" i="0" baseline="0"/>
            <a:t>Pull from registry </a:t>
          </a:r>
          <a:endParaRPr lang="en-IN"/>
        </a:p>
      </dgm:t>
    </dgm:pt>
    <dgm:pt modelId="{E6495179-FFB8-42F7-96A4-F328B9B4A7ED}" type="parTrans" cxnId="{79AB5343-FADB-4C4C-8255-EA16DADE8963}">
      <dgm:prSet/>
      <dgm:spPr/>
      <dgm:t>
        <a:bodyPr/>
        <a:lstStyle/>
        <a:p>
          <a:endParaRPr lang="en-IN"/>
        </a:p>
      </dgm:t>
    </dgm:pt>
    <dgm:pt modelId="{5DA681B2-1BEF-4B07-A244-C575D8BF31A5}" type="sibTrans" cxnId="{79AB5343-FADB-4C4C-8255-EA16DADE8963}">
      <dgm:prSet/>
      <dgm:spPr/>
      <dgm:t>
        <a:bodyPr/>
        <a:lstStyle/>
        <a:p>
          <a:endParaRPr lang="en-IN"/>
        </a:p>
      </dgm:t>
    </dgm:pt>
    <dgm:pt modelId="{5E0A78C0-BB36-4EBC-B42E-0F015B216DF6}">
      <dgm:prSet/>
      <dgm:spPr/>
      <dgm:t>
        <a:bodyPr/>
        <a:lstStyle/>
        <a:p>
          <a:r>
            <a:rPr lang="en-IN" b="0" i="0" baseline="0"/>
            <a:t>Creates a new Container</a:t>
          </a:r>
          <a:endParaRPr lang="en-IN"/>
        </a:p>
      </dgm:t>
    </dgm:pt>
    <dgm:pt modelId="{48F9494B-F913-4D32-A991-76F1B6A5A44C}" type="parTrans" cxnId="{7C137FF4-8DA5-4F71-A597-48AAE5510353}">
      <dgm:prSet/>
      <dgm:spPr/>
      <dgm:t>
        <a:bodyPr/>
        <a:lstStyle/>
        <a:p>
          <a:endParaRPr lang="en-IN"/>
        </a:p>
      </dgm:t>
    </dgm:pt>
    <dgm:pt modelId="{A60C32DE-C0BA-4B8D-8FF3-4A8303076141}" type="sibTrans" cxnId="{7C137FF4-8DA5-4F71-A597-48AAE5510353}">
      <dgm:prSet/>
      <dgm:spPr/>
      <dgm:t>
        <a:bodyPr/>
        <a:lstStyle/>
        <a:p>
          <a:endParaRPr lang="en-IN"/>
        </a:p>
      </dgm:t>
    </dgm:pt>
    <dgm:pt modelId="{AF9B8B34-EFCC-44A3-A264-7CB193F5D6A3}">
      <dgm:prSet/>
      <dgm:spPr/>
      <dgm:t>
        <a:bodyPr/>
        <a:lstStyle/>
        <a:p>
          <a:r>
            <a:rPr lang="en-IN" b="0" i="0" baseline="0"/>
            <a:t>Allocates read-write file system to Container</a:t>
          </a:r>
          <a:endParaRPr lang="en-IN"/>
        </a:p>
      </dgm:t>
    </dgm:pt>
    <dgm:pt modelId="{A9BCE619-ACC4-467A-8783-B3B21EF2CED3}" type="parTrans" cxnId="{4EC54C64-A2B4-49C5-84D3-B3B4687FFEAF}">
      <dgm:prSet/>
      <dgm:spPr/>
      <dgm:t>
        <a:bodyPr/>
        <a:lstStyle/>
        <a:p>
          <a:endParaRPr lang="en-IN"/>
        </a:p>
      </dgm:t>
    </dgm:pt>
    <dgm:pt modelId="{4D0B7A1B-A9CE-4D83-8095-56324D6A36AD}" type="sibTrans" cxnId="{4EC54C64-A2B4-49C5-84D3-B3B4687FFEAF}">
      <dgm:prSet/>
      <dgm:spPr/>
      <dgm:t>
        <a:bodyPr/>
        <a:lstStyle/>
        <a:p>
          <a:endParaRPr lang="en-IN"/>
        </a:p>
      </dgm:t>
    </dgm:pt>
    <dgm:pt modelId="{BD4E5FC2-C48D-4CE3-895D-D66D6F0F76BB}">
      <dgm:prSet/>
      <dgm:spPr/>
      <dgm:t>
        <a:bodyPr/>
        <a:lstStyle/>
        <a:p>
          <a:r>
            <a:rPr lang="en-IN" b="0" i="0" baseline="0"/>
            <a:t>Connect Container to default network or </a:t>
          </a:r>
          <a:endParaRPr lang="en-IN"/>
        </a:p>
      </dgm:t>
    </dgm:pt>
    <dgm:pt modelId="{42CD1CCD-4E52-41D5-8725-C7A9048ED0AE}" type="parTrans" cxnId="{5BDF5270-5A90-446B-965A-D2FCB11EF8DF}">
      <dgm:prSet/>
      <dgm:spPr/>
      <dgm:t>
        <a:bodyPr/>
        <a:lstStyle/>
        <a:p>
          <a:endParaRPr lang="en-IN"/>
        </a:p>
      </dgm:t>
    </dgm:pt>
    <dgm:pt modelId="{A1ACBF7A-46E5-469B-8F0C-189D9182F40A}" type="sibTrans" cxnId="{5BDF5270-5A90-446B-965A-D2FCB11EF8DF}">
      <dgm:prSet/>
      <dgm:spPr/>
      <dgm:t>
        <a:bodyPr/>
        <a:lstStyle/>
        <a:p>
          <a:endParaRPr lang="en-IN"/>
        </a:p>
      </dgm:t>
    </dgm:pt>
    <dgm:pt modelId="{B68C1D00-E77F-4FE0-9249-88AB444DDA80}">
      <dgm:prSet/>
      <dgm:spPr/>
      <dgm:t>
        <a:bodyPr/>
        <a:lstStyle/>
        <a:p>
          <a:r>
            <a:rPr lang="en-IN" b="0" i="0" baseline="0"/>
            <a:t>Docker Container is started</a:t>
          </a:r>
          <a:endParaRPr lang="en-IN"/>
        </a:p>
      </dgm:t>
    </dgm:pt>
    <dgm:pt modelId="{4CF6EE6A-E6EB-422A-8BCD-E6A8D1573F3D}" type="parTrans" cxnId="{8A4A3CE2-E0B6-419A-84F8-DE831CE54C7B}">
      <dgm:prSet/>
      <dgm:spPr/>
      <dgm:t>
        <a:bodyPr/>
        <a:lstStyle/>
        <a:p>
          <a:endParaRPr lang="en-IN"/>
        </a:p>
      </dgm:t>
    </dgm:pt>
    <dgm:pt modelId="{27C86564-526F-4C6D-8FA4-9CD4CD92010E}" type="sibTrans" cxnId="{8A4A3CE2-E0B6-419A-84F8-DE831CE54C7B}">
      <dgm:prSet/>
      <dgm:spPr/>
      <dgm:t>
        <a:bodyPr/>
        <a:lstStyle/>
        <a:p>
          <a:endParaRPr lang="en-IN"/>
        </a:p>
      </dgm:t>
    </dgm:pt>
    <dgm:pt modelId="{B58B4121-FAB9-4D28-AB83-BD707E2AC7D6}">
      <dgm:prSet/>
      <dgm:spPr/>
      <dgm:t>
        <a:bodyPr/>
        <a:lstStyle/>
        <a:p>
          <a:r>
            <a:rPr lang="en-IN" b="0" i="0" baseline="0"/>
            <a:t>Executes bin/bash</a:t>
          </a:r>
          <a:endParaRPr lang="en-IN"/>
        </a:p>
      </dgm:t>
    </dgm:pt>
    <dgm:pt modelId="{D5AE1983-2CCD-47CA-B477-18784A4550CF}" type="parTrans" cxnId="{3E1A3E2B-1B34-45D6-9F23-68AEBC38F11D}">
      <dgm:prSet/>
      <dgm:spPr/>
      <dgm:t>
        <a:bodyPr/>
        <a:lstStyle/>
        <a:p>
          <a:endParaRPr lang="en-IN"/>
        </a:p>
      </dgm:t>
    </dgm:pt>
    <dgm:pt modelId="{93BE4E35-180B-405C-BBA3-DA2AC3E371F0}" type="sibTrans" cxnId="{3E1A3E2B-1B34-45D6-9F23-68AEBC38F11D}">
      <dgm:prSet/>
      <dgm:spPr/>
      <dgm:t>
        <a:bodyPr/>
        <a:lstStyle/>
        <a:p>
          <a:endParaRPr lang="en-IN"/>
        </a:p>
      </dgm:t>
    </dgm:pt>
    <dgm:pt modelId="{98773D10-07F9-4A62-985D-53957809D9C4}" type="pres">
      <dgm:prSet presAssocID="{9643C9E9-CBE2-4A60-82F2-772DAB42686A}" presName="Name0" presStyleCnt="0">
        <dgm:presLayoutVars>
          <dgm:chPref val="1"/>
          <dgm:dir/>
          <dgm:animOne val="branch"/>
          <dgm:animLvl val="lvl"/>
          <dgm:resizeHandles val="exact"/>
        </dgm:presLayoutVars>
      </dgm:prSet>
      <dgm:spPr/>
    </dgm:pt>
    <dgm:pt modelId="{98A69F13-ACCC-43B7-9AFE-8EEBED177148}" type="pres">
      <dgm:prSet presAssocID="{68AAAA8A-90F9-427C-996D-A2032FE2D82D}" presName="root1" presStyleCnt="0"/>
      <dgm:spPr/>
    </dgm:pt>
    <dgm:pt modelId="{FC5576B0-B9E0-4A85-A168-4FFBF75BA4E3}" type="pres">
      <dgm:prSet presAssocID="{68AAAA8A-90F9-427C-996D-A2032FE2D82D}" presName="LevelOneTextNode" presStyleLbl="node0" presStyleIdx="0" presStyleCnt="1">
        <dgm:presLayoutVars>
          <dgm:chPref val="3"/>
        </dgm:presLayoutVars>
      </dgm:prSet>
      <dgm:spPr/>
    </dgm:pt>
    <dgm:pt modelId="{3C62334B-F680-421E-A100-42E6EB1DC6C1}" type="pres">
      <dgm:prSet presAssocID="{68AAAA8A-90F9-427C-996D-A2032FE2D82D}" presName="level2hierChild" presStyleCnt="0"/>
      <dgm:spPr/>
    </dgm:pt>
    <dgm:pt modelId="{84A67068-C381-4B59-800D-8C9F499896CE}" type="pres">
      <dgm:prSet presAssocID="{E6495179-FFB8-42F7-96A4-F328B9B4A7ED}" presName="conn2-1" presStyleLbl="parChTrans1D2" presStyleIdx="0" presStyleCnt="6"/>
      <dgm:spPr/>
    </dgm:pt>
    <dgm:pt modelId="{18636B1A-67A8-43E2-BCAF-0517A8F460BA}" type="pres">
      <dgm:prSet presAssocID="{E6495179-FFB8-42F7-96A4-F328B9B4A7ED}" presName="connTx" presStyleLbl="parChTrans1D2" presStyleIdx="0" presStyleCnt="6"/>
      <dgm:spPr/>
    </dgm:pt>
    <dgm:pt modelId="{0FD44CDE-A4D1-4CCD-BA20-A96226F6DA70}" type="pres">
      <dgm:prSet presAssocID="{D8168BB6-D560-443E-82C1-908691E4D3C1}" presName="root2" presStyleCnt="0"/>
      <dgm:spPr/>
    </dgm:pt>
    <dgm:pt modelId="{13D1E3EB-4F3B-4BA1-99D7-B1C0365E86CE}" type="pres">
      <dgm:prSet presAssocID="{D8168BB6-D560-443E-82C1-908691E4D3C1}" presName="LevelTwoTextNode" presStyleLbl="node2" presStyleIdx="0" presStyleCnt="6">
        <dgm:presLayoutVars>
          <dgm:chPref val="3"/>
        </dgm:presLayoutVars>
      </dgm:prSet>
      <dgm:spPr/>
    </dgm:pt>
    <dgm:pt modelId="{1C01A09A-4C94-47E3-B6FD-37CD8F1DEDDD}" type="pres">
      <dgm:prSet presAssocID="{D8168BB6-D560-443E-82C1-908691E4D3C1}" presName="level3hierChild" presStyleCnt="0"/>
      <dgm:spPr/>
    </dgm:pt>
    <dgm:pt modelId="{A8C7C9CA-FCC4-4FE0-BB24-71970EAEAE33}" type="pres">
      <dgm:prSet presAssocID="{48F9494B-F913-4D32-A991-76F1B6A5A44C}" presName="conn2-1" presStyleLbl="parChTrans1D2" presStyleIdx="1" presStyleCnt="6"/>
      <dgm:spPr/>
    </dgm:pt>
    <dgm:pt modelId="{0F8BC9E9-2603-4B04-8EBA-19B2733D17B7}" type="pres">
      <dgm:prSet presAssocID="{48F9494B-F913-4D32-A991-76F1B6A5A44C}" presName="connTx" presStyleLbl="parChTrans1D2" presStyleIdx="1" presStyleCnt="6"/>
      <dgm:spPr/>
    </dgm:pt>
    <dgm:pt modelId="{50EE6F02-052A-4C59-91DE-F6F18FC74FE5}" type="pres">
      <dgm:prSet presAssocID="{5E0A78C0-BB36-4EBC-B42E-0F015B216DF6}" presName="root2" presStyleCnt="0"/>
      <dgm:spPr/>
    </dgm:pt>
    <dgm:pt modelId="{4FF2D9D4-46EC-4B66-8179-B1FA215B98B9}" type="pres">
      <dgm:prSet presAssocID="{5E0A78C0-BB36-4EBC-B42E-0F015B216DF6}" presName="LevelTwoTextNode" presStyleLbl="node2" presStyleIdx="1" presStyleCnt="6">
        <dgm:presLayoutVars>
          <dgm:chPref val="3"/>
        </dgm:presLayoutVars>
      </dgm:prSet>
      <dgm:spPr/>
    </dgm:pt>
    <dgm:pt modelId="{9034AF11-B500-4028-8B91-95F4AA5EAB98}" type="pres">
      <dgm:prSet presAssocID="{5E0A78C0-BB36-4EBC-B42E-0F015B216DF6}" presName="level3hierChild" presStyleCnt="0"/>
      <dgm:spPr/>
    </dgm:pt>
    <dgm:pt modelId="{F1F31029-8BE3-4F20-BF04-90CA3A802978}" type="pres">
      <dgm:prSet presAssocID="{A9BCE619-ACC4-467A-8783-B3B21EF2CED3}" presName="conn2-1" presStyleLbl="parChTrans1D2" presStyleIdx="2" presStyleCnt="6"/>
      <dgm:spPr/>
    </dgm:pt>
    <dgm:pt modelId="{2417621A-B0ED-478F-AC4B-C2B7C267B3E6}" type="pres">
      <dgm:prSet presAssocID="{A9BCE619-ACC4-467A-8783-B3B21EF2CED3}" presName="connTx" presStyleLbl="parChTrans1D2" presStyleIdx="2" presStyleCnt="6"/>
      <dgm:spPr/>
    </dgm:pt>
    <dgm:pt modelId="{5F032170-5A95-40CF-9A61-27796D2B736F}" type="pres">
      <dgm:prSet presAssocID="{AF9B8B34-EFCC-44A3-A264-7CB193F5D6A3}" presName="root2" presStyleCnt="0"/>
      <dgm:spPr/>
    </dgm:pt>
    <dgm:pt modelId="{7288F172-42E5-4EB4-A1DB-36D70416BCD7}" type="pres">
      <dgm:prSet presAssocID="{AF9B8B34-EFCC-44A3-A264-7CB193F5D6A3}" presName="LevelTwoTextNode" presStyleLbl="node2" presStyleIdx="2" presStyleCnt="6">
        <dgm:presLayoutVars>
          <dgm:chPref val="3"/>
        </dgm:presLayoutVars>
      </dgm:prSet>
      <dgm:spPr/>
    </dgm:pt>
    <dgm:pt modelId="{0DD199CF-A890-4C19-8A42-B500DF0BAF18}" type="pres">
      <dgm:prSet presAssocID="{AF9B8B34-EFCC-44A3-A264-7CB193F5D6A3}" presName="level3hierChild" presStyleCnt="0"/>
      <dgm:spPr/>
    </dgm:pt>
    <dgm:pt modelId="{AE1925D0-0506-4779-B75A-6DFC78F93D7D}" type="pres">
      <dgm:prSet presAssocID="{42CD1CCD-4E52-41D5-8725-C7A9048ED0AE}" presName="conn2-1" presStyleLbl="parChTrans1D2" presStyleIdx="3" presStyleCnt="6"/>
      <dgm:spPr/>
    </dgm:pt>
    <dgm:pt modelId="{C49D49CA-3CF2-488F-A2D0-721180604651}" type="pres">
      <dgm:prSet presAssocID="{42CD1CCD-4E52-41D5-8725-C7A9048ED0AE}" presName="connTx" presStyleLbl="parChTrans1D2" presStyleIdx="3" presStyleCnt="6"/>
      <dgm:spPr/>
    </dgm:pt>
    <dgm:pt modelId="{AC1BFD47-1AEA-430C-A182-4627A9118AA0}" type="pres">
      <dgm:prSet presAssocID="{BD4E5FC2-C48D-4CE3-895D-D66D6F0F76BB}" presName="root2" presStyleCnt="0"/>
      <dgm:spPr/>
    </dgm:pt>
    <dgm:pt modelId="{6E249F13-6B09-4DED-AA9C-AB89682B4BAF}" type="pres">
      <dgm:prSet presAssocID="{BD4E5FC2-C48D-4CE3-895D-D66D6F0F76BB}" presName="LevelTwoTextNode" presStyleLbl="node2" presStyleIdx="3" presStyleCnt="6">
        <dgm:presLayoutVars>
          <dgm:chPref val="3"/>
        </dgm:presLayoutVars>
      </dgm:prSet>
      <dgm:spPr/>
    </dgm:pt>
    <dgm:pt modelId="{AA2E8B10-4399-4FD4-A1E6-DBAAC59A1116}" type="pres">
      <dgm:prSet presAssocID="{BD4E5FC2-C48D-4CE3-895D-D66D6F0F76BB}" presName="level3hierChild" presStyleCnt="0"/>
      <dgm:spPr/>
    </dgm:pt>
    <dgm:pt modelId="{D77B1625-0E02-4573-8335-9797C6577AAA}" type="pres">
      <dgm:prSet presAssocID="{4CF6EE6A-E6EB-422A-8BCD-E6A8D1573F3D}" presName="conn2-1" presStyleLbl="parChTrans1D2" presStyleIdx="4" presStyleCnt="6"/>
      <dgm:spPr/>
    </dgm:pt>
    <dgm:pt modelId="{C2298A77-23B8-43E2-BD67-AB9985C820FE}" type="pres">
      <dgm:prSet presAssocID="{4CF6EE6A-E6EB-422A-8BCD-E6A8D1573F3D}" presName="connTx" presStyleLbl="parChTrans1D2" presStyleIdx="4" presStyleCnt="6"/>
      <dgm:spPr/>
    </dgm:pt>
    <dgm:pt modelId="{914CD29F-C2E0-4E10-B35C-33F8AF692D37}" type="pres">
      <dgm:prSet presAssocID="{B68C1D00-E77F-4FE0-9249-88AB444DDA80}" presName="root2" presStyleCnt="0"/>
      <dgm:spPr/>
    </dgm:pt>
    <dgm:pt modelId="{2232A87E-5264-4AF4-8C50-579D944C3778}" type="pres">
      <dgm:prSet presAssocID="{B68C1D00-E77F-4FE0-9249-88AB444DDA80}" presName="LevelTwoTextNode" presStyleLbl="node2" presStyleIdx="4" presStyleCnt="6">
        <dgm:presLayoutVars>
          <dgm:chPref val="3"/>
        </dgm:presLayoutVars>
      </dgm:prSet>
      <dgm:spPr/>
    </dgm:pt>
    <dgm:pt modelId="{D0DAEB84-79F9-4C34-9244-3ED4EB861CAE}" type="pres">
      <dgm:prSet presAssocID="{B68C1D00-E77F-4FE0-9249-88AB444DDA80}" presName="level3hierChild" presStyleCnt="0"/>
      <dgm:spPr/>
    </dgm:pt>
    <dgm:pt modelId="{AD7C0F68-CC5E-40D8-8F7F-4457DB06395E}" type="pres">
      <dgm:prSet presAssocID="{D5AE1983-2CCD-47CA-B477-18784A4550CF}" presName="conn2-1" presStyleLbl="parChTrans1D2" presStyleIdx="5" presStyleCnt="6"/>
      <dgm:spPr/>
    </dgm:pt>
    <dgm:pt modelId="{D738EE75-0BA6-4E09-BC32-FB41DC9C433C}" type="pres">
      <dgm:prSet presAssocID="{D5AE1983-2CCD-47CA-B477-18784A4550CF}" presName="connTx" presStyleLbl="parChTrans1D2" presStyleIdx="5" presStyleCnt="6"/>
      <dgm:spPr/>
    </dgm:pt>
    <dgm:pt modelId="{93F773BE-46E9-4C88-B59B-A219D23F9416}" type="pres">
      <dgm:prSet presAssocID="{B58B4121-FAB9-4D28-AB83-BD707E2AC7D6}" presName="root2" presStyleCnt="0"/>
      <dgm:spPr/>
    </dgm:pt>
    <dgm:pt modelId="{043A3CAD-F0A2-4972-B4B8-E19BD099259C}" type="pres">
      <dgm:prSet presAssocID="{B58B4121-FAB9-4D28-AB83-BD707E2AC7D6}" presName="LevelTwoTextNode" presStyleLbl="node2" presStyleIdx="5" presStyleCnt="6">
        <dgm:presLayoutVars>
          <dgm:chPref val="3"/>
        </dgm:presLayoutVars>
      </dgm:prSet>
      <dgm:spPr/>
    </dgm:pt>
    <dgm:pt modelId="{331A35B4-1E62-44E9-956D-2C72200AECD3}" type="pres">
      <dgm:prSet presAssocID="{B58B4121-FAB9-4D28-AB83-BD707E2AC7D6}" presName="level3hierChild" presStyleCnt="0"/>
      <dgm:spPr/>
    </dgm:pt>
  </dgm:ptLst>
  <dgm:cxnLst>
    <dgm:cxn modelId="{C7FABE02-80FF-440F-B147-38DD3BA455AB}" type="presOf" srcId="{4CF6EE6A-E6EB-422A-8BCD-E6A8D1573F3D}" destId="{C2298A77-23B8-43E2-BD67-AB9985C820FE}" srcOrd="1" destOrd="0" presId="urn:microsoft.com/office/officeart/2008/layout/HorizontalMultiLevelHierarchy"/>
    <dgm:cxn modelId="{5C4D2B0A-ADC5-45CC-9635-4109FD9327AD}" type="presOf" srcId="{BD4E5FC2-C48D-4CE3-895D-D66D6F0F76BB}" destId="{6E249F13-6B09-4DED-AA9C-AB89682B4BAF}" srcOrd="0" destOrd="0" presId="urn:microsoft.com/office/officeart/2008/layout/HorizontalMultiLevelHierarchy"/>
    <dgm:cxn modelId="{32B8C019-BDB6-40C6-93A5-1E18324E1CA5}" type="presOf" srcId="{A9BCE619-ACC4-467A-8783-B3B21EF2CED3}" destId="{2417621A-B0ED-478F-AC4B-C2B7C267B3E6}" srcOrd="1" destOrd="0" presId="urn:microsoft.com/office/officeart/2008/layout/HorizontalMultiLevelHierarchy"/>
    <dgm:cxn modelId="{3E1A3E2B-1B34-45D6-9F23-68AEBC38F11D}" srcId="{68AAAA8A-90F9-427C-996D-A2032FE2D82D}" destId="{B58B4121-FAB9-4D28-AB83-BD707E2AC7D6}" srcOrd="5" destOrd="0" parTransId="{D5AE1983-2CCD-47CA-B477-18784A4550CF}" sibTransId="{93BE4E35-180B-405C-BBA3-DA2AC3E371F0}"/>
    <dgm:cxn modelId="{17FB102F-F3B8-449F-A81D-66FBDBBC32B0}" type="presOf" srcId="{9643C9E9-CBE2-4A60-82F2-772DAB42686A}" destId="{98773D10-07F9-4A62-985D-53957809D9C4}" srcOrd="0" destOrd="0" presId="urn:microsoft.com/office/officeart/2008/layout/HorizontalMultiLevelHierarchy"/>
    <dgm:cxn modelId="{3F9C4A37-5050-4CD5-952D-737BF4EB7423}" type="presOf" srcId="{48F9494B-F913-4D32-A991-76F1B6A5A44C}" destId="{A8C7C9CA-FCC4-4FE0-BB24-71970EAEAE33}" srcOrd="0" destOrd="0" presId="urn:microsoft.com/office/officeart/2008/layout/HorizontalMultiLevelHierarchy"/>
    <dgm:cxn modelId="{37DAE93A-679C-4481-A748-25C9A4435195}" type="presOf" srcId="{E6495179-FFB8-42F7-96A4-F328B9B4A7ED}" destId="{18636B1A-67A8-43E2-BCAF-0517A8F460BA}" srcOrd="1" destOrd="0" presId="urn:microsoft.com/office/officeart/2008/layout/HorizontalMultiLevelHierarchy"/>
    <dgm:cxn modelId="{79AB5343-FADB-4C4C-8255-EA16DADE8963}" srcId="{68AAAA8A-90F9-427C-996D-A2032FE2D82D}" destId="{D8168BB6-D560-443E-82C1-908691E4D3C1}" srcOrd="0" destOrd="0" parTransId="{E6495179-FFB8-42F7-96A4-F328B9B4A7ED}" sibTransId="{5DA681B2-1BEF-4B07-A244-C575D8BF31A5}"/>
    <dgm:cxn modelId="{4EC54C64-A2B4-49C5-84D3-B3B4687FFEAF}" srcId="{68AAAA8A-90F9-427C-996D-A2032FE2D82D}" destId="{AF9B8B34-EFCC-44A3-A264-7CB193F5D6A3}" srcOrd="2" destOrd="0" parTransId="{A9BCE619-ACC4-467A-8783-B3B21EF2CED3}" sibTransId="{4D0B7A1B-A9CE-4D83-8095-56324D6A36AD}"/>
    <dgm:cxn modelId="{02896748-1EC0-4448-8F64-2524C12C0223}" type="presOf" srcId="{B58B4121-FAB9-4D28-AB83-BD707E2AC7D6}" destId="{043A3CAD-F0A2-4972-B4B8-E19BD099259C}" srcOrd="0" destOrd="0" presId="urn:microsoft.com/office/officeart/2008/layout/HorizontalMultiLevelHierarchy"/>
    <dgm:cxn modelId="{5BDF5270-5A90-446B-965A-D2FCB11EF8DF}" srcId="{68AAAA8A-90F9-427C-996D-A2032FE2D82D}" destId="{BD4E5FC2-C48D-4CE3-895D-D66D6F0F76BB}" srcOrd="3" destOrd="0" parTransId="{42CD1CCD-4E52-41D5-8725-C7A9048ED0AE}" sibTransId="{A1ACBF7A-46E5-469B-8F0C-189D9182F40A}"/>
    <dgm:cxn modelId="{371BDC71-3477-4C85-81CC-F8D8D03B4145}" type="presOf" srcId="{42CD1CCD-4E52-41D5-8725-C7A9048ED0AE}" destId="{C49D49CA-3CF2-488F-A2D0-721180604651}" srcOrd="1" destOrd="0" presId="urn:microsoft.com/office/officeart/2008/layout/HorizontalMultiLevelHierarchy"/>
    <dgm:cxn modelId="{B0481D72-E776-4CAD-8E48-5BB80581D416}" type="presOf" srcId="{D5AE1983-2CCD-47CA-B477-18784A4550CF}" destId="{D738EE75-0BA6-4E09-BC32-FB41DC9C433C}" srcOrd="1" destOrd="0" presId="urn:microsoft.com/office/officeart/2008/layout/HorizontalMultiLevelHierarchy"/>
    <dgm:cxn modelId="{EEA6DA73-7B48-4D4B-A701-20C6889B4837}" type="presOf" srcId="{E6495179-FFB8-42F7-96A4-F328B9B4A7ED}" destId="{84A67068-C381-4B59-800D-8C9F499896CE}" srcOrd="0" destOrd="0" presId="urn:microsoft.com/office/officeart/2008/layout/HorizontalMultiLevelHierarchy"/>
    <dgm:cxn modelId="{F4398B89-2A0A-4167-8E4E-93DEEAFEE2F1}" type="presOf" srcId="{A9BCE619-ACC4-467A-8783-B3B21EF2CED3}" destId="{F1F31029-8BE3-4F20-BF04-90CA3A802978}" srcOrd="0" destOrd="0" presId="urn:microsoft.com/office/officeart/2008/layout/HorizontalMultiLevelHierarchy"/>
    <dgm:cxn modelId="{72FBA89C-7BE2-464A-9F25-9D9AB3E2F96D}" type="presOf" srcId="{68AAAA8A-90F9-427C-996D-A2032FE2D82D}" destId="{FC5576B0-B9E0-4A85-A168-4FFBF75BA4E3}" srcOrd="0" destOrd="0" presId="urn:microsoft.com/office/officeart/2008/layout/HorizontalMultiLevelHierarchy"/>
    <dgm:cxn modelId="{E158CD9F-9199-477C-902D-1894DFAFFB94}" type="presOf" srcId="{D5AE1983-2CCD-47CA-B477-18784A4550CF}" destId="{AD7C0F68-CC5E-40D8-8F7F-4457DB06395E}" srcOrd="0" destOrd="0" presId="urn:microsoft.com/office/officeart/2008/layout/HorizontalMultiLevelHierarchy"/>
    <dgm:cxn modelId="{94F487AA-4E48-4973-A4D5-940E5EFC853C}" type="presOf" srcId="{D8168BB6-D560-443E-82C1-908691E4D3C1}" destId="{13D1E3EB-4F3B-4BA1-99D7-B1C0365E86CE}" srcOrd="0" destOrd="0" presId="urn:microsoft.com/office/officeart/2008/layout/HorizontalMultiLevelHierarchy"/>
    <dgm:cxn modelId="{19FF42AC-2A31-4F25-80B9-442E3935DDC0}" type="presOf" srcId="{AF9B8B34-EFCC-44A3-A264-7CB193F5D6A3}" destId="{7288F172-42E5-4EB4-A1DB-36D70416BCD7}" srcOrd="0" destOrd="0" presId="urn:microsoft.com/office/officeart/2008/layout/HorizontalMultiLevelHierarchy"/>
    <dgm:cxn modelId="{218013B7-23C2-48C1-99CB-F3074149228D}" srcId="{9643C9E9-CBE2-4A60-82F2-772DAB42686A}" destId="{68AAAA8A-90F9-427C-996D-A2032FE2D82D}" srcOrd="0" destOrd="0" parTransId="{6AC8B3A8-CFC0-4DA8-8FB2-243918FCDBB3}" sibTransId="{55C43FEB-407B-4308-91C1-3EA0C5E2B26B}"/>
    <dgm:cxn modelId="{32C5B8C6-C213-4969-B1AF-4889A48AAB2C}" type="presOf" srcId="{4CF6EE6A-E6EB-422A-8BCD-E6A8D1573F3D}" destId="{D77B1625-0E02-4573-8335-9797C6577AAA}" srcOrd="0" destOrd="0" presId="urn:microsoft.com/office/officeart/2008/layout/HorizontalMultiLevelHierarchy"/>
    <dgm:cxn modelId="{CDF15BC8-DF54-4B2B-82D9-226D4A30D603}" type="presOf" srcId="{48F9494B-F913-4D32-A991-76F1B6A5A44C}" destId="{0F8BC9E9-2603-4B04-8EBA-19B2733D17B7}" srcOrd="1" destOrd="0" presId="urn:microsoft.com/office/officeart/2008/layout/HorizontalMultiLevelHierarchy"/>
    <dgm:cxn modelId="{9FFF92DB-206B-40B0-B291-C33186EFC421}" type="presOf" srcId="{42CD1CCD-4E52-41D5-8725-C7A9048ED0AE}" destId="{AE1925D0-0506-4779-B75A-6DFC78F93D7D}" srcOrd="0" destOrd="0" presId="urn:microsoft.com/office/officeart/2008/layout/HorizontalMultiLevelHierarchy"/>
    <dgm:cxn modelId="{8A4A3CE2-E0B6-419A-84F8-DE831CE54C7B}" srcId="{68AAAA8A-90F9-427C-996D-A2032FE2D82D}" destId="{B68C1D00-E77F-4FE0-9249-88AB444DDA80}" srcOrd="4" destOrd="0" parTransId="{4CF6EE6A-E6EB-422A-8BCD-E6A8D1573F3D}" sibTransId="{27C86564-526F-4C6D-8FA4-9CD4CD92010E}"/>
    <dgm:cxn modelId="{7C137FF4-8DA5-4F71-A597-48AAE5510353}" srcId="{68AAAA8A-90F9-427C-996D-A2032FE2D82D}" destId="{5E0A78C0-BB36-4EBC-B42E-0F015B216DF6}" srcOrd="1" destOrd="0" parTransId="{48F9494B-F913-4D32-A991-76F1B6A5A44C}" sibTransId="{A60C32DE-C0BA-4B8D-8FF3-4A8303076141}"/>
    <dgm:cxn modelId="{B37BCCF7-930C-4C29-A25C-087B9620E5F2}" type="presOf" srcId="{B68C1D00-E77F-4FE0-9249-88AB444DDA80}" destId="{2232A87E-5264-4AF4-8C50-579D944C3778}" srcOrd="0" destOrd="0" presId="urn:microsoft.com/office/officeart/2008/layout/HorizontalMultiLevelHierarchy"/>
    <dgm:cxn modelId="{2A1F48FF-7C86-412A-8746-3621A6863729}" type="presOf" srcId="{5E0A78C0-BB36-4EBC-B42E-0F015B216DF6}" destId="{4FF2D9D4-46EC-4B66-8179-B1FA215B98B9}" srcOrd="0" destOrd="0" presId="urn:microsoft.com/office/officeart/2008/layout/HorizontalMultiLevelHierarchy"/>
    <dgm:cxn modelId="{C981043A-01D0-4876-8E09-F54CD8BBE29A}" type="presParOf" srcId="{98773D10-07F9-4A62-985D-53957809D9C4}" destId="{98A69F13-ACCC-43B7-9AFE-8EEBED177148}" srcOrd="0" destOrd="0" presId="urn:microsoft.com/office/officeart/2008/layout/HorizontalMultiLevelHierarchy"/>
    <dgm:cxn modelId="{67251569-3348-47A1-A882-E9F386D9AF56}" type="presParOf" srcId="{98A69F13-ACCC-43B7-9AFE-8EEBED177148}" destId="{FC5576B0-B9E0-4A85-A168-4FFBF75BA4E3}" srcOrd="0" destOrd="0" presId="urn:microsoft.com/office/officeart/2008/layout/HorizontalMultiLevelHierarchy"/>
    <dgm:cxn modelId="{0425CDB4-2F8B-4DD3-B39A-9F00EBBDF776}" type="presParOf" srcId="{98A69F13-ACCC-43B7-9AFE-8EEBED177148}" destId="{3C62334B-F680-421E-A100-42E6EB1DC6C1}" srcOrd="1" destOrd="0" presId="urn:microsoft.com/office/officeart/2008/layout/HorizontalMultiLevelHierarchy"/>
    <dgm:cxn modelId="{077996D2-1DEC-41D7-9000-6D4C9C156262}" type="presParOf" srcId="{3C62334B-F680-421E-A100-42E6EB1DC6C1}" destId="{84A67068-C381-4B59-800D-8C9F499896CE}" srcOrd="0" destOrd="0" presId="urn:microsoft.com/office/officeart/2008/layout/HorizontalMultiLevelHierarchy"/>
    <dgm:cxn modelId="{E9373EA4-4CAF-41D6-B3DA-06A728A9B9C8}" type="presParOf" srcId="{84A67068-C381-4B59-800D-8C9F499896CE}" destId="{18636B1A-67A8-43E2-BCAF-0517A8F460BA}" srcOrd="0" destOrd="0" presId="urn:microsoft.com/office/officeart/2008/layout/HorizontalMultiLevelHierarchy"/>
    <dgm:cxn modelId="{C40518EF-5A7D-4D0B-964B-F463CE08B926}" type="presParOf" srcId="{3C62334B-F680-421E-A100-42E6EB1DC6C1}" destId="{0FD44CDE-A4D1-4CCD-BA20-A96226F6DA70}" srcOrd="1" destOrd="0" presId="urn:microsoft.com/office/officeart/2008/layout/HorizontalMultiLevelHierarchy"/>
    <dgm:cxn modelId="{1F513D88-29AE-4D3E-845E-4CEED181BB14}" type="presParOf" srcId="{0FD44CDE-A4D1-4CCD-BA20-A96226F6DA70}" destId="{13D1E3EB-4F3B-4BA1-99D7-B1C0365E86CE}" srcOrd="0" destOrd="0" presId="urn:microsoft.com/office/officeart/2008/layout/HorizontalMultiLevelHierarchy"/>
    <dgm:cxn modelId="{8FB4EED6-8279-476F-83A6-E376761EADA2}" type="presParOf" srcId="{0FD44CDE-A4D1-4CCD-BA20-A96226F6DA70}" destId="{1C01A09A-4C94-47E3-B6FD-37CD8F1DEDDD}" srcOrd="1" destOrd="0" presId="urn:microsoft.com/office/officeart/2008/layout/HorizontalMultiLevelHierarchy"/>
    <dgm:cxn modelId="{55594CB2-8963-4F1F-A9F4-33B9BB080B6C}" type="presParOf" srcId="{3C62334B-F680-421E-A100-42E6EB1DC6C1}" destId="{A8C7C9CA-FCC4-4FE0-BB24-71970EAEAE33}" srcOrd="2" destOrd="0" presId="urn:microsoft.com/office/officeart/2008/layout/HorizontalMultiLevelHierarchy"/>
    <dgm:cxn modelId="{114D2004-35FE-4255-B9A7-02374AA2FCE4}" type="presParOf" srcId="{A8C7C9CA-FCC4-4FE0-BB24-71970EAEAE33}" destId="{0F8BC9E9-2603-4B04-8EBA-19B2733D17B7}" srcOrd="0" destOrd="0" presId="urn:microsoft.com/office/officeart/2008/layout/HorizontalMultiLevelHierarchy"/>
    <dgm:cxn modelId="{B93C0FD8-7AEE-4654-B5D2-35FB5BD2648C}" type="presParOf" srcId="{3C62334B-F680-421E-A100-42E6EB1DC6C1}" destId="{50EE6F02-052A-4C59-91DE-F6F18FC74FE5}" srcOrd="3" destOrd="0" presId="urn:microsoft.com/office/officeart/2008/layout/HorizontalMultiLevelHierarchy"/>
    <dgm:cxn modelId="{7321BA4D-D31F-40CC-9AD5-2CBDF284C2DB}" type="presParOf" srcId="{50EE6F02-052A-4C59-91DE-F6F18FC74FE5}" destId="{4FF2D9D4-46EC-4B66-8179-B1FA215B98B9}" srcOrd="0" destOrd="0" presId="urn:microsoft.com/office/officeart/2008/layout/HorizontalMultiLevelHierarchy"/>
    <dgm:cxn modelId="{5E13F428-8CDA-4E00-A987-71AD7F2A62D9}" type="presParOf" srcId="{50EE6F02-052A-4C59-91DE-F6F18FC74FE5}" destId="{9034AF11-B500-4028-8B91-95F4AA5EAB98}" srcOrd="1" destOrd="0" presId="urn:microsoft.com/office/officeart/2008/layout/HorizontalMultiLevelHierarchy"/>
    <dgm:cxn modelId="{BD25F282-3B32-4B45-85B0-24193D7E8219}" type="presParOf" srcId="{3C62334B-F680-421E-A100-42E6EB1DC6C1}" destId="{F1F31029-8BE3-4F20-BF04-90CA3A802978}" srcOrd="4" destOrd="0" presId="urn:microsoft.com/office/officeart/2008/layout/HorizontalMultiLevelHierarchy"/>
    <dgm:cxn modelId="{FC005029-D11C-4810-A1FB-B6519AEB1DBF}" type="presParOf" srcId="{F1F31029-8BE3-4F20-BF04-90CA3A802978}" destId="{2417621A-B0ED-478F-AC4B-C2B7C267B3E6}" srcOrd="0" destOrd="0" presId="urn:microsoft.com/office/officeart/2008/layout/HorizontalMultiLevelHierarchy"/>
    <dgm:cxn modelId="{75A6B481-0F07-4832-B617-BF787A5BB887}" type="presParOf" srcId="{3C62334B-F680-421E-A100-42E6EB1DC6C1}" destId="{5F032170-5A95-40CF-9A61-27796D2B736F}" srcOrd="5" destOrd="0" presId="urn:microsoft.com/office/officeart/2008/layout/HorizontalMultiLevelHierarchy"/>
    <dgm:cxn modelId="{586E4D41-ACFC-4C91-A41D-3EF3C638B5A9}" type="presParOf" srcId="{5F032170-5A95-40CF-9A61-27796D2B736F}" destId="{7288F172-42E5-4EB4-A1DB-36D70416BCD7}" srcOrd="0" destOrd="0" presId="urn:microsoft.com/office/officeart/2008/layout/HorizontalMultiLevelHierarchy"/>
    <dgm:cxn modelId="{AC086715-547B-43D5-B198-57504D150BEC}" type="presParOf" srcId="{5F032170-5A95-40CF-9A61-27796D2B736F}" destId="{0DD199CF-A890-4C19-8A42-B500DF0BAF18}" srcOrd="1" destOrd="0" presId="urn:microsoft.com/office/officeart/2008/layout/HorizontalMultiLevelHierarchy"/>
    <dgm:cxn modelId="{15364A1F-E9C8-4960-9B02-3171A03DE6E6}" type="presParOf" srcId="{3C62334B-F680-421E-A100-42E6EB1DC6C1}" destId="{AE1925D0-0506-4779-B75A-6DFC78F93D7D}" srcOrd="6" destOrd="0" presId="urn:microsoft.com/office/officeart/2008/layout/HorizontalMultiLevelHierarchy"/>
    <dgm:cxn modelId="{355EFD41-AE66-40B8-BC24-B70A67C8F85A}" type="presParOf" srcId="{AE1925D0-0506-4779-B75A-6DFC78F93D7D}" destId="{C49D49CA-3CF2-488F-A2D0-721180604651}" srcOrd="0" destOrd="0" presId="urn:microsoft.com/office/officeart/2008/layout/HorizontalMultiLevelHierarchy"/>
    <dgm:cxn modelId="{85A3DDE7-F234-4032-AE40-BCA058C861DC}" type="presParOf" srcId="{3C62334B-F680-421E-A100-42E6EB1DC6C1}" destId="{AC1BFD47-1AEA-430C-A182-4627A9118AA0}" srcOrd="7" destOrd="0" presId="urn:microsoft.com/office/officeart/2008/layout/HorizontalMultiLevelHierarchy"/>
    <dgm:cxn modelId="{A122ED30-DB0F-4F23-B2E4-4D0D357E913A}" type="presParOf" srcId="{AC1BFD47-1AEA-430C-A182-4627A9118AA0}" destId="{6E249F13-6B09-4DED-AA9C-AB89682B4BAF}" srcOrd="0" destOrd="0" presId="urn:microsoft.com/office/officeart/2008/layout/HorizontalMultiLevelHierarchy"/>
    <dgm:cxn modelId="{3B3AF1E2-8358-49C2-8ADE-9449123BD9F5}" type="presParOf" srcId="{AC1BFD47-1AEA-430C-A182-4627A9118AA0}" destId="{AA2E8B10-4399-4FD4-A1E6-DBAAC59A1116}" srcOrd="1" destOrd="0" presId="urn:microsoft.com/office/officeart/2008/layout/HorizontalMultiLevelHierarchy"/>
    <dgm:cxn modelId="{1F73C8D0-FC7B-44FF-BC10-EF5031AD9FBA}" type="presParOf" srcId="{3C62334B-F680-421E-A100-42E6EB1DC6C1}" destId="{D77B1625-0E02-4573-8335-9797C6577AAA}" srcOrd="8" destOrd="0" presId="urn:microsoft.com/office/officeart/2008/layout/HorizontalMultiLevelHierarchy"/>
    <dgm:cxn modelId="{7BC35281-DA04-4884-AA62-C8AF8C8D8C01}" type="presParOf" srcId="{D77B1625-0E02-4573-8335-9797C6577AAA}" destId="{C2298A77-23B8-43E2-BD67-AB9985C820FE}" srcOrd="0" destOrd="0" presId="urn:microsoft.com/office/officeart/2008/layout/HorizontalMultiLevelHierarchy"/>
    <dgm:cxn modelId="{3A1AEC25-2F37-472D-AF5D-86BE2D6CFF83}" type="presParOf" srcId="{3C62334B-F680-421E-A100-42E6EB1DC6C1}" destId="{914CD29F-C2E0-4E10-B35C-33F8AF692D37}" srcOrd="9" destOrd="0" presId="urn:microsoft.com/office/officeart/2008/layout/HorizontalMultiLevelHierarchy"/>
    <dgm:cxn modelId="{D9E52BB2-E8D7-4B65-824E-DCFAC6AD77C3}" type="presParOf" srcId="{914CD29F-C2E0-4E10-B35C-33F8AF692D37}" destId="{2232A87E-5264-4AF4-8C50-579D944C3778}" srcOrd="0" destOrd="0" presId="urn:microsoft.com/office/officeart/2008/layout/HorizontalMultiLevelHierarchy"/>
    <dgm:cxn modelId="{B2A690DC-DF40-4578-A71B-62C37F1128E2}" type="presParOf" srcId="{914CD29F-C2E0-4E10-B35C-33F8AF692D37}" destId="{D0DAEB84-79F9-4C34-9244-3ED4EB861CAE}" srcOrd="1" destOrd="0" presId="urn:microsoft.com/office/officeart/2008/layout/HorizontalMultiLevelHierarchy"/>
    <dgm:cxn modelId="{D4D7FC86-7100-4989-9680-B85DF839E280}" type="presParOf" srcId="{3C62334B-F680-421E-A100-42E6EB1DC6C1}" destId="{AD7C0F68-CC5E-40D8-8F7F-4457DB06395E}" srcOrd="10" destOrd="0" presId="urn:microsoft.com/office/officeart/2008/layout/HorizontalMultiLevelHierarchy"/>
    <dgm:cxn modelId="{F12DD1C0-8D4A-40C3-8A44-C168FA02F22F}" type="presParOf" srcId="{AD7C0F68-CC5E-40D8-8F7F-4457DB06395E}" destId="{D738EE75-0BA6-4E09-BC32-FB41DC9C433C}" srcOrd="0" destOrd="0" presId="urn:microsoft.com/office/officeart/2008/layout/HorizontalMultiLevelHierarchy"/>
    <dgm:cxn modelId="{43557932-75AB-4CB5-B597-411C856FB132}" type="presParOf" srcId="{3C62334B-F680-421E-A100-42E6EB1DC6C1}" destId="{93F773BE-46E9-4C88-B59B-A219D23F9416}" srcOrd="11" destOrd="0" presId="urn:microsoft.com/office/officeart/2008/layout/HorizontalMultiLevelHierarchy"/>
    <dgm:cxn modelId="{207F9424-A755-4CA6-B516-A482DAF83412}" type="presParOf" srcId="{93F773BE-46E9-4C88-B59B-A219D23F9416}" destId="{043A3CAD-F0A2-4972-B4B8-E19BD099259C}" srcOrd="0" destOrd="0" presId="urn:microsoft.com/office/officeart/2008/layout/HorizontalMultiLevelHierarchy"/>
    <dgm:cxn modelId="{0FFFA974-A10D-4E2D-A6F0-491A7BE553CB}" type="presParOf" srcId="{93F773BE-46E9-4C88-B59B-A219D23F9416}" destId="{331A35B4-1E62-44E9-956D-2C72200AECD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8EE454-8190-4F3F-A26C-C80F9A34D896}"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5DCAA857-2531-4F0C-9ECD-0C132DA504D7}">
      <dgm:prSet/>
      <dgm:spPr/>
      <dgm:t>
        <a:bodyPr/>
        <a:lstStyle/>
        <a:p>
          <a:r>
            <a:rPr lang="en-IN" b="0" i="0" baseline="0" dirty="0"/>
            <a:t>Works on my localhost !</a:t>
          </a:r>
          <a:endParaRPr lang="en-IN" dirty="0"/>
        </a:p>
      </dgm:t>
    </dgm:pt>
    <dgm:pt modelId="{186110F8-FBFE-4801-9173-9F3E243EE4BB}" type="parTrans" cxnId="{3082943D-35BE-4381-A34B-EE4843F78887}">
      <dgm:prSet/>
      <dgm:spPr/>
      <dgm:t>
        <a:bodyPr/>
        <a:lstStyle/>
        <a:p>
          <a:endParaRPr lang="en-IN"/>
        </a:p>
      </dgm:t>
    </dgm:pt>
    <dgm:pt modelId="{08E78E00-A2EB-44A6-8BBB-DB4F3D821E94}" type="sibTrans" cxnId="{3082943D-35BE-4381-A34B-EE4843F78887}">
      <dgm:prSet/>
      <dgm:spPr/>
      <dgm:t>
        <a:bodyPr/>
        <a:lstStyle/>
        <a:p>
          <a:endParaRPr lang="en-IN"/>
        </a:p>
      </dgm:t>
    </dgm:pt>
    <dgm:pt modelId="{DC63C9E7-B9F5-40BF-9E87-23CA6618F38E}">
      <dgm:prSet/>
      <dgm:spPr/>
      <dgm:t>
        <a:bodyPr/>
        <a:lstStyle/>
        <a:p>
          <a:r>
            <a:rPr lang="en-IN" b="0" i="0" baseline="0"/>
            <a:t>Productivity</a:t>
          </a:r>
          <a:endParaRPr lang="en-IN"/>
        </a:p>
      </dgm:t>
    </dgm:pt>
    <dgm:pt modelId="{1AC462AB-C93E-43FA-89B3-43B275DA6487}" type="parTrans" cxnId="{B2045C42-B3EE-42F3-9BEF-F88B934B02D8}">
      <dgm:prSet/>
      <dgm:spPr/>
      <dgm:t>
        <a:bodyPr/>
        <a:lstStyle/>
        <a:p>
          <a:endParaRPr lang="en-IN"/>
        </a:p>
      </dgm:t>
    </dgm:pt>
    <dgm:pt modelId="{E90A78EA-91A2-4D6C-A941-D4D66BB647BC}" type="sibTrans" cxnId="{B2045C42-B3EE-42F3-9BEF-F88B934B02D8}">
      <dgm:prSet/>
      <dgm:spPr/>
      <dgm:t>
        <a:bodyPr/>
        <a:lstStyle/>
        <a:p>
          <a:endParaRPr lang="en-IN"/>
        </a:p>
      </dgm:t>
    </dgm:pt>
    <dgm:pt modelId="{7A0F3F5A-2166-4106-80F3-B5F16D7A9A4F}">
      <dgm:prSet/>
      <dgm:spPr/>
      <dgm:t>
        <a:bodyPr/>
        <a:lstStyle/>
        <a:p>
          <a:r>
            <a:rPr lang="en-IN" b="0" i="0" baseline="0"/>
            <a:t>Team Networking </a:t>
          </a:r>
          <a:endParaRPr lang="en-IN"/>
        </a:p>
      </dgm:t>
    </dgm:pt>
    <dgm:pt modelId="{2D73523E-3462-43A7-8861-54639BEB8406}" type="parTrans" cxnId="{67D2CB4B-6274-4C55-9562-7ECEE17C62B4}">
      <dgm:prSet/>
      <dgm:spPr/>
      <dgm:t>
        <a:bodyPr/>
        <a:lstStyle/>
        <a:p>
          <a:endParaRPr lang="en-IN"/>
        </a:p>
      </dgm:t>
    </dgm:pt>
    <dgm:pt modelId="{30896A75-6972-4BFF-B03E-2A3B26753CD6}" type="sibTrans" cxnId="{67D2CB4B-6274-4C55-9562-7ECEE17C62B4}">
      <dgm:prSet/>
      <dgm:spPr/>
      <dgm:t>
        <a:bodyPr/>
        <a:lstStyle/>
        <a:p>
          <a:endParaRPr lang="en-IN"/>
        </a:p>
      </dgm:t>
    </dgm:pt>
    <dgm:pt modelId="{D01B5601-F061-44A3-A365-16A452031BB5}" type="pres">
      <dgm:prSet presAssocID="{988EE454-8190-4F3F-A26C-C80F9A34D896}" presName="compositeShape" presStyleCnt="0">
        <dgm:presLayoutVars>
          <dgm:dir/>
          <dgm:resizeHandles/>
        </dgm:presLayoutVars>
      </dgm:prSet>
      <dgm:spPr/>
    </dgm:pt>
    <dgm:pt modelId="{3F00571E-A130-4D16-9538-6807A5FEE476}" type="pres">
      <dgm:prSet presAssocID="{988EE454-8190-4F3F-A26C-C80F9A34D896}" presName="pyramid" presStyleLbl="node1" presStyleIdx="0" presStyleCnt="1"/>
      <dgm:spPr/>
    </dgm:pt>
    <dgm:pt modelId="{740FE99D-703E-40F4-878B-6C201A6A998A}" type="pres">
      <dgm:prSet presAssocID="{988EE454-8190-4F3F-A26C-C80F9A34D896}" presName="theList" presStyleCnt="0"/>
      <dgm:spPr/>
    </dgm:pt>
    <dgm:pt modelId="{DBCF487C-C1F5-41A5-A14D-BFA7EEA989C4}" type="pres">
      <dgm:prSet presAssocID="{5DCAA857-2531-4F0C-9ECD-0C132DA504D7}" presName="aNode" presStyleLbl="fgAcc1" presStyleIdx="0" presStyleCnt="3">
        <dgm:presLayoutVars>
          <dgm:bulletEnabled val="1"/>
        </dgm:presLayoutVars>
      </dgm:prSet>
      <dgm:spPr/>
    </dgm:pt>
    <dgm:pt modelId="{D5E0A0AF-B008-4876-A5C1-19962ED163C3}" type="pres">
      <dgm:prSet presAssocID="{5DCAA857-2531-4F0C-9ECD-0C132DA504D7}" presName="aSpace" presStyleCnt="0"/>
      <dgm:spPr/>
    </dgm:pt>
    <dgm:pt modelId="{A655D478-AC2C-40DB-B61F-C70325D7A7EA}" type="pres">
      <dgm:prSet presAssocID="{DC63C9E7-B9F5-40BF-9E87-23CA6618F38E}" presName="aNode" presStyleLbl="fgAcc1" presStyleIdx="1" presStyleCnt="3">
        <dgm:presLayoutVars>
          <dgm:bulletEnabled val="1"/>
        </dgm:presLayoutVars>
      </dgm:prSet>
      <dgm:spPr/>
    </dgm:pt>
    <dgm:pt modelId="{E3009908-BCCD-415F-824A-EE5A8BDE6FB1}" type="pres">
      <dgm:prSet presAssocID="{DC63C9E7-B9F5-40BF-9E87-23CA6618F38E}" presName="aSpace" presStyleCnt="0"/>
      <dgm:spPr/>
    </dgm:pt>
    <dgm:pt modelId="{8248940B-FEFC-4EE0-9FCB-0CE81DF2C5C5}" type="pres">
      <dgm:prSet presAssocID="{7A0F3F5A-2166-4106-80F3-B5F16D7A9A4F}" presName="aNode" presStyleLbl="fgAcc1" presStyleIdx="2" presStyleCnt="3">
        <dgm:presLayoutVars>
          <dgm:bulletEnabled val="1"/>
        </dgm:presLayoutVars>
      </dgm:prSet>
      <dgm:spPr/>
    </dgm:pt>
    <dgm:pt modelId="{C71FEDE9-4545-4E52-80F0-4A14E8E53972}" type="pres">
      <dgm:prSet presAssocID="{7A0F3F5A-2166-4106-80F3-B5F16D7A9A4F}" presName="aSpace" presStyleCnt="0"/>
      <dgm:spPr/>
    </dgm:pt>
  </dgm:ptLst>
  <dgm:cxnLst>
    <dgm:cxn modelId="{1E389A0A-EC36-496F-B02E-C5A6FEB0E1AF}" type="presOf" srcId="{988EE454-8190-4F3F-A26C-C80F9A34D896}" destId="{D01B5601-F061-44A3-A365-16A452031BB5}" srcOrd="0" destOrd="0" presId="urn:microsoft.com/office/officeart/2005/8/layout/pyramid2"/>
    <dgm:cxn modelId="{3082943D-35BE-4381-A34B-EE4843F78887}" srcId="{988EE454-8190-4F3F-A26C-C80F9A34D896}" destId="{5DCAA857-2531-4F0C-9ECD-0C132DA504D7}" srcOrd="0" destOrd="0" parTransId="{186110F8-FBFE-4801-9173-9F3E243EE4BB}" sibTransId="{08E78E00-A2EB-44A6-8BBB-DB4F3D821E94}"/>
    <dgm:cxn modelId="{E601255F-8646-4457-9FF1-D30A054B2760}" type="presOf" srcId="{5DCAA857-2531-4F0C-9ECD-0C132DA504D7}" destId="{DBCF487C-C1F5-41A5-A14D-BFA7EEA989C4}" srcOrd="0" destOrd="0" presId="urn:microsoft.com/office/officeart/2005/8/layout/pyramid2"/>
    <dgm:cxn modelId="{B2045C42-B3EE-42F3-9BEF-F88B934B02D8}" srcId="{988EE454-8190-4F3F-A26C-C80F9A34D896}" destId="{DC63C9E7-B9F5-40BF-9E87-23CA6618F38E}" srcOrd="1" destOrd="0" parTransId="{1AC462AB-C93E-43FA-89B3-43B275DA6487}" sibTransId="{E90A78EA-91A2-4D6C-A941-D4D66BB647BC}"/>
    <dgm:cxn modelId="{67D2CB4B-6274-4C55-9562-7ECEE17C62B4}" srcId="{988EE454-8190-4F3F-A26C-C80F9A34D896}" destId="{7A0F3F5A-2166-4106-80F3-B5F16D7A9A4F}" srcOrd="2" destOrd="0" parTransId="{2D73523E-3462-43A7-8861-54639BEB8406}" sibTransId="{30896A75-6972-4BFF-B03E-2A3B26753CD6}"/>
    <dgm:cxn modelId="{F1192683-E382-4F45-823A-E5DBD4EC1F72}" type="presOf" srcId="{DC63C9E7-B9F5-40BF-9E87-23CA6618F38E}" destId="{A655D478-AC2C-40DB-B61F-C70325D7A7EA}" srcOrd="0" destOrd="0" presId="urn:microsoft.com/office/officeart/2005/8/layout/pyramid2"/>
    <dgm:cxn modelId="{819AFAB1-747F-4042-B160-51C518F0BFC8}" type="presOf" srcId="{7A0F3F5A-2166-4106-80F3-B5F16D7A9A4F}" destId="{8248940B-FEFC-4EE0-9FCB-0CE81DF2C5C5}" srcOrd="0" destOrd="0" presId="urn:microsoft.com/office/officeart/2005/8/layout/pyramid2"/>
    <dgm:cxn modelId="{C6E39275-3C90-47F4-B118-938DB02B1717}" type="presParOf" srcId="{D01B5601-F061-44A3-A365-16A452031BB5}" destId="{3F00571E-A130-4D16-9538-6807A5FEE476}" srcOrd="0" destOrd="0" presId="urn:microsoft.com/office/officeart/2005/8/layout/pyramid2"/>
    <dgm:cxn modelId="{B9D28F66-3F34-47D7-8A5E-9AA9D55EA498}" type="presParOf" srcId="{D01B5601-F061-44A3-A365-16A452031BB5}" destId="{740FE99D-703E-40F4-878B-6C201A6A998A}" srcOrd="1" destOrd="0" presId="urn:microsoft.com/office/officeart/2005/8/layout/pyramid2"/>
    <dgm:cxn modelId="{3AC70B95-55F4-4D04-966D-18C02E0B4CC6}" type="presParOf" srcId="{740FE99D-703E-40F4-878B-6C201A6A998A}" destId="{DBCF487C-C1F5-41A5-A14D-BFA7EEA989C4}" srcOrd="0" destOrd="0" presId="urn:microsoft.com/office/officeart/2005/8/layout/pyramid2"/>
    <dgm:cxn modelId="{5E7D49B9-8BD7-4198-83E8-921BB6BD96E5}" type="presParOf" srcId="{740FE99D-703E-40F4-878B-6C201A6A998A}" destId="{D5E0A0AF-B008-4876-A5C1-19962ED163C3}" srcOrd="1" destOrd="0" presId="urn:microsoft.com/office/officeart/2005/8/layout/pyramid2"/>
    <dgm:cxn modelId="{491B2827-4F00-4843-85E2-3B3BACCBB64F}" type="presParOf" srcId="{740FE99D-703E-40F4-878B-6C201A6A998A}" destId="{A655D478-AC2C-40DB-B61F-C70325D7A7EA}" srcOrd="2" destOrd="0" presId="urn:microsoft.com/office/officeart/2005/8/layout/pyramid2"/>
    <dgm:cxn modelId="{15D5B3DF-EF9E-4407-AE68-FE6F2BDD25EF}" type="presParOf" srcId="{740FE99D-703E-40F4-878B-6C201A6A998A}" destId="{E3009908-BCCD-415F-824A-EE5A8BDE6FB1}" srcOrd="3" destOrd="0" presId="urn:microsoft.com/office/officeart/2005/8/layout/pyramid2"/>
    <dgm:cxn modelId="{F6F8A63C-BA68-43EC-8F7D-7729F7715479}" type="presParOf" srcId="{740FE99D-703E-40F4-878B-6C201A6A998A}" destId="{8248940B-FEFC-4EE0-9FCB-0CE81DF2C5C5}" srcOrd="4" destOrd="0" presId="urn:microsoft.com/office/officeart/2005/8/layout/pyramid2"/>
    <dgm:cxn modelId="{3C3BADEA-537B-49EE-BE09-23A05CC1F755}" type="presParOf" srcId="{740FE99D-703E-40F4-878B-6C201A6A998A}" destId="{C71FEDE9-4545-4E52-80F0-4A14E8E53972}"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D9A088-AD15-4E9C-A20B-7914CD0035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C09562E-372E-4E9E-9000-B26509C01DA6}">
      <dgm:prSet/>
      <dgm:spPr/>
      <dgm:t>
        <a:bodyPr/>
        <a:lstStyle/>
        <a:p>
          <a:r>
            <a:rPr lang="en-IN" b="0" i="0" baseline="0"/>
            <a:t>Portable </a:t>
          </a:r>
          <a:endParaRPr lang="en-IN"/>
        </a:p>
      </dgm:t>
    </dgm:pt>
    <dgm:pt modelId="{99A26F2C-433A-49FB-BFC1-C27C04BB5C26}" type="parTrans" cxnId="{CE0E5164-2FC1-4996-8E63-CD8FECF5DD95}">
      <dgm:prSet/>
      <dgm:spPr/>
      <dgm:t>
        <a:bodyPr/>
        <a:lstStyle/>
        <a:p>
          <a:endParaRPr lang="en-IN"/>
        </a:p>
      </dgm:t>
    </dgm:pt>
    <dgm:pt modelId="{E4783C17-D4AE-449F-8234-AA1AB10D86A5}" type="sibTrans" cxnId="{CE0E5164-2FC1-4996-8E63-CD8FECF5DD95}">
      <dgm:prSet/>
      <dgm:spPr/>
      <dgm:t>
        <a:bodyPr/>
        <a:lstStyle/>
        <a:p>
          <a:endParaRPr lang="en-IN"/>
        </a:p>
      </dgm:t>
    </dgm:pt>
    <dgm:pt modelId="{78C22B4C-7530-4A57-8605-E5B39E498051}">
      <dgm:prSet/>
      <dgm:spPr/>
      <dgm:t>
        <a:bodyPr/>
        <a:lstStyle/>
        <a:p>
          <a:r>
            <a:rPr lang="en-IN" b="0" i="0" baseline="0"/>
            <a:t>Scalable</a:t>
          </a:r>
          <a:endParaRPr lang="en-IN"/>
        </a:p>
      </dgm:t>
    </dgm:pt>
    <dgm:pt modelId="{E3322C68-304D-4EFE-A937-D660C489F76C}" type="parTrans" cxnId="{F7C20214-E638-4FD8-92D2-DBAE56E1FEDB}">
      <dgm:prSet/>
      <dgm:spPr/>
      <dgm:t>
        <a:bodyPr/>
        <a:lstStyle/>
        <a:p>
          <a:endParaRPr lang="en-IN"/>
        </a:p>
      </dgm:t>
    </dgm:pt>
    <dgm:pt modelId="{75522784-0E8B-4B2B-86E7-7D4FD10063EB}" type="sibTrans" cxnId="{F7C20214-E638-4FD8-92D2-DBAE56E1FEDB}">
      <dgm:prSet/>
      <dgm:spPr/>
      <dgm:t>
        <a:bodyPr/>
        <a:lstStyle/>
        <a:p>
          <a:endParaRPr lang="en-IN"/>
        </a:p>
      </dgm:t>
    </dgm:pt>
    <dgm:pt modelId="{BC12B214-BC09-4049-AC7F-B6097D15E0F6}">
      <dgm:prSet/>
      <dgm:spPr/>
      <dgm:t>
        <a:bodyPr/>
        <a:lstStyle/>
        <a:p>
          <a:r>
            <a:rPr lang="en-IN" b="0" i="0" baseline="0"/>
            <a:t>Flexible</a:t>
          </a:r>
          <a:endParaRPr lang="en-IN"/>
        </a:p>
      </dgm:t>
    </dgm:pt>
    <dgm:pt modelId="{ED473700-D7D7-4F8A-9CFF-94EE98AC29FD}" type="parTrans" cxnId="{6C0256E6-8242-41AF-A8B5-3D31D94F9D31}">
      <dgm:prSet/>
      <dgm:spPr/>
      <dgm:t>
        <a:bodyPr/>
        <a:lstStyle/>
        <a:p>
          <a:endParaRPr lang="en-IN"/>
        </a:p>
      </dgm:t>
    </dgm:pt>
    <dgm:pt modelId="{61B30926-9F80-4B36-B27C-A358B21E583D}" type="sibTrans" cxnId="{6C0256E6-8242-41AF-A8B5-3D31D94F9D31}">
      <dgm:prSet/>
      <dgm:spPr/>
      <dgm:t>
        <a:bodyPr/>
        <a:lstStyle/>
        <a:p>
          <a:endParaRPr lang="en-IN"/>
        </a:p>
      </dgm:t>
    </dgm:pt>
    <dgm:pt modelId="{32E272C0-3902-43B5-A633-F27D7DC12324}">
      <dgm:prSet/>
      <dgm:spPr/>
      <dgm:t>
        <a:bodyPr/>
        <a:lstStyle/>
        <a:p>
          <a:r>
            <a:rPr lang="en-IN" b="0" i="0" baseline="0"/>
            <a:t>Lightweight</a:t>
          </a:r>
          <a:endParaRPr lang="en-IN"/>
        </a:p>
      </dgm:t>
    </dgm:pt>
    <dgm:pt modelId="{5D286BF2-6C6D-4283-A910-581C63EBA199}" type="parTrans" cxnId="{591789C9-494F-4747-BE73-C5E1559D4090}">
      <dgm:prSet/>
      <dgm:spPr/>
      <dgm:t>
        <a:bodyPr/>
        <a:lstStyle/>
        <a:p>
          <a:endParaRPr lang="en-IN"/>
        </a:p>
      </dgm:t>
    </dgm:pt>
    <dgm:pt modelId="{9CA85BFD-82CA-4276-AC88-641AD14C1174}" type="sibTrans" cxnId="{591789C9-494F-4747-BE73-C5E1559D4090}">
      <dgm:prSet/>
      <dgm:spPr/>
      <dgm:t>
        <a:bodyPr/>
        <a:lstStyle/>
        <a:p>
          <a:endParaRPr lang="en-IN"/>
        </a:p>
      </dgm:t>
    </dgm:pt>
    <dgm:pt modelId="{011F1D98-BE75-43C1-A9CF-B873F7749F1B}">
      <dgm:prSet/>
      <dgm:spPr/>
      <dgm:t>
        <a:bodyPr/>
        <a:lstStyle/>
        <a:p>
          <a:r>
            <a:rPr lang="en-IN" b="0" i="0" baseline="0"/>
            <a:t>Interchangeable</a:t>
          </a:r>
          <a:endParaRPr lang="en-IN"/>
        </a:p>
      </dgm:t>
    </dgm:pt>
    <dgm:pt modelId="{21D4F720-6276-4B1A-9D3D-B7025312299F}" type="parTrans" cxnId="{255EBB31-A412-4DCF-BE25-92A8ABEDC1B8}">
      <dgm:prSet/>
      <dgm:spPr/>
      <dgm:t>
        <a:bodyPr/>
        <a:lstStyle/>
        <a:p>
          <a:endParaRPr lang="en-IN"/>
        </a:p>
      </dgm:t>
    </dgm:pt>
    <dgm:pt modelId="{73CA8A17-0D08-4394-BAB4-B0F9FB1070DB}" type="sibTrans" cxnId="{255EBB31-A412-4DCF-BE25-92A8ABEDC1B8}">
      <dgm:prSet/>
      <dgm:spPr/>
      <dgm:t>
        <a:bodyPr/>
        <a:lstStyle/>
        <a:p>
          <a:endParaRPr lang="en-IN"/>
        </a:p>
      </dgm:t>
    </dgm:pt>
    <dgm:pt modelId="{ABE9C26E-5BAC-493F-A9F8-A5C560CE7F02}">
      <dgm:prSet/>
      <dgm:spPr/>
      <dgm:t>
        <a:bodyPr/>
        <a:lstStyle/>
        <a:p>
          <a:r>
            <a:rPr lang="en-IN" b="0" i="0" baseline="0"/>
            <a:t>Stackable</a:t>
          </a:r>
          <a:endParaRPr lang="en-IN"/>
        </a:p>
      </dgm:t>
    </dgm:pt>
    <dgm:pt modelId="{98FD19DB-79B1-4B09-B7BD-7562C2FC33A5}" type="parTrans" cxnId="{31C11CC4-DEF7-4F38-A634-89C87D0097F8}">
      <dgm:prSet/>
      <dgm:spPr/>
      <dgm:t>
        <a:bodyPr/>
        <a:lstStyle/>
        <a:p>
          <a:endParaRPr lang="en-IN"/>
        </a:p>
      </dgm:t>
    </dgm:pt>
    <dgm:pt modelId="{9FC4B9DC-E56D-4A5E-8FF8-89330970A1D6}" type="sibTrans" cxnId="{31C11CC4-DEF7-4F38-A634-89C87D0097F8}">
      <dgm:prSet/>
      <dgm:spPr/>
      <dgm:t>
        <a:bodyPr/>
        <a:lstStyle/>
        <a:p>
          <a:endParaRPr lang="en-IN"/>
        </a:p>
      </dgm:t>
    </dgm:pt>
    <dgm:pt modelId="{0DD678F4-2E8A-41F3-85E7-1B1B342163C8}" type="pres">
      <dgm:prSet presAssocID="{A4D9A088-AD15-4E9C-A20B-7914CD00352C}" presName="linear" presStyleCnt="0">
        <dgm:presLayoutVars>
          <dgm:animLvl val="lvl"/>
          <dgm:resizeHandles val="exact"/>
        </dgm:presLayoutVars>
      </dgm:prSet>
      <dgm:spPr/>
    </dgm:pt>
    <dgm:pt modelId="{3DCC4019-C009-4DB8-8278-7AD4C2CFB77B}" type="pres">
      <dgm:prSet presAssocID="{DC09562E-372E-4E9E-9000-B26509C01DA6}" presName="parentText" presStyleLbl="node1" presStyleIdx="0" presStyleCnt="6">
        <dgm:presLayoutVars>
          <dgm:chMax val="0"/>
          <dgm:bulletEnabled val="1"/>
        </dgm:presLayoutVars>
      </dgm:prSet>
      <dgm:spPr/>
    </dgm:pt>
    <dgm:pt modelId="{954B1486-4030-4470-BA49-F76A647883F2}" type="pres">
      <dgm:prSet presAssocID="{E4783C17-D4AE-449F-8234-AA1AB10D86A5}" presName="spacer" presStyleCnt="0"/>
      <dgm:spPr/>
    </dgm:pt>
    <dgm:pt modelId="{CB285461-556C-4285-972E-AB42FF45BF30}" type="pres">
      <dgm:prSet presAssocID="{78C22B4C-7530-4A57-8605-E5B39E498051}" presName="parentText" presStyleLbl="node1" presStyleIdx="1" presStyleCnt="6">
        <dgm:presLayoutVars>
          <dgm:chMax val="0"/>
          <dgm:bulletEnabled val="1"/>
        </dgm:presLayoutVars>
      </dgm:prSet>
      <dgm:spPr/>
    </dgm:pt>
    <dgm:pt modelId="{B40C36EC-C1A2-4F15-BFA6-A279C8E74DC4}" type="pres">
      <dgm:prSet presAssocID="{75522784-0E8B-4B2B-86E7-7D4FD10063EB}" presName="spacer" presStyleCnt="0"/>
      <dgm:spPr/>
    </dgm:pt>
    <dgm:pt modelId="{7BCEA265-665D-4381-843D-3535F62CEDA1}" type="pres">
      <dgm:prSet presAssocID="{BC12B214-BC09-4049-AC7F-B6097D15E0F6}" presName="parentText" presStyleLbl="node1" presStyleIdx="2" presStyleCnt="6">
        <dgm:presLayoutVars>
          <dgm:chMax val="0"/>
          <dgm:bulletEnabled val="1"/>
        </dgm:presLayoutVars>
      </dgm:prSet>
      <dgm:spPr/>
    </dgm:pt>
    <dgm:pt modelId="{91A98105-9343-459C-8741-BD694CD03446}" type="pres">
      <dgm:prSet presAssocID="{61B30926-9F80-4B36-B27C-A358B21E583D}" presName="spacer" presStyleCnt="0"/>
      <dgm:spPr/>
    </dgm:pt>
    <dgm:pt modelId="{84941CC1-726D-4A2F-8337-63365D7BF47A}" type="pres">
      <dgm:prSet presAssocID="{32E272C0-3902-43B5-A633-F27D7DC12324}" presName="parentText" presStyleLbl="node1" presStyleIdx="3" presStyleCnt="6">
        <dgm:presLayoutVars>
          <dgm:chMax val="0"/>
          <dgm:bulletEnabled val="1"/>
        </dgm:presLayoutVars>
      </dgm:prSet>
      <dgm:spPr/>
    </dgm:pt>
    <dgm:pt modelId="{43549B2A-1A84-4958-9729-2CF6229DE10A}" type="pres">
      <dgm:prSet presAssocID="{9CA85BFD-82CA-4276-AC88-641AD14C1174}" presName="spacer" presStyleCnt="0"/>
      <dgm:spPr/>
    </dgm:pt>
    <dgm:pt modelId="{2A8CF705-14C9-447E-852A-DB4DFA90A579}" type="pres">
      <dgm:prSet presAssocID="{011F1D98-BE75-43C1-A9CF-B873F7749F1B}" presName="parentText" presStyleLbl="node1" presStyleIdx="4" presStyleCnt="6">
        <dgm:presLayoutVars>
          <dgm:chMax val="0"/>
          <dgm:bulletEnabled val="1"/>
        </dgm:presLayoutVars>
      </dgm:prSet>
      <dgm:spPr/>
    </dgm:pt>
    <dgm:pt modelId="{81274641-3617-41B0-8160-0F4C18541CC2}" type="pres">
      <dgm:prSet presAssocID="{73CA8A17-0D08-4394-BAB4-B0F9FB1070DB}" presName="spacer" presStyleCnt="0"/>
      <dgm:spPr/>
    </dgm:pt>
    <dgm:pt modelId="{1CD1C8EC-6C2A-40BF-9BA7-29D98FCA61F5}" type="pres">
      <dgm:prSet presAssocID="{ABE9C26E-5BAC-493F-A9F8-A5C560CE7F02}" presName="parentText" presStyleLbl="node1" presStyleIdx="5" presStyleCnt="6">
        <dgm:presLayoutVars>
          <dgm:chMax val="0"/>
          <dgm:bulletEnabled val="1"/>
        </dgm:presLayoutVars>
      </dgm:prSet>
      <dgm:spPr/>
    </dgm:pt>
  </dgm:ptLst>
  <dgm:cxnLst>
    <dgm:cxn modelId="{F7C20214-E638-4FD8-92D2-DBAE56E1FEDB}" srcId="{A4D9A088-AD15-4E9C-A20B-7914CD00352C}" destId="{78C22B4C-7530-4A57-8605-E5B39E498051}" srcOrd="1" destOrd="0" parTransId="{E3322C68-304D-4EFE-A937-D660C489F76C}" sibTransId="{75522784-0E8B-4B2B-86E7-7D4FD10063EB}"/>
    <dgm:cxn modelId="{A531991D-D70D-462A-9FF1-C01A218E2D8D}" type="presOf" srcId="{ABE9C26E-5BAC-493F-A9F8-A5C560CE7F02}" destId="{1CD1C8EC-6C2A-40BF-9BA7-29D98FCA61F5}" srcOrd="0" destOrd="0" presId="urn:microsoft.com/office/officeart/2005/8/layout/vList2"/>
    <dgm:cxn modelId="{7EE16425-7637-406D-A748-C25F437FB029}" type="presOf" srcId="{A4D9A088-AD15-4E9C-A20B-7914CD00352C}" destId="{0DD678F4-2E8A-41F3-85E7-1B1B342163C8}" srcOrd="0" destOrd="0" presId="urn:microsoft.com/office/officeart/2005/8/layout/vList2"/>
    <dgm:cxn modelId="{8CA49F2B-E049-4DCE-AF21-523CA2CC4FEB}" type="presOf" srcId="{DC09562E-372E-4E9E-9000-B26509C01DA6}" destId="{3DCC4019-C009-4DB8-8278-7AD4C2CFB77B}" srcOrd="0" destOrd="0" presId="urn:microsoft.com/office/officeart/2005/8/layout/vList2"/>
    <dgm:cxn modelId="{255EBB31-A412-4DCF-BE25-92A8ABEDC1B8}" srcId="{A4D9A088-AD15-4E9C-A20B-7914CD00352C}" destId="{011F1D98-BE75-43C1-A9CF-B873F7749F1B}" srcOrd="4" destOrd="0" parTransId="{21D4F720-6276-4B1A-9D3D-B7025312299F}" sibTransId="{73CA8A17-0D08-4394-BAB4-B0F9FB1070DB}"/>
    <dgm:cxn modelId="{CE0E5164-2FC1-4996-8E63-CD8FECF5DD95}" srcId="{A4D9A088-AD15-4E9C-A20B-7914CD00352C}" destId="{DC09562E-372E-4E9E-9000-B26509C01DA6}" srcOrd="0" destOrd="0" parTransId="{99A26F2C-433A-49FB-BFC1-C27C04BB5C26}" sibTransId="{E4783C17-D4AE-449F-8234-AA1AB10D86A5}"/>
    <dgm:cxn modelId="{EDC164A9-4262-44DD-AD87-4D97681B811F}" type="presOf" srcId="{32E272C0-3902-43B5-A633-F27D7DC12324}" destId="{84941CC1-726D-4A2F-8337-63365D7BF47A}" srcOrd="0" destOrd="0" presId="urn:microsoft.com/office/officeart/2005/8/layout/vList2"/>
    <dgm:cxn modelId="{5C4B25B6-D2FD-40D3-BC9D-022C15EED002}" type="presOf" srcId="{011F1D98-BE75-43C1-A9CF-B873F7749F1B}" destId="{2A8CF705-14C9-447E-852A-DB4DFA90A579}" srcOrd="0" destOrd="0" presId="urn:microsoft.com/office/officeart/2005/8/layout/vList2"/>
    <dgm:cxn modelId="{31C11CC4-DEF7-4F38-A634-89C87D0097F8}" srcId="{A4D9A088-AD15-4E9C-A20B-7914CD00352C}" destId="{ABE9C26E-5BAC-493F-A9F8-A5C560CE7F02}" srcOrd="5" destOrd="0" parTransId="{98FD19DB-79B1-4B09-B7BD-7562C2FC33A5}" sibTransId="{9FC4B9DC-E56D-4A5E-8FF8-89330970A1D6}"/>
    <dgm:cxn modelId="{591789C9-494F-4747-BE73-C5E1559D4090}" srcId="{A4D9A088-AD15-4E9C-A20B-7914CD00352C}" destId="{32E272C0-3902-43B5-A633-F27D7DC12324}" srcOrd="3" destOrd="0" parTransId="{5D286BF2-6C6D-4283-A910-581C63EBA199}" sibTransId="{9CA85BFD-82CA-4276-AC88-641AD14C1174}"/>
    <dgm:cxn modelId="{913A34CE-5FCC-497D-A6C6-5BE8BFA6FA59}" type="presOf" srcId="{BC12B214-BC09-4049-AC7F-B6097D15E0F6}" destId="{7BCEA265-665D-4381-843D-3535F62CEDA1}" srcOrd="0" destOrd="0" presId="urn:microsoft.com/office/officeart/2005/8/layout/vList2"/>
    <dgm:cxn modelId="{5CE625CF-3673-4005-8012-18965C62A822}" type="presOf" srcId="{78C22B4C-7530-4A57-8605-E5B39E498051}" destId="{CB285461-556C-4285-972E-AB42FF45BF30}" srcOrd="0" destOrd="0" presId="urn:microsoft.com/office/officeart/2005/8/layout/vList2"/>
    <dgm:cxn modelId="{6C0256E6-8242-41AF-A8B5-3D31D94F9D31}" srcId="{A4D9A088-AD15-4E9C-A20B-7914CD00352C}" destId="{BC12B214-BC09-4049-AC7F-B6097D15E0F6}" srcOrd="2" destOrd="0" parTransId="{ED473700-D7D7-4F8A-9CFF-94EE98AC29FD}" sibTransId="{61B30926-9F80-4B36-B27C-A358B21E583D}"/>
    <dgm:cxn modelId="{8289669A-D5C7-49FB-B130-4453019F6DCB}" type="presParOf" srcId="{0DD678F4-2E8A-41F3-85E7-1B1B342163C8}" destId="{3DCC4019-C009-4DB8-8278-7AD4C2CFB77B}" srcOrd="0" destOrd="0" presId="urn:microsoft.com/office/officeart/2005/8/layout/vList2"/>
    <dgm:cxn modelId="{615032CC-7670-4325-A750-A303B3983DD3}" type="presParOf" srcId="{0DD678F4-2E8A-41F3-85E7-1B1B342163C8}" destId="{954B1486-4030-4470-BA49-F76A647883F2}" srcOrd="1" destOrd="0" presId="urn:microsoft.com/office/officeart/2005/8/layout/vList2"/>
    <dgm:cxn modelId="{14DBC2BD-6755-4C75-9C25-B5867AA11BC6}" type="presParOf" srcId="{0DD678F4-2E8A-41F3-85E7-1B1B342163C8}" destId="{CB285461-556C-4285-972E-AB42FF45BF30}" srcOrd="2" destOrd="0" presId="urn:microsoft.com/office/officeart/2005/8/layout/vList2"/>
    <dgm:cxn modelId="{83AE06BE-1704-4841-9702-ABDB105A2440}" type="presParOf" srcId="{0DD678F4-2E8A-41F3-85E7-1B1B342163C8}" destId="{B40C36EC-C1A2-4F15-BFA6-A279C8E74DC4}" srcOrd="3" destOrd="0" presId="urn:microsoft.com/office/officeart/2005/8/layout/vList2"/>
    <dgm:cxn modelId="{A0D15870-12EA-45C2-A508-C742E01350A6}" type="presParOf" srcId="{0DD678F4-2E8A-41F3-85E7-1B1B342163C8}" destId="{7BCEA265-665D-4381-843D-3535F62CEDA1}" srcOrd="4" destOrd="0" presId="urn:microsoft.com/office/officeart/2005/8/layout/vList2"/>
    <dgm:cxn modelId="{6E455DC9-CB2E-4715-A7E6-9EE3FA5775CC}" type="presParOf" srcId="{0DD678F4-2E8A-41F3-85E7-1B1B342163C8}" destId="{91A98105-9343-459C-8741-BD694CD03446}" srcOrd="5" destOrd="0" presId="urn:microsoft.com/office/officeart/2005/8/layout/vList2"/>
    <dgm:cxn modelId="{3C7B6D8C-1F4C-4AD7-B08B-71AA1475D23A}" type="presParOf" srcId="{0DD678F4-2E8A-41F3-85E7-1B1B342163C8}" destId="{84941CC1-726D-4A2F-8337-63365D7BF47A}" srcOrd="6" destOrd="0" presId="urn:microsoft.com/office/officeart/2005/8/layout/vList2"/>
    <dgm:cxn modelId="{D5A6759E-F286-4D63-832D-3D4E529F16A0}" type="presParOf" srcId="{0DD678F4-2E8A-41F3-85E7-1B1B342163C8}" destId="{43549B2A-1A84-4958-9729-2CF6229DE10A}" srcOrd="7" destOrd="0" presId="urn:microsoft.com/office/officeart/2005/8/layout/vList2"/>
    <dgm:cxn modelId="{9EDD1F10-B6D7-4BE4-9878-02FD0E504A30}" type="presParOf" srcId="{0DD678F4-2E8A-41F3-85E7-1B1B342163C8}" destId="{2A8CF705-14C9-447E-852A-DB4DFA90A579}" srcOrd="8" destOrd="0" presId="urn:microsoft.com/office/officeart/2005/8/layout/vList2"/>
    <dgm:cxn modelId="{90D40093-BED4-4F17-8156-4790B74F7F3B}" type="presParOf" srcId="{0DD678F4-2E8A-41F3-85E7-1B1B342163C8}" destId="{81274641-3617-41B0-8160-0F4C18541CC2}" srcOrd="9" destOrd="0" presId="urn:microsoft.com/office/officeart/2005/8/layout/vList2"/>
    <dgm:cxn modelId="{C1FD910B-A50B-4D66-B700-585CB845F83E}" type="presParOf" srcId="{0DD678F4-2E8A-41F3-85E7-1B1B342163C8}" destId="{1CD1C8EC-6C2A-40BF-9BA7-29D98FCA61F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2BA3B4-29E1-4560-AD55-992664FCD6CB}"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IN"/>
        </a:p>
      </dgm:t>
    </dgm:pt>
    <dgm:pt modelId="{4E8119C0-BE69-4BFC-B273-EABAE1F9E860}">
      <dgm:prSet/>
      <dgm:spPr/>
      <dgm:t>
        <a:bodyPr/>
        <a:lstStyle/>
        <a:p>
          <a:r>
            <a:rPr lang="en-IN" b="0" i="0" baseline="0" dirty="0"/>
            <a:t>Docker for Windows installs </a:t>
          </a:r>
          <a:endParaRPr lang="en-IN" dirty="0"/>
        </a:p>
      </dgm:t>
    </dgm:pt>
    <dgm:pt modelId="{41B61158-8AF4-471E-A67B-D1DCDFA29F26}" type="parTrans" cxnId="{292F97F7-25D9-42D6-90DD-A896AF13A259}">
      <dgm:prSet/>
      <dgm:spPr/>
      <dgm:t>
        <a:bodyPr/>
        <a:lstStyle/>
        <a:p>
          <a:endParaRPr lang="en-IN"/>
        </a:p>
      </dgm:t>
    </dgm:pt>
    <dgm:pt modelId="{4F20D699-0AAA-4847-873B-547F640DAE5C}" type="sibTrans" cxnId="{292F97F7-25D9-42D6-90DD-A896AF13A259}">
      <dgm:prSet/>
      <dgm:spPr/>
      <dgm:t>
        <a:bodyPr/>
        <a:lstStyle/>
        <a:p>
          <a:endParaRPr lang="en-IN"/>
        </a:p>
      </dgm:t>
    </dgm:pt>
    <dgm:pt modelId="{9A8AC2C3-FC2C-456F-9A28-ACB4652104BE}">
      <dgm:prSet/>
      <dgm:spPr/>
      <dgm:t>
        <a:bodyPr/>
        <a:lstStyle/>
        <a:p>
          <a:r>
            <a:rPr lang="en-IN" b="0" i="0" baseline="0"/>
            <a:t>Docker Engine</a:t>
          </a:r>
          <a:endParaRPr lang="en-IN"/>
        </a:p>
      </dgm:t>
    </dgm:pt>
    <dgm:pt modelId="{60A74E6A-4348-4592-9F5D-69508957327C}" type="parTrans" cxnId="{AD18694D-3933-41B3-8072-F30A64E1495F}">
      <dgm:prSet/>
      <dgm:spPr/>
      <dgm:t>
        <a:bodyPr/>
        <a:lstStyle/>
        <a:p>
          <a:endParaRPr lang="en-IN"/>
        </a:p>
      </dgm:t>
    </dgm:pt>
    <dgm:pt modelId="{795AE623-4C2A-41FF-9563-825E25B933C2}" type="sibTrans" cxnId="{AD18694D-3933-41B3-8072-F30A64E1495F}">
      <dgm:prSet/>
      <dgm:spPr/>
      <dgm:t>
        <a:bodyPr/>
        <a:lstStyle/>
        <a:p>
          <a:endParaRPr lang="en-IN"/>
        </a:p>
      </dgm:t>
    </dgm:pt>
    <dgm:pt modelId="{D7F0B2D4-15F5-43D6-A2F5-EDCC489BA700}">
      <dgm:prSet/>
      <dgm:spPr/>
      <dgm:t>
        <a:bodyPr/>
        <a:lstStyle/>
        <a:p>
          <a:r>
            <a:rPr lang="en-IN" b="0" i="0" baseline="0"/>
            <a:t>Docker Compose</a:t>
          </a:r>
          <a:endParaRPr lang="en-IN"/>
        </a:p>
      </dgm:t>
    </dgm:pt>
    <dgm:pt modelId="{45085BB6-CEAC-40A7-AF67-A7B77C7A9213}" type="parTrans" cxnId="{E33368E2-A564-40E2-8F7D-0AFA010877F7}">
      <dgm:prSet/>
      <dgm:spPr/>
      <dgm:t>
        <a:bodyPr/>
        <a:lstStyle/>
        <a:p>
          <a:endParaRPr lang="en-IN"/>
        </a:p>
      </dgm:t>
    </dgm:pt>
    <dgm:pt modelId="{9AE32B91-C0BE-4DFC-8FA1-298315F64815}" type="sibTrans" cxnId="{E33368E2-A564-40E2-8F7D-0AFA010877F7}">
      <dgm:prSet/>
      <dgm:spPr/>
      <dgm:t>
        <a:bodyPr/>
        <a:lstStyle/>
        <a:p>
          <a:endParaRPr lang="en-IN"/>
        </a:p>
      </dgm:t>
    </dgm:pt>
    <dgm:pt modelId="{87BED4CB-0FA7-4381-A29D-A25372B6077B}">
      <dgm:prSet/>
      <dgm:spPr/>
      <dgm:t>
        <a:bodyPr/>
        <a:lstStyle/>
        <a:p>
          <a:r>
            <a:rPr lang="en-IN" b="0" i="0" baseline="0"/>
            <a:t>Docker Machine</a:t>
          </a:r>
          <a:endParaRPr lang="en-IN"/>
        </a:p>
      </dgm:t>
    </dgm:pt>
    <dgm:pt modelId="{EBC492EB-5B92-45AA-821B-C32940131A74}" type="parTrans" cxnId="{C0DA7B6E-2DA4-4505-8F2D-4465AB61823C}">
      <dgm:prSet/>
      <dgm:spPr/>
      <dgm:t>
        <a:bodyPr/>
        <a:lstStyle/>
        <a:p>
          <a:endParaRPr lang="en-IN"/>
        </a:p>
      </dgm:t>
    </dgm:pt>
    <dgm:pt modelId="{15963BC7-651F-4AF2-95F3-56832A1FBDD1}" type="sibTrans" cxnId="{C0DA7B6E-2DA4-4505-8F2D-4465AB61823C}">
      <dgm:prSet/>
      <dgm:spPr/>
      <dgm:t>
        <a:bodyPr/>
        <a:lstStyle/>
        <a:p>
          <a:endParaRPr lang="en-IN"/>
        </a:p>
      </dgm:t>
    </dgm:pt>
    <dgm:pt modelId="{503F4AFC-8567-4BCD-9BAD-9AA7B8BCF567}">
      <dgm:prSet/>
      <dgm:spPr/>
      <dgm:t>
        <a:bodyPr/>
        <a:lstStyle/>
        <a:p>
          <a:r>
            <a:rPr lang="en-IN" b="0" i="0" baseline="0"/>
            <a:t>Kitematic</a:t>
          </a:r>
          <a:endParaRPr lang="en-IN"/>
        </a:p>
      </dgm:t>
    </dgm:pt>
    <dgm:pt modelId="{3F6A1144-693A-4120-A77D-B6897D5BD586}" type="parTrans" cxnId="{D59B5837-F6BE-495D-95D0-E0EC8502B4E7}">
      <dgm:prSet/>
      <dgm:spPr/>
      <dgm:t>
        <a:bodyPr/>
        <a:lstStyle/>
        <a:p>
          <a:endParaRPr lang="en-IN"/>
        </a:p>
      </dgm:t>
    </dgm:pt>
    <dgm:pt modelId="{04F6A292-0748-4E35-9538-4EAF5FAA0B8D}" type="sibTrans" cxnId="{D59B5837-F6BE-495D-95D0-E0EC8502B4E7}">
      <dgm:prSet/>
      <dgm:spPr/>
      <dgm:t>
        <a:bodyPr/>
        <a:lstStyle/>
        <a:p>
          <a:endParaRPr lang="en-IN"/>
        </a:p>
      </dgm:t>
    </dgm:pt>
    <dgm:pt modelId="{13AB80AD-6444-48FF-B759-5EA6F5965B9C}" type="pres">
      <dgm:prSet presAssocID="{052BA3B4-29E1-4560-AD55-992664FCD6CB}" presName="Name0" presStyleCnt="0">
        <dgm:presLayoutVars>
          <dgm:chMax val="7"/>
          <dgm:dir/>
          <dgm:animOne val="branch"/>
        </dgm:presLayoutVars>
      </dgm:prSet>
      <dgm:spPr/>
    </dgm:pt>
    <dgm:pt modelId="{7BB6D05C-F00A-485D-BBBF-B05B28C6356D}" type="pres">
      <dgm:prSet presAssocID="{4E8119C0-BE69-4BFC-B273-EABAE1F9E860}" presName="parTx1" presStyleLbl="node1" presStyleIdx="0" presStyleCnt="1"/>
      <dgm:spPr/>
    </dgm:pt>
    <dgm:pt modelId="{5A119E51-7E8C-4D23-BB11-C36903540F2F}" type="pres">
      <dgm:prSet presAssocID="{4E8119C0-BE69-4BFC-B273-EABAE1F9E860}" presName="spPre1" presStyleCnt="0"/>
      <dgm:spPr/>
    </dgm:pt>
    <dgm:pt modelId="{68B70C7B-BECC-4784-9521-F20F75959A18}" type="pres">
      <dgm:prSet presAssocID="{4E8119C0-BE69-4BFC-B273-EABAE1F9E860}" presName="chLin1" presStyleCnt="0"/>
      <dgm:spPr/>
    </dgm:pt>
    <dgm:pt modelId="{282FA77A-5F5A-4CCA-A5F9-9CA5B9600390}" type="pres">
      <dgm:prSet presAssocID="{60A74E6A-4348-4592-9F5D-69508957327C}" presName="Name11" presStyleLbl="parChTrans1D1" presStyleIdx="0" presStyleCnt="8"/>
      <dgm:spPr/>
    </dgm:pt>
    <dgm:pt modelId="{5E03517E-5614-4A2A-AEB6-C1C8C29B8A2F}" type="pres">
      <dgm:prSet presAssocID="{9A8AC2C3-FC2C-456F-9A28-ACB4652104BE}" presName="txAndLines1" presStyleCnt="0"/>
      <dgm:spPr/>
    </dgm:pt>
    <dgm:pt modelId="{39951D11-A879-4820-AD33-79777DD9FFCE}" type="pres">
      <dgm:prSet presAssocID="{9A8AC2C3-FC2C-456F-9A28-ACB4652104BE}" presName="anchor1" presStyleCnt="0"/>
      <dgm:spPr/>
    </dgm:pt>
    <dgm:pt modelId="{6D3CC2D8-1646-4283-BBAA-6426F49BA474}" type="pres">
      <dgm:prSet presAssocID="{9A8AC2C3-FC2C-456F-9A28-ACB4652104BE}" presName="backup1" presStyleCnt="0"/>
      <dgm:spPr/>
    </dgm:pt>
    <dgm:pt modelId="{83775F1F-0740-4812-A5DF-B8F40D90FE47}" type="pres">
      <dgm:prSet presAssocID="{9A8AC2C3-FC2C-456F-9A28-ACB4652104BE}" presName="preLine1" presStyleLbl="parChTrans1D1" presStyleIdx="1" presStyleCnt="8"/>
      <dgm:spPr/>
    </dgm:pt>
    <dgm:pt modelId="{B6E41239-A137-4DA3-A1A6-1652CB1C46EC}" type="pres">
      <dgm:prSet presAssocID="{9A8AC2C3-FC2C-456F-9A28-ACB4652104BE}" presName="desTx1" presStyleLbl="revTx" presStyleIdx="0" presStyleCnt="0">
        <dgm:presLayoutVars>
          <dgm:bulletEnabled val="1"/>
        </dgm:presLayoutVars>
      </dgm:prSet>
      <dgm:spPr/>
    </dgm:pt>
    <dgm:pt modelId="{FEA7CD0F-0E73-419F-85A0-04D2561BDB14}" type="pres">
      <dgm:prSet presAssocID="{45085BB6-CEAC-40A7-AF67-A7B77C7A9213}" presName="Name11" presStyleLbl="parChTrans1D1" presStyleIdx="2" presStyleCnt="8"/>
      <dgm:spPr/>
    </dgm:pt>
    <dgm:pt modelId="{4DA11AB5-F56A-4ED9-9111-7303134C7220}" type="pres">
      <dgm:prSet presAssocID="{D7F0B2D4-15F5-43D6-A2F5-EDCC489BA700}" presName="txAndLines1" presStyleCnt="0"/>
      <dgm:spPr/>
    </dgm:pt>
    <dgm:pt modelId="{941385E0-BC80-4ADA-94E1-498F21E2B0EA}" type="pres">
      <dgm:prSet presAssocID="{D7F0B2D4-15F5-43D6-A2F5-EDCC489BA700}" presName="anchor1" presStyleCnt="0"/>
      <dgm:spPr/>
    </dgm:pt>
    <dgm:pt modelId="{880FAE2B-C49F-4C09-9B35-2E0CA5172A49}" type="pres">
      <dgm:prSet presAssocID="{D7F0B2D4-15F5-43D6-A2F5-EDCC489BA700}" presName="backup1" presStyleCnt="0"/>
      <dgm:spPr/>
    </dgm:pt>
    <dgm:pt modelId="{4A539213-61D4-4AEB-9D85-0CA573CE1866}" type="pres">
      <dgm:prSet presAssocID="{D7F0B2D4-15F5-43D6-A2F5-EDCC489BA700}" presName="preLine1" presStyleLbl="parChTrans1D1" presStyleIdx="3" presStyleCnt="8"/>
      <dgm:spPr/>
    </dgm:pt>
    <dgm:pt modelId="{565A07FD-0889-4D90-A0D6-70FDF0D2F83A}" type="pres">
      <dgm:prSet presAssocID="{D7F0B2D4-15F5-43D6-A2F5-EDCC489BA700}" presName="desTx1" presStyleLbl="revTx" presStyleIdx="0" presStyleCnt="0">
        <dgm:presLayoutVars>
          <dgm:bulletEnabled val="1"/>
        </dgm:presLayoutVars>
      </dgm:prSet>
      <dgm:spPr/>
    </dgm:pt>
    <dgm:pt modelId="{BCB69EFB-51DB-486B-B363-866F84011566}" type="pres">
      <dgm:prSet presAssocID="{EBC492EB-5B92-45AA-821B-C32940131A74}" presName="Name11" presStyleLbl="parChTrans1D1" presStyleIdx="4" presStyleCnt="8"/>
      <dgm:spPr/>
    </dgm:pt>
    <dgm:pt modelId="{0E270F11-EBFD-4DA2-BA36-F7EE40D7A08A}" type="pres">
      <dgm:prSet presAssocID="{87BED4CB-0FA7-4381-A29D-A25372B6077B}" presName="txAndLines1" presStyleCnt="0"/>
      <dgm:spPr/>
    </dgm:pt>
    <dgm:pt modelId="{A67C1489-7A9A-4D95-BE3D-56525EB10052}" type="pres">
      <dgm:prSet presAssocID="{87BED4CB-0FA7-4381-A29D-A25372B6077B}" presName="anchor1" presStyleCnt="0"/>
      <dgm:spPr/>
    </dgm:pt>
    <dgm:pt modelId="{9D1A2C19-C965-4FCC-97E0-641092569BDA}" type="pres">
      <dgm:prSet presAssocID="{87BED4CB-0FA7-4381-A29D-A25372B6077B}" presName="backup1" presStyleCnt="0"/>
      <dgm:spPr/>
    </dgm:pt>
    <dgm:pt modelId="{5852FD78-8AE2-4F6A-8555-AAC97CD6EEAA}" type="pres">
      <dgm:prSet presAssocID="{87BED4CB-0FA7-4381-A29D-A25372B6077B}" presName="preLine1" presStyleLbl="parChTrans1D1" presStyleIdx="5" presStyleCnt="8"/>
      <dgm:spPr/>
    </dgm:pt>
    <dgm:pt modelId="{E28B6E24-BD20-463E-BD22-AD73C93B2263}" type="pres">
      <dgm:prSet presAssocID="{87BED4CB-0FA7-4381-A29D-A25372B6077B}" presName="desTx1" presStyleLbl="revTx" presStyleIdx="0" presStyleCnt="0">
        <dgm:presLayoutVars>
          <dgm:bulletEnabled val="1"/>
        </dgm:presLayoutVars>
      </dgm:prSet>
      <dgm:spPr/>
    </dgm:pt>
    <dgm:pt modelId="{C72F9585-5D11-45C5-BD16-D03AAB75F4EF}" type="pres">
      <dgm:prSet presAssocID="{3F6A1144-693A-4120-A77D-B6897D5BD586}" presName="Name11" presStyleLbl="parChTrans1D1" presStyleIdx="6" presStyleCnt="8"/>
      <dgm:spPr/>
    </dgm:pt>
    <dgm:pt modelId="{4CD60923-97E8-4B8C-95C4-70C2FD289D2C}" type="pres">
      <dgm:prSet presAssocID="{503F4AFC-8567-4BCD-9BAD-9AA7B8BCF567}" presName="txAndLines1" presStyleCnt="0"/>
      <dgm:spPr/>
    </dgm:pt>
    <dgm:pt modelId="{0940F505-18A9-4B62-A98F-BB4DFA96CE4F}" type="pres">
      <dgm:prSet presAssocID="{503F4AFC-8567-4BCD-9BAD-9AA7B8BCF567}" presName="anchor1" presStyleCnt="0"/>
      <dgm:spPr/>
    </dgm:pt>
    <dgm:pt modelId="{E4F231F1-2E41-4B4D-80F4-703235D9C07E}" type="pres">
      <dgm:prSet presAssocID="{503F4AFC-8567-4BCD-9BAD-9AA7B8BCF567}" presName="backup1" presStyleCnt="0"/>
      <dgm:spPr/>
    </dgm:pt>
    <dgm:pt modelId="{06C389A5-7C49-4988-80FB-77F19EB79CD4}" type="pres">
      <dgm:prSet presAssocID="{503F4AFC-8567-4BCD-9BAD-9AA7B8BCF567}" presName="preLine1" presStyleLbl="parChTrans1D1" presStyleIdx="7" presStyleCnt="8"/>
      <dgm:spPr/>
    </dgm:pt>
    <dgm:pt modelId="{FE7C2DBB-226D-49D7-831A-A1A38BA11B86}" type="pres">
      <dgm:prSet presAssocID="{503F4AFC-8567-4BCD-9BAD-9AA7B8BCF567}" presName="desTx1" presStyleLbl="revTx" presStyleIdx="0" presStyleCnt="0">
        <dgm:presLayoutVars>
          <dgm:bulletEnabled val="1"/>
        </dgm:presLayoutVars>
      </dgm:prSet>
      <dgm:spPr/>
    </dgm:pt>
  </dgm:ptLst>
  <dgm:cxnLst>
    <dgm:cxn modelId="{D59B5837-F6BE-495D-95D0-E0EC8502B4E7}" srcId="{4E8119C0-BE69-4BFC-B273-EABAE1F9E860}" destId="{503F4AFC-8567-4BCD-9BAD-9AA7B8BCF567}" srcOrd="3" destOrd="0" parTransId="{3F6A1144-693A-4120-A77D-B6897D5BD586}" sibTransId="{04F6A292-0748-4E35-9538-4EAF5FAA0B8D}"/>
    <dgm:cxn modelId="{27D6DA3A-98B6-4B65-9D87-5E2A4FA96A20}" type="presOf" srcId="{4E8119C0-BE69-4BFC-B273-EABAE1F9E860}" destId="{7BB6D05C-F00A-485D-BBBF-B05B28C6356D}" srcOrd="0" destOrd="0" presId="urn:microsoft.com/office/officeart/2009/3/layout/SubStepProcess"/>
    <dgm:cxn modelId="{EB6FD662-234F-45B1-B8BB-F355A4A53A44}" type="presOf" srcId="{87BED4CB-0FA7-4381-A29D-A25372B6077B}" destId="{E28B6E24-BD20-463E-BD22-AD73C93B2263}" srcOrd="0" destOrd="0" presId="urn:microsoft.com/office/officeart/2009/3/layout/SubStepProcess"/>
    <dgm:cxn modelId="{AD18694D-3933-41B3-8072-F30A64E1495F}" srcId="{4E8119C0-BE69-4BFC-B273-EABAE1F9E860}" destId="{9A8AC2C3-FC2C-456F-9A28-ACB4652104BE}" srcOrd="0" destOrd="0" parTransId="{60A74E6A-4348-4592-9F5D-69508957327C}" sibTransId="{795AE623-4C2A-41FF-9563-825E25B933C2}"/>
    <dgm:cxn modelId="{C0DA7B6E-2DA4-4505-8F2D-4465AB61823C}" srcId="{4E8119C0-BE69-4BFC-B273-EABAE1F9E860}" destId="{87BED4CB-0FA7-4381-A29D-A25372B6077B}" srcOrd="2" destOrd="0" parTransId="{EBC492EB-5B92-45AA-821B-C32940131A74}" sibTransId="{15963BC7-651F-4AF2-95F3-56832A1FBDD1}"/>
    <dgm:cxn modelId="{14B42388-F4BE-4C78-B959-EE1004FFB57A}" type="presOf" srcId="{9A8AC2C3-FC2C-456F-9A28-ACB4652104BE}" destId="{B6E41239-A137-4DA3-A1A6-1652CB1C46EC}" srcOrd="0" destOrd="0" presId="urn:microsoft.com/office/officeart/2009/3/layout/SubStepProcess"/>
    <dgm:cxn modelId="{8C1037D2-962C-4845-AA2E-68CD50D7BD33}" type="presOf" srcId="{D7F0B2D4-15F5-43D6-A2F5-EDCC489BA700}" destId="{565A07FD-0889-4D90-A0D6-70FDF0D2F83A}" srcOrd="0" destOrd="0" presId="urn:microsoft.com/office/officeart/2009/3/layout/SubStepProcess"/>
    <dgm:cxn modelId="{DFFA2CDE-88C7-42E6-BAB3-4A594E737CD9}" type="presOf" srcId="{503F4AFC-8567-4BCD-9BAD-9AA7B8BCF567}" destId="{FE7C2DBB-226D-49D7-831A-A1A38BA11B86}" srcOrd="0" destOrd="0" presId="urn:microsoft.com/office/officeart/2009/3/layout/SubStepProcess"/>
    <dgm:cxn modelId="{E33368E2-A564-40E2-8F7D-0AFA010877F7}" srcId="{4E8119C0-BE69-4BFC-B273-EABAE1F9E860}" destId="{D7F0B2D4-15F5-43D6-A2F5-EDCC489BA700}" srcOrd="1" destOrd="0" parTransId="{45085BB6-CEAC-40A7-AF67-A7B77C7A9213}" sibTransId="{9AE32B91-C0BE-4DFC-8FA1-298315F64815}"/>
    <dgm:cxn modelId="{EEFB98E9-27E1-4DA3-96C6-7B088BB5DB4B}" type="presOf" srcId="{052BA3B4-29E1-4560-AD55-992664FCD6CB}" destId="{13AB80AD-6444-48FF-B759-5EA6F5965B9C}" srcOrd="0" destOrd="0" presId="urn:microsoft.com/office/officeart/2009/3/layout/SubStepProcess"/>
    <dgm:cxn modelId="{292F97F7-25D9-42D6-90DD-A896AF13A259}" srcId="{052BA3B4-29E1-4560-AD55-992664FCD6CB}" destId="{4E8119C0-BE69-4BFC-B273-EABAE1F9E860}" srcOrd="0" destOrd="0" parTransId="{41B61158-8AF4-471E-A67B-D1DCDFA29F26}" sibTransId="{4F20D699-0AAA-4847-873B-547F640DAE5C}"/>
    <dgm:cxn modelId="{D6D04191-9D01-4091-B833-0E8ABAF760E9}" type="presParOf" srcId="{13AB80AD-6444-48FF-B759-5EA6F5965B9C}" destId="{7BB6D05C-F00A-485D-BBBF-B05B28C6356D}" srcOrd="0" destOrd="0" presId="urn:microsoft.com/office/officeart/2009/3/layout/SubStepProcess"/>
    <dgm:cxn modelId="{6BE7C6B1-E425-4519-9997-3664AA7F4224}" type="presParOf" srcId="{13AB80AD-6444-48FF-B759-5EA6F5965B9C}" destId="{5A119E51-7E8C-4D23-BB11-C36903540F2F}" srcOrd="1" destOrd="0" presId="urn:microsoft.com/office/officeart/2009/3/layout/SubStepProcess"/>
    <dgm:cxn modelId="{2688D8E5-B01B-48AE-A683-AB6AD71123D3}" type="presParOf" srcId="{13AB80AD-6444-48FF-B759-5EA6F5965B9C}" destId="{68B70C7B-BECC-4784-9521-F20F75959A18}" srcOrd="2" destOrd="0" presId="urn:microsoft.com/office/officeart/2009/3/layout/SubStepProcess"/>
    <dgm:cxn modelId="{144D8D57-CDEE-44C7-9FF8-B89B80CA5019}" type="presParOf" srcId="{68B70C7B-BECC-4784-9521-F20F75959A18}" destId="{282FA77A-5F5A-4CCA-A5F9-9CA5B9600390}" srcOrd="0" destOrd="0" presId="urn:microsoft.com/office/officeart/2009/3/layout/SubStepProcess"/>
    <dgm:cxn modelId="{29EBE8FF-BB3A-47AF-845F-79EFCDAFB194}" type="presParOf" srcId="{68B70C7B-BECC-4784-9521-F20F75959A18}" destId="{5E03517E-5614-4A2A-AEB6-C1C8C29B8A2F}" srcOrd="1" destOrd="0" presId="urn:microsoft.com/office/officeart/2009/3/layout/SubStepProcess"/>
    <dgm:cxn modelId="{A96CA8BD-BE48-41EF-B49E-6AC7BA57E1BB}" type="presParOf" srcId="{5E03517E-5614-4A2A-AEB6-C1C8C29B8A2F}" destId="{39951D11-A879-4820-AD33-79777DD9FFCE}" srcOrd="0" destOrd="0" presId="urn:microsoft.com/office/officeart/2009/3/layout/SubStepProcess"/>
    <dgm:cxn modelId="{F3C69B75-A137-4D74-A237-1E1A3DB92CC8}" type="presParOf" srcId="{5E03517E-5614-4A2A-AEB6-C1C8C29B8A2F}" destId="{6D3CC2D8-1646-4283-BBAA-6426F49BA474}" srcOrd="1" destOrd="0" presId="urn:microsoft.com/office/officeart/2009/3/layout/SubStepProcess"/>
    <dgm:cxn modelId="{CC51BA4E-97F6-4BFE-925E-BD843E3FBA27}" type="presParOf" srcId="{5E03517E-5614-4A2A-AEB6-C1C8C29B8A2F}" destId="{83775F1F-0740-4812-A5DF-B8F40D90FE47}" srcOrd="2" destOrd="0" presId="urn:microsoft.com/office/officeart/2009/3/layout/SubStepProcess"/>
    <dgm:cxn modelId="{697F6D15-EAEF-4E7E-A6A5-AD529A67FF14}" type="presParOf" srcId="{5E03517E-5614-4A2A-AEB6-C1C8C29B8A2F}" destId="{B6E41239-A137-4DA3-A1A6-1652CB1C46EC}" srcOrd="3" destOrd="0" presId="urn:microsoft.com/office/officeart/2009/3/layout/SubStepProcess"/>
    <dgm:cxn modelId="{B9E9861F-CCB8-41D4-BD8F-BFE20814858F}" type="presParOf" srcId="{68B70C7B-BECC-4784-9521-F20F75959A18}" destId="{FEA7CD0F-0E73-419F-85A0-04D2561BDB14}" srcOrd="2" destOrd="0" presId="urn:microsoft.com/office/officeart/2009/3/layout/SubStepProcess"/>
    <dgm:cxn modelId="{695CB465-0268-4EFF-BFEC-CC6740563523}" type="presParOf" srcId="{68B70C7B-BECC-4784-9521-F20F75959A18}" destId="{4DA11AB5-F56A-4ED9-9111-7303134C7220}" srcOrd="3" destOrd="0" presId="urn:microsoft.com/office/officeart/2009/3/layout/SubStepProcess"/>
    <dgm:cxn modelId="{AEF69CC2-4CF4-4585-B9EE-24202CCD45B1}" type="presParOf" srcId="{4DA11AB5-F56A-4ED9-9111-7303134C7220}" destId="{941385E0-BC80-4ADA-94E1-498F21E2B0EA}" srcOrd="0" destOrd="0" presId="urn:microsoft.com/office/officeart/2009/3/layout/SubStepProcess"/>
    <dgm:cxn modelId="{502CD6FF-E2D6-44BE-A217-1F6ED861E508}" type="presParOf" srcId="{4DA11AB5-F56A-4ED9-9111-7303134C7220}" destId="{880FAE2B-C49F-4C09-9B35-2E0CA5172A49}" srcOrd="1" destOrd="0" presId="urn:microsoft.com/office/officeart/2009/3/layout/SubStepProcess"/>
    <dgm:cxn modelId="{2564E259-3702-4A7C-AE4F-0AD0AF17F0E2}" type="presParOf" srcId="{4DA11AB5-F56A-4ED9-9111-7303134C7220}" destId="{4A539213-61D4-4AEB-9D85-0CA573CE1866}" srcOrd="2" destOrd="0" presId="urn:microsoft.com/office/officeart/2009/3/layout/SubStepProcess"/>
    <dgm:cxn modelId="{0E912EB3-8968-4877-92AE-9F1A87782ABA}" type="presParOf" srcId="{4DA11AB5-F56A-4ED9-9111-7303134C7220}" destId="{565A07FD-0889-4D90-A0D6-70FDF0D2F83A}" srcOrd="3" destOrd="0" presId="urn:microsoft.com/office/officeart/2009/3/layout/SubStepProcess"/>
    <dgm:cxn modelId="{B942FC58-3840-4C58-8E10-42CB40DB4546}" type="presParOf" srcId="{68B70C7B-BECC-4784-9521-F20F75959A18}" destId="{BCB69EFB-51DB-486B-B363-866F84011566}" srcOrd="4" destOrd="0" presId="urn:microsoft.com/office/officeart/2009/3/layout/SubStepProcess"/>
    <dgm:cxn modelId="{7255C0AF-7AA3-4914-A206-C22199185CFB}" type="presParOf" srcId="{68B70C7B-BECC-4784-9521-F20F75959A18}" destId="{0E270F11-EBFD-4DA2-BA36-F7EE40D7A08A}" srcOrd="5" destOrd="0" presId="urn:microsoft.com/office/officeart/2009/3/layout/SubStepProcess"/>
    <dgm:cxn modelId="{EB2FDCEA-AACA-45C7-94FD-DBBE9C6C82E2}" type="presParOf" srcId="{0E270F11-EBFD-4DA2-BA36-F7EE40D7A08A}" destId="{A67C1489-7A9A-4D95-BE3D-56525EB10052}" srcOrd="0" destOrd="0" presId="urn:microsoft.com/office/officeart/2009/3/layout/SubStepProcess"/>
    <dgm:cxn modelId="{38F30E2F-E619-452D-B552-5F1F2985B0F9}" type="presParOf" srcId="{0E270F11-EBFD-4DA2-BA36-F7EE40D7A08A}" destId="{9D1A2C19-C965-4FCC-97E0-641092569BDA}" srcOrd="1" destOrd="0" presId="urn:microsoft.com/office/officeart/2009/3/layout/SubStepProcess"/>
    <dgm:cxn modelId="{92652D45-7868-4591-9253-D987859A9CFD}" type="presParOf" srcId="{0E270F11-EBFD-4DA2-BA36-F7EE40D7A08A}" destId="{5852FD78-8AE2-4F6A-8555-AAC97CD6EEAA}" srcOrd="2" destOrd="0" presId="urn:microsoft.com/office/officeart/2009/3/layout/SubStepProcess"/>
    <dgm:cxn modelId="{7102F5A1-EF44-4B5A-AF50-73DCB0F4B546}" type="presParOf" srcId="{0E270F11-EBFD-4DA2-BA36-F7EE40D7A08A}" destId="{E28B6E24-BD20-463E-BD22-AD73C93B2263}" srcOrd="3" destOrd="0" presId="urn:microsoft.com/office/officeart/2009/3/layout/SubStepProcess"/>
    <dgm:cxn modelId="{EBBD2CB5-B33E-4FBA-9E61-5028476DE816}" type="presParOf" srcId="{68B70C7B-BECC-4784-9521-F20F75959A18}" destId="{C72F9585-5D11-45C5-BD16-D03AAB75F4EF}" srcOrd="6" destOrd="0" presId="urn:microsoft.com/office/officeart/2009/3/layout/SubStepProcess"/>
    <dgm:cxn modelId="{E976C12E-B966-4168-95AA-752F8D02945A}" type="presParOf" srcId="{68B70C7B-BECC-4784-9521-F20F75959A18}" destId="{4CD60923-97E8-4B8C-95C4-70C2FD289D2C}" srcOrd="7" destOrd="0" presId="urn:microsoft.com/office/officeart/2009/3/layout/SubStepProcess"/>
    <dgm:cxn modelId="{61816693-0654-4A2C-B08E-FEE938545A2D}" type="presParOf" srcId="{4CD60923-97E8-4B8C-95C4-70C2FD289D2C}" destId="{0940F505-18A9-4B62-A98F-BB4DFA96CE4F}" srcOrd="0" destOrd="0" presId="urn:microsoft.com/office/officeart/2009/3/layout/SubStepProcess"/>
    <dgm:cxn modelId="{4C0C4360-F855-4DA4-867B-D8C9CB3A9193}" type="presParOf" srcId="{4CD60923-97E8-4B8C-95C4-70C2FD289D2C}" destId="{E4F231F1-2E41-4B4D-80F4-703235D9C07E}" srcOrd="1" destOrd="0" presId="urn:microsoft.com/office/officeart/2009/3/layout/SubStepProcess"/>
    <dgm:cxn modelId="{3A4C9892-17A5-438E-B68D-B7863C698CE3}" type="presParOf" srcId="{4CD60923-97E8-4B8C-95C4-70C2FD289D2C}" destId="{06C389A5-7C49-4988-80FB-77F19EB79CD4}" srcOrd="2" destOrd="0" presId="urn:microsoft.com/office/officeart/2009/3/layout/SubStepProcess"/>
    <dgm:cxn modelId="{756308F7-2594-490C-8AF0-1D2B26CBA570}" type="presParOf" srcId="{4CD60923-97E8-4B8C-95C4-70C2FD289D2C}" destId="{FE7C2DBB-226D-49D7-831A-A1A38BA11B86}"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D5B189-8C10-42DE-ACDB-0AB8512DF21D}" type="doc">
      <dgm:prSet loTypeId="urn:microsoft.com/office/officeart/2005/8/layout/radial1" loCatId="relationship" qsTypeId="urn:microsoft.com/office/officeart/2005/8/quickstyle/simple5" qsCatId="simple" csTypeId="urn:microsoft.com/office/officeart/2005/8/colors/accent1_2" csCatId="accent1"/>
      <dgm:spPr/>
      <dgm:t>
        <a:bodyPr/>
        <a:lstStyle/>
        <a:p>
          <a:endParaRPr lang="en-IN"/>
        </a:p>
      </dgm:t>
    </dgm:pt>
    <dgm:pt modelId="{9C2938BB-4304-4399-A522-8612D745840B}">
      <dgm:prSet/>
      <dgm:spPr/>
      <dgm:t>
        <a:bodyPr/>
        <a:lstStyle/>
        <a:p>
          <a:r>
            <a:rPr lang="en-IN" b="0" i="0" baseline="0"/>
            <a:t>Docker Objects</a:t>
          </a:r>
          <a:endParaRPr lang="en-IN"/>
        </a:p>
      </dgm:t>
    </dgm:pt>
    <dgm:pt modelId="{D97BFAE6-9E1A-4E2C-BAB2-EAC13C491D99}" type="parTrans" cxnId="{951ACE69-A5E0-49B1-AE8B-8803A4E5D189}">
      <dgm:prSet/>
      <dgm:spPr/>
      <dgm:t>
        <a:bodyPr/>
        <a:lstStyle/>
        <a:p>
          <a:endParaRPr lang="en-IN"/>
        </a:p>
      </dgm:t>
    </dgm:pt>
    <dgm:pt modelId="{77A749FF-7C05-4087-96C9-931CECC0CA74}" type="sibTrans" cxnId="{951ACE69-A5E0-49B1-AE8B-8803A4E5D189}">
      <dgm:prSet/>
      <dgm:spPr/>
      <dgm:t>
        <a:bodyPr/>
        <a:lstStyle/>
        <a:p>
          <a:endParaRPr lang="en-IN"/>
        </a:p>
      </dgm:t>
    </dgm:pt>
    <dgm:pt modelId="{1421FA8A-78B8-494F-99B1-D1E89E2E7A36}">
      <dgm:prSet/>
      <dgm:spPr/>
      <dgm:t>
        <a:bodyPr/>
        <a:lstStyle/>
        <a:p>
          <a:r>
            <a:rPr lang="en-IN" b="0" i="0" baseline="0"/>
            <a:t>Images</a:t>
          </a:r>
          <a:endParaRPr lang="en-IN"/>
        </a:p>
      </dgm:t>
    </dgm:pt>
    <dgm:pt modelId="{BF9CFE65-91FD-4909-B002-0EDF7E2E94A8}" type="parTrans" cxnId="{726F80C0-8E3D-482F-9CC4-4F7742106353}">
      <dgm:prSet/>
      <dgm:spPr/>
      <dgm:t>
        <a:bodyPr/>
        <a:lstStyle/>
        <a:p>
          <a:endParaRPr lang="en-IN"/>
        </a:p>
      </dgm:t>
    </dgm:pt>
    <dgm:pt modelId="{6E190371-4F9D-4E9C-81A7-4097431C65B8}" type="sibTrans" cxnId="{726F80C0-8E3D-482F-9CC4-4F7742106353}">
      <dgm:prSet/>
      <dgm:spPr/>
      <dgm:t>
        <a:bodyPr/>
        <a:lstStyle/>
        <a:p>
          <a:endParaRPr lang="en-IN"/>
        </a:p>
      </dgm:t>
    </dgm:pt>
    <dgm:pt modelId="{D292C559-9490-4539-8F59-6CC2DD22AD7B}">
      <dgm:prSet/>
      <dgm:spPr/>
      <dgm:t>
        <a:bodyPr/>
        <a:lstStyle/>
        <a:p>
          <a:r>
            <a:rPr lang="en-IN" b="0" i="0" baseline="0"/>
            <a:t>Containers</a:t>
          </a:r>
          <a:endParaRPr lang="en-IN"/>
        </a:p>
      </dgm:t>
    </dgm:pt>
    <dgm:pt modelId="{E92F483D-4C13-443C-8774-BC52A8DF33DF}" type="parTrans" cxnId="{C4C08946-499E-4DC7-A00E-AF24035A1EE5}">
      <dgm:prSet/>
      <dgm:spPr/>
      <dgm:t>
        <a:bodyPr/>
        <a:lstStyle/>
        <a:p>
          <a:endParaRPr lang="en-IN"/>
        </a:p>
      </dgm:t>
    </dgm:pt>
    <dgm:pt modelId="{D793CDE6-3056-40E5-A3AE-4E73C2E7AF27}" type="sibTrans" cxnId="{C4C08946-499E-4DC7-A00E-AF24035A1EE5}">
      <dgm:prSet/>
      <dgm:spPr/>
      <dgm:t>
        <a:bodyPr/>
        <a:lstStyle/>
        <a:p>
          <a:endParaRPr lang="en-IN"/>
        </a:p>
      </dgm:t>
    </dgm:pt>
    <dgm:pt modelId="{2C70D569-77C6-4A9A-9DBC-E4706A96B05C}">
      <dgm:prSet/>
      <dgm:spPr/>
      <dgm:t>
        <a:bodyPr/>
        <a:lstStyle/>
        <a:p>
          <a:r>
            <a:rPr lang="en-IN" b="0" i="0" baseline="0"/>
            <a:t>Services</a:t>
          </a:r>
          <a:endParaRPr lang="en-IN"/>
        </a:p>
      </dgm:t>
    </dgm:pt>
    <dgm:pt modelId="{2FD59328-92A5-4CEF-B91B-64198405754D}" type="parTrans" cxnId="{E36A7841-EEDA-4FEE-BEB5-A3DE60F0DE9A}">
      <dgm:prSet/>
      <dgm:spPr/>
      <dgm:t>
        <a:bodyPr/>
        <a:lstStyle/>
        <a:p>
          <a:endParaRPr lang="en-IN"/>
        </a:p>
      </dgm:t>
    </dgm:pt>
    <dgm:pt modelId="{80619AC7-9123-40CB-88A6-6F0F61AF8915}" type="sibTrans" cxnId="{E36A7841-EEDA-4FEE-BEB5-A3DE60F0DE9A}">
      <dgm:prSet/>
      <dgm:spPr/>
      <dgm:t>
        <a:bodyPr/>
        <a:lstStyle/>
        <a:p>
          <a:endParaRPr lang="en-IN"/>
        </a:p>
      </dgm:t>
    </dgm:pt>
    <dgm:pt modelId="{DE880C43-97E0-497B-B6C9-C2EA629E12B4}" type="pres">
      <dgm:prSet presAssocID="{91D5B189-8C10-42DE-ACDB-0AB8512DF21D}" presName="cycle" presStyleCnt="0">
        <dgm:presLayoutVars>
          <dgm:chMax val="1"/>
          <dgm:dir/>
          <dgm:animLvl val="ctr"/>
          <dgm:resizeHandles val="exact"/>
        </dgm:presLayoutVars>
      </dgm:prSet>
      <dgm:spPr/>
    </dgm:pt>
    <dgm:pt modelId="{275DF659-697B-46E2-9B2B-61859E0D8CC9}" type="pres">
      <dgm:prSet presAssocID="{9C2938BB-4304-4399-A522-8612D745840B}" presName="centerShape" presStyleLbl="node0" presStyleIdx="0" presStyleCnt="1"/>
      <dgm:spPr/>
    </dgm:pt>
    <dgm:pt modelId="{2D5C76F5-C5F7-4C43-AF9A-51DC177E36CA}" type="pres">
      <dgm:prSet presAssocID="{BF9CFE65-91FD-4909-B002-0EDF7E2E94A8}" presName="Name9" presStyleLbl="parChTrans1D2" presStyleIdx="0" presStyleCnt="3"/>
      <dgm:spPr/>
    </dgm:pt>
    <dgm:pt modelId="{4C7D2865-AABB-4CAA-9568-C0D00C6C8086}" type="pres">
      <dgm:prSet presAssocID="{BF9CFE65-91FD-4909-B002-0EDF7E2E94A8}" presName="connTx" presStyleLbl="parChTrans1D2" presStyleIdx="0" presStyleCnt="3"/>
      <dgm:spPr/>
    </dgm:pt>
    <dgm:pt modelId="{4EC8699C-D0AA-4E7B-BE14-4C90A703FBE4}" type="pres">
      <dgm:prSet presAssocID="{1421FA8A-78B8-494F-99B1-D1E89E2E7A36}" presName="node" presStyleLbl="node1" presStyleIdx="0" presStyleCnt="3">
        <dgm:presLayoutVars>
          <dgm:bulletEnabled val="1"/>
        </dgm:presLayoutVars>
      </dgm:prSet>
      <dgm:spPr/>
    </dgm:pt>
    <dgm:pt modelId="{FA45AA23-C4E8-4BC2-BDD6-E1B18E7983CB}" type="pres">
      <dgm:prSet presAssocID="{E92F483D-4C13-443C-8774-BC52A8DF33DF}" presName="Name9" presStyleLbl="parChTrans1D2" presStyleIdx="1" presStyleCnt="3"/>
      <dgm:spPr/>
    </dgm:pt>
    <dgm:pt modelId="{697B633A-50A0-4CA7-A75C-A4CAD7FF8E87}" type="pres">
      <dgm:prSet presAssocID="{E92F483D-4C13-443C-8774-BC52A8DF33DF}" presName="connTx" presStyleLbl="parChTrans1D2" presStyleIdx="1" presStyleCnt="3"/>
      <dgm:spPr/>
    </dgm:pt>
    <dgm:pt modelId="{51B37F15-91EB-488E-AF06-68C2E3B1AA5D}" type="pres">
      <dgm:prSet presAssocID="{D292C559-9490-4539-8F59-6CC2DD22AD7B}" presName="node" presStyleLbl="node1" presStyleIdx="1" presStyleCnt="3">
        <dgm:presLayoutVars>
          <dgm:bulletEnabled val="1"/>
        </dgm:presLayoutVars>
      </dgm:prSet>
      <dgm:spPr/>
    </dgm:pt>
    <dgm:pt modelId="{FB7661CB-5021-4B17-B3BF-B4B85F0734EA}" type="pres">
      <dgm:prSet presAssocID="{2FD59328-92A5-4CEF-B91B-64198405754D}" presName="Name9" presStyleLbl="parChTrans1D2" presStyleIdx="2" presStyleCnt="3"/>
      <dgm:spPr/>
    </dgm:pt>
    <dgm:pt modelId="{9AF29B95-C499-4FD4-B07A-929ADC341949}" type="pres">
      <dgm:prSet presAssocID="{2FD59328-92A5-4CEF-B91B-64198405754D}" presName="connTx" presStyleLbl="parChTrans1D2" presStyleIdx="2" presStyleCnt="3"/>
      <dgm:spPr/>
    </dgm:pt>
    <dgm:pt modelId="{B61A03D7-2141-4670-8A32-4D8E79EAD5E8}" type="pres">
      <dgm:prSet presAssocID="{2C70D569-77C6-4A9A-9DBC-E4706A96B05C}" presName="node" presStyleLbl="node1" presStyleIdx="2" presStyleCnt="3">
        <dgm:presLayoutVars>
          <dgm:bulletEnabled val="1"/>
        </dgm:presLayoutVars>
      </dgm:prSet>
      <dgm:spPr/>
    </dgm:pt>
  </dgm:ptLst>
  <dgm:cxnLst>
    <dgm:cxn modelId="{24658724-25B1-41C2-815A-F0A58B9F28A7}" type="presOf" srcId="{1421FA8A-78B8-494F-99B1-D1E89E2E7A36}" destId="{4EC8699C-D0AA-4E7B-BE14-4C90A703FBE4}" srcOrd="0" destOrd="0" presId="urn:microsoft.com/office/officeart/2005/8/layout/radial1"/>
    <dgm:cxn modelId="{E36A7841-EEDA-4FEE-BEB5-A3DE60F0DE9A}" srcId="{9C2938BB-4304-4399-A522-8612D745840B}" destId="{2C70D569-77C6-4A9A-9DBC-E4706A96B05C}" srcOrd="2" destOrd="0" parTransId="{2FD59328-92A5-4CEF-B91B-64198405754D}" sibTransId="{80619AC7-9123-40CB-88A6-6F0F61AF8915}"/>
    <dgm:cxn modelId="{7F00BE42-BA2E-4242-AE16-E175FFF5A568}" type="presOf" srcId="{2FD59328-92A5-4CEF-B91B-64198405754D}" destId="{FB7661CB-5021-4B17-B3BF-B4B85F0734EA}" srcOrd="0" destOrd="0" presId="urn:microsoft.com/office/officeart/2005/8/layout/radial1"/>
    <dgm:cxn modelId="{40F12D46-4D8B-46B9-AB70-1292303159E7}" type="presOf" srcId="{BF9CFE65-91FD-4909-B002-0EDF7E2E94A8}" destId="{4C7D2865-AABB-4CAA-9568-C0D00C6C8086}" srcOrd="1" destOrd="0" presId="urn:microsoft.com/office/officeart/2005/8/layout/radial1"/>
    <dgm:cxn modelId="{C4C08946-499E-4DC7-A00E-AF24035A1EE5}" srcId="{9C2938BB-4304-4399-A522-8612D745840B}" destId="{D292C559-9490-4539-8F59-6CC2DD22AD7B}" srcOrd="1" destOrd="0" parTransId="{E92F483D-4C13-443C-8774-BC52A8DF33DF}" sibTransId="{D793CDE6-3056-40E5-A3AE-4E73C2E7AF27}"/>
    <dgm:cxn modelId="{951ACE69-A5E0-49B1-AE8B-8803A4E5D189}" srcId="{91D5B189-8C10-42DE-ACDB-0AB8512DF21D}" destId="{9C2938BB-4304-4399-A522-8612D745840B}" srcOrd="0" destOrd="0" parTransId="{D97BFAE6-9E1A-4E2C-BAB2-EAC13C491D99}" sibTransId="{77A749FF-7C05-4087-96C9-931CECC0CA74}"/>
    <dgm:cxn modelId="{2E54C54E-2AC7-484C-B3BB-6A49AB1F4C71}" type="presOf" srcId="{E92F483D-4C13-443C-8774-BC52A8DF33DF}" destId="{697B633A-50A0-4CA7-A75C-A4CAD7FF8E87}" srcOrd="1" destOrd="0" presId="urn:microsoft.com/office/officeart/2005/8/layout/radial1"/>
    <dgm:cxn modelId="{4FBA3192-113E-4BF7-A449-4B0832DECFC3}" type="presOf" srcId="{BF9CFE65-91FD-4909-B002-0EDF7E2E94A8}" destId="{2D5C76F5-C5F7-4C43-AF9A-51DC177E36CA}" srcOrd="0" destOrd="0" presId="urn:microsoft.com/office/officeart/2005/8/layout/radial1"/>
    <dgm:cxn modelId="{0CF12EAB-3A10-4C15-BC1E-86744B97ACE4}" type="presOf" srcId="{9C2938BB-4304-4399-A522-8612D745840B}" destId="{275DF659-697B-46E2-9B2B-61859E0D8CC9}" srcOrd="0" destOrd="0" presId="urn:microsoft.com/office/officeart/2005/8/layout/radial1"/>
    <dgm:cxn modelId="{5F3E7BB5-60F2-4E99-A6F8-A42E983F1563}" type="presOf" srcId="{2C70D569-77C6-4A9A-9DBC-E4706A96B05C}" destId="{B61A03D7-2141-4670-8A32-4D8E79EAD5E8}" srcOrd="0" destOrd="0" presId="urn:microsoft.com/office/officeart/2005/8/layout/radial1"/>
    <dgm:cxn modelId="{F2A58CB5-07F0-4966-A81B-8AFF3EA5E4FE}" type="presOf" srcId="{E92F483D-4C13-443C-8774-BC52A8DF33DF}" destId="{FA45AA23-C4E8-4BC2-BDD6-E1B18E7983CB}" srcOrd="0" destOrd="0" presId="urn:microsoft.com/office/officeart/2005/8/layout/radial1"/>
    <dgm:cxn modelId="{726F80C0-8E3D-482F-9CC4-4F7742106353}" srcId="{9C2938BB-4304-4399-A522-8612D745840B}" destId="{1421FA8A-78B8-494F-99B1-D1E89E2E7A36}" srcOrd="0" destOrd="0" parTransId="{BF9CFE65-91FD-4909-B002-0EDF7E2E94A8}" sibTransId="{6E190371-4F9D-4E9C-81A7-4097431C65B8}"/>
    <dgm:cxn modelId="{9FC158C3-90F2-4122-BF42-433B4D80C472}" type="presOf" srcId="{2FD59328-92A5-4CEF-B91B-64198405754D}" destId="{9AF29B95-C499-4FD4-B07A-929ADC341949}" srcOrd="1" destOrd="0" presId="urn:microsoft.com/office/officeart/2005/8/layout/radial1"/>
    <dgm:cxn modelId="{47D6E7F7-F0F2-4A28-A958-4EFD9E1DD346}" type="presOf" srcId="{D292C559-9490-4539-8F59-6CC2DD22AD7B}" destId="{51B37F15-91EB-488E-AF06-68C2E3B1AA5D}" srcOrd="0" destOrd="0" presId="urn:microsoft.com/office/officeart/2005/8/layout/radial1"/>
    <dgm:cxn modelId="{EA58F3FE-A5CD-47A8-B2AD-933D48E58261}" type="presOf" srcId="{91D5B189-8C10-42DE-ACDB-0AB8512DF21D}" destId="{DE880C43-97E0-497B-B6C9-C2EA629E12B4}" srcOrd="0" destOrd="0" presId="urn:microsoft.com/office/officeart/2005/8/layout/radial1"/>
    <dgm:cxn modelId="{307C983C-F63B-464D-9193-6BFFC7412FC5}" type="presParOf" srcId="{DE880C43-97E0-497B-B6C9-C2EA629E12B4}" destId="{275DF659-697B-46E2-9B2B-61859E0D8CC9}" srcOrd="0" destOrd="0" presId="urn:microsoft.com/office/officeart/2005/8/layout/radial1"/>
    <dgm:cxn modelId="{1D1C3375-C072-4F25-BC6F-25B4F5131E0D}" type="presParOf" srcId="{DE880C43-97E0-497B-B6C9-C2EA629E12B4}" destId="{2D5C76F5-C5F7-4C43-AF9A-51DC177E36CA}" srcOrd="1" destOrd="0" presId="urn:microsoft.com/office/officeart/2005/8/layout/radial1"/>
    <dgm:cxn modelId="{76D91D95-BBE0-4493-BEC8-55CDF9A25C39}" type="presParOf" srcId="{2D5C76F5-C5F7-4C43-AF9A-51DC177E36CA}" destId="{4C7D2865-AABB-4CAA-9568-C0D00C6C8086}" srcOrd="0" destOrd="0" presId="urn:microsoft.com/office/officeart/2005/8/layout/radial1"/>
    <dgm:cxn modelId="{1550E033-7A88-4336-85FD-E0701D569F93}" type="presParOf" srcId="{DE880C43-97E0-497B-B6C9-C2EA629E12B4}" destId="{4EC8699C-D0AA-4E7B-BE14-4C90A703FBE4}" srcOrd="2" destOrd="0" presId="urn:microsoft.com/office/officeart/2005/8/layout/radial1"/>
    <dgm:cxn modelId="{CC687F81-24DA-44F1-B7FF-71C33C49D591}" type="presParOf" srcId="{DE880C43-97E0-497B-B6C9-C2EA629E12B4}" destId="{FA45AA23-C4E8-4BC2-BDD6-E1B18E7983CB}" srcOrd="3" destOrd="0" presId="urn:microsoft.com/office/officeart/2005/8/layout/radial1"/>
    <dgm:cxn modelId="{17A25442-608A-4FA0-B15A-D2F1212A0C7A}" type="presParOf" srcId="{FA45AA23-C4E8-4BC2-BDD6-E1B18E7983CB}" destId="{697B633A-50A0-4CA7-A75C-A4CAD7FF8E87}" srcOrd="0" destOrd="0" presId="urn:microsoft.com/office/officeart/2005/8/layout/radial1"/>
    <dgm:cxn modelId="{1CD16FB2-FD78-482C-8E54-A56229FDCD01}" type="presParOf" srcId="{DE880C43-97E0-497B-B6C9-C2EA629E12B4}" destId="{51B37F15-91EB-488E-AF06-68C2E3B1AA5D}" srcOrd="4" destOrd="0" presId="urn:microsoft.com/office/officeart/2005/8/layout/radial1"/>
    <dgm:cxn modelId="{2368BC8D-EF49-496B-A2BC-801305438987}" type="presParOf" srcId="{DE880C43-97E0-497B-B6C9-C2EA629E12B4}" destId="{FB7661CB-5021-4B17-B3BF-B4B85F0734EA}" srcOrd="5" destOrd="0" presId="urn:microsoft.com/office/officeart/2005/8/layout/radial1"/>
    <dgm:cxn modelId="{C3FE8133-5DD2-46C9-87CC-A49839B30DFB}" type="presParOf" srcId="{FB7661CB-5021-4B17-B3BF-B4B85F0734EA}" destId="{9AF29B95-C499-4FD4-B07A-929ADC341949}" srcOrd="0" destOrd="0" presId="urn:microsoft.com/office/officeart/2005/8/layout/radial1"/>
    <dgm:cxn modelId="{FA5AD1BA-1E06-4AA3-AD15-E543023A44A7}" type="presParOf" srcId="{DE880C43-97E0-497B-B6C9-C2EA629E12B4}" destId="{B61A03D7-2141-4670-8A32-4D8E79EAD5E8}"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5182F-C0AA-4713-B8A4-EB213B194531}">
      <dsp:nvSpPr>
        <dsp:cNvPr id="0" name=""/>
        <dsp:cNvSpPr/>
      </dsp:nvSpPr>
      <dsp:spPr>
        <a:xfrm>
          <a:off x="2547" y="308"/>
          <a:ext cx="6342620"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b="0" i="0" kern="1200" baseline="0"/>
            <a:t>Docker</a:t>
          </a:r>
          <a:endParaRPr lang="en-IN" sz="6500" kern="1200"/>
        </a:p>
      </dsp:txBody>
      <dsp:txXfrm>
        <a:off x="56881" y="54642"/>
        <a:ext cx="6233952" cy="1746447"/>
      </dsp:txXfrm>
    </dsp:sp>
    <dsp:sp modelId="{A4BE8A21-1688-48C0-B894-28337AA8F733}">
      <dsp:nvSpPr>
        <dsp:cNvPr id="0" name=""/>
        <dsp:cNvSpPr/>
      </dsp:nvSpPr>
      <dsp:spPr>
        <a:xfrm>
          <a:off x="2547" y="2025349"/>
          <a:ext cx="1188647"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baseline="0"/>
            <a:t>Open platform for developing, shipping, and running applications</a:t>
          </a:r>
          <a:endParaRPr lang="en-IN" sz="1400" kern="1200"/>
        </a:p>
      </dsp:txBody>
      <dsp:txXfrm>
        <a:off x="37361" y="2060163"/>
        <a:ext cx="1119019" cy="1785487"/>
      </dsp:txXfrm>
    </dsp:sp>
    <dsp:sp modelId="{C8581886-677D-429F-B459-26CB11382DCE}">
      <dsp:nvSpPr>
        <dsp:cNvPr id="0" name=""/>
        <dsp:cNvSpPr/>
      </dsp:nvSpPr>
      <dsp:spPr>
        <a:xfrm>
          <a:off x="1291041" y="2025349"/>
          <a:ext cx="1188647"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baseline="0"/>
            <a:t>Separation between application &amp; Infrastructure</a:t>
          </a:r>
          <a:endParaRPr lang="en-IN" sz="1400" kern="1200"/>
        </a:p>
      </dsp:txBody>
      <dsp:txXfrm>
        <a:off x="1325855" y="2060163"/>
        <a:ext cx="1119019" cy="1785487"/>
      </dsp:txXfrm>
    </dsp:sp>
    <dsp:sp modelId="{E24957B3-5A14-4615-A218-E57DEA384C70}">
      <dsp:nvSpPr>
        <dsp:cNvPr id="0" name=""/>
        <dsp:cNvSpPr/>
      </dsp:nvSpPr>
      <dsp:spPr>
        <a:xfrm>
          <a:off x="2579534" y="2025349"/>
          <a:ext cx="1188647"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baseline="0"/>
            <a:t>Manage your Infrastructure as if it is a application</a:t>
          </a:r>
          <a:endParaRPr lang="en-IN" sz="1400" kern="1200"/>
        </a:p>
      </dsp:txBody>
      <dsp:txXfrm>
        <a:off x="2614348" y="2060163"/>
        <a:ext cx="1119019" cy="1785487"/>
      </dsp:txXfrm>
    </dsp:sp>
    <dsp:sp modelId="{469AAF79-56EF-47A9-8167-6B39A1051262}">
      <dsp:nvSpPr>
        <dsp:cNvPr id="0" name=""/>
        <dsp:cNvSpPr/>
      </dsp:nvSpPr>
      <dsp:spPr>
        <a:xfrm>
          <a:off x="3868027" y="2025349"/>
          <a:ext cx="1188647"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baseline="0"/>
            <a:t>Speed up the Dev to Prod Cycle</a:t>
          </a:r>
          <a:endParaRPr lang="en-IN" sz="1400" kern="1200"/>
        </a:p>
      </dsp:txBody>
      <dsp:txXfrm>
        <a:off x="3902841" y="2060163"/>
        <a:ext cx="1119019" cy="1785487"/>
      </dsp:txXfrm>
    </dsp:sp>
    <dsp:sp modelId="{3BFCA31B-9BAF-4CF8-8B38-14019D17F251}">
      <dsp:nvSpPr>
        <dsp:cNvPr id="0" name=""/>
        <dsp:cNvSpPr/>
      </dsp:nvSpPr>
      <dsp:spPr>
        <a:xfrm>
          <a:off x="5156521" y="2025349"/>
          <a:ext cx="1188647" cy="185511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38100" dist="254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baseline="0"/>
            <a:t>Easily clone the environment</a:t>
          </a:r>
          <a:endParaRPr lang="en-IN" sz="1400" kern="1200"/>
        </a:p>
      </dsp:txBody>
      <dsp:txXfrm>
        <a:off x="5191335" y="2060163"/>
        <a:ext cx="1119019" cy="17854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5198C-9536-4DCD-997D-5E32889E35BC}">
      <dsp:nvSpPr>
        <dsp:cNvPr id="0" name=""/>
        <dsp:cNvSpPr/>
      </dsp:nvSpPr>
      <dsp:spPr>
        <a:xfrm>
          <a:off x="4897" y="308"/>
          <a:ext cx="6337921"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N" sz="4200" b="0" i="0" kern="1200" baseline="0" dirty="0"/>
            <a:t>With version 18.09, docker now supports for </a:t>
          </a:r>
          <a:r>
            <a:rPr lang="en-IN" sz="4200" b="0" i="0" kern="1200" baseline="0" dirty="0" err="1"/>
            <a:t>Buildkit</a:t>
          </a:r>
          <a:endParaRPr lang="en-IN" sz="4200" kern="1200" dirty="0"/>
        </a:p>
      </dsp:txBody>
      <dsp:txXfrm>
        <a:off x="59231" y="54642"/>
        <a:ext cx="6229253" cy="1746447"/>
      </dsp:txXfrm>
    </dsp:sp>
    <dsp:sp modelId="{ADBB7808-ECEB-41F7-99E0-AC7A7C594AAC}">
      <dsp:nvSpPr>
        <dsp:cNvPr id="0" name=""/>
        <dsp:cNvSpPr/>
      </dsp:nvSpPr>
      <dsp:spPr>
        <a:xfrm>
          <a:off x="4897"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Detect and skip executing unused build stages</a:t>
          </a:r>
          <a:endParaRPr lang="en-IN" sz="800" kern="1200"/>
        </a:p>
      </dsp:txBody>
      <dsp:txXfrm>
        <a:off x="29635" y="2050087"/>
        <a:ext cx="795129" cy="1805639"/>
      </dsp:txXfrm>
    </dsp:sp>
    <dsp:sp modelId="{8B57B4C3-1F8C-4739-BF6C-C787CE7F99E2}">
      <dsp:nvSpPr>
        <dsp:cNvPr id="0" name=""/>
        <dsp:cNvSpPr/>
      </dsp:nvSpPr>
      <dsp:spPr>
        <a:xfrm>
          <a:off x="920449"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Parallelize building independent build stages</a:t>
          </a:r>
          <a:endParaRPr lang="en-IN" sz="800" kern="1200"/>
        </a:p>
      </dsp:txBody>
      <dsp:txXfrm>
        <a:off x="945187" y="2050087"/>
        <a:ext cx="795129" cy="1805639"/>
      </dsp:txXfrm>
    </dsp:sp>
    <dsp:sp modelId="{91D1C799-9052-4B1F-8CDA-BFC88EC943F1}">
      <dsp:nvSpPr>
        <dsp:cNvPr id="0" name=""/>
        <dsp:cNvSpPr/>
      </dsp:nvSpPr>
      <dsp:spPr>
        <a:xfrm>
          <a:off x="1836002"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Incrementally transfer only the changed files in your build context between builds</a:t>
          </a:r>
          <a:endParaRPr lang="en-IN" sz="800" kern="1200"/>
        </a:p>
      </dsp:txBody>
      <dsp:txXfrm>
        <a:off x="1860740" y="2050087"/>
        <a:ext cx="795129" cy="1805639"/>
      </dsp:txXfrm>
    </dsp:sp>
    <dsp:sp modelId="{6D62A249-38A2-4080-975D-5211EA650D1B}">
      <dsp:nvSpPr>
        <dsp:cNvPr id="0" name=""/>
        <dsp:cNvSpPr/>
      </dsp:nvSpPr>
      <dsp:spPr>
        <a:xfrm>
          <a:off x="2751555"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Detect and skip transferring unused files in your build context</a:t>
          </a:r>
          <a:endParaRPr lang="en-IN" sz="800" kern="1200"/>
        </a:p>
      </dsp:txBody>
      <dsp:txXfrm>
        <a:off x="2776293" y="2050087"/>
        <a:ext cx="795129" cy="1805639"/>
      </dsp:txXfrm>
    </dsp:sp>
    <dsp:sp modelId="{69E4F457-A73C-4152-A379-B40468BBFB4C}">
      <dsp:nvSpPr>
        <dsp:cNvPr id="0" name=""/>
        <dsp:cNvSpPr/>
      </dsp:nvSpPr>
      <dsp:spPr>
        <a:xfrm>
          <a:off x="3667107"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Use external Dockerfile implementations with many new features</a:t>
          </a:r>
          <a:endParaRPr lang="en-IN" sz="800" kern="1200"/>
        </a:p>
      </dsp:txBody>
      <dsp:txXfrm>
        <a:off x="3691845" y="2050087"/>
        <a:ext cx="795129" cy="1805639"/>
      </dsp:txXfrm>
    </dsp:sp>
    <dsp:sp modelId="{29168259-55EA-4719-AA3E-482E5BBF28A3}">
      <dsp:nvSpPr>
        <dsp:cNvPr id="0" name=""/>
        <dsp:cNvSpPr/>
      </dsp:nvSpPr>
      <dsp:spPr>
        <a:xfrm>
          <a:off x="4582660"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Avoid side-effects with rest of the API (intermediate images and containers)</a:t>
          </a:r>
          <a:endParaRPr lang="en-IN" sz="800" kern="1200"/>
        </a:p>
      </dsp:txBody>
      <dsp:txXfrm>
        <a:off x="4607398" y="2050087"/>
        <a:ext cx="795129" cy="1805639"/>
      </dsp:txXfrm>
    </dsp:sp>
    <dsp:sp modelId="{9795F16D-F78D-4DA7-ADAF-1D50255164A6}">
      <dsp:nvSpPr>
        <dsp:cNvPr id="0" name=""/>
        <dsp:cNvSpPr/>
      </dsp:nvSpPr>
      <dsp:spPr>
        <a:xfrm>
          <a:off x="5498213" y="2025349"/>
          <a:ext cx="844605" cy="18551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baseline="0"/>
            <a:t>Prioritize your build cache for automatic pruning</a:t>
          </a:r>
          <a:endParaRPr lang="en-IN" sz="800" kern="1200"/>
        </a:p>
      </dsp:txBody>
      <dsp:txXfrm>
        <a:off x="5522951" y="2050087"/>
        <a:ext cx="795129" cy="1805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6117E-7020-4D7D-9973-121D8669FD45}">
      <dsp:nvSpPr>
        <dsp:cNvPr id="0" name=""/>
        <dsp:cNvSpPr/>
      </dsp:nvSpPr>
      <dsp:spPr>
        <a:xfrm>
          <a:off x="-4039001" y="-672892"/>
          <a:ext cx="5226558" cy="5226558"/>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05C06-B2A7-4D02-9AC0-3E134390F83F}">
      <dsp:nvSpPr>
        <dsp:cNvPr id="0" name=""/>
        <dsp:cNvSpPr/>
      </dsp:nvSpPr>
      <dsp:spPr>
        <a:xfrm>
          <a:off x="1151361" y="1019297"/>
          <a:ext cx="5196354" cy="1842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0182" tIns="76200" rIns="76200" bIns="76200" numCol="1" spcCol="1270" anchor="t" anchorCtr="0">
          <a:noAutofit/>
        </a:bodyPr>
        <a:lstStyle/>
        <a:p>
          <a:pPr marL="0" lvl="0" indent="0" algn="l" defTabSz="1333500">
            <a:lnSpc>
              <a:spcPct val="90000"/>
            </a:lnSpc>
            <a:spcBef>
              <a:spcPct val="0"/>
            </a:spcBef>
            <a:spcAft>
              <a:spcPct val="35000"/>
            </a:spcAft>
            <a:buNone/>
          </a:pPr>
          <a:r>
            <a:rPr lang="en-IN" sz="3000" b="0" i="0" kern="1200" baseline="0"/>
            <a:t>Docker </a:t>
          </a:r>
          <a:endParaRPr lang="en-IN" sz="3000" kern="1200"/>
        </a:p>
        <a:p>
          <a:pPr marL="228600" lvl="1" indent="-228600" algn="l" defTabSz="1022350">
            <a:lnSpc>
              <a:spcPct val="90000"/>
            </a:lnSpc>
            <a:spcBef>
              <a:spcPct val="0"/>
            </a:spcBef>
            <a:spcAft>
              <a:spcPct val="15000"/>
            </a:spcAft>
            <a:buChar char="•"/>
          </a:pPr>
          <a:r>
            <a:rPr lang="en-IN" sz="2300" b="0" i="0" kern="1200" baseline="0"/>
            <a:t>Docker Daemon</a:t>
          </a:r>
          <a:endParaRPr lang="en-IN" sz="2300" kern="1200"/>
        </a:p>
        <a:p>
          <a:pPr marL="228600" lvl="1" indent="-228600" algn="l" defTabSz="1022350">
            <a:lnSpc>
              <a:spcPct val="90000"/>
            </a:lnSpc>
            <a:spcBef>
              <a:spcPct val="0"/>
            </a:spcBef>
            <a:spcAft>
              <a:spcPct val="15000"/>
            </a:spcAft>
            <a:buChar char="•"/>
          </a:pPr>
          <a:r>
            <a:rPr lang="en-IN" sz="2300" b="0" i="0" kern="1200" baseline="0"/>
            <a:t>Docker Client</a:t>
          </a:r>
          <a:endParaRPr lang="en-IN" sz="2300" kern="1200"/>
        </a:p>
        <a:p>
          <a:pPr marL="228600" lvl="1" indent="-228600" algn="l" defTabSz="1022350">
            <a:lnSpc>
              <a:spcPct val="90000"/>
            </a:lnSpc>
            <a:spcBef>
              <a:spcPct val="0"/>
            </a:spcBef>
            <a:spcAft>
              <a:spcPct val="15000"/>
            </a:spcAft>
            <a:buChar char="•"/>
          </a:pPr>
          <a:r>
            <a:rPr lang="en-IN" sz="2300" b="0" i="0" kern="1200" baseline="0"/>
            <a:t>Docker Registries</a:t>
          </a:r>
          <a:endParaRPr lang="en-IN" sz="2300" kern="1200"/>
        </a:p>
      </dsp:txBody>
      <dsp:txXfrm>
        <a:off x="1151361" y="1019297"/>
        <a:ext cx="5196354" cy="1842178"/>
      </dsp:txXfrm>
    </dsp:sp>
    <dsp:sp modelId="{47D73282-595C-457B-8578-5BFFBB33ED74}">
      <dsp:nvSpPr>
        <dsp:cNvPr id="0" name=""/>
        <dsp:cNvSpPr/>
      </dsp:nvSpPr>
      <dsp:spPr>
        <a:xfrm>
          <a:off x="0" y="789025"/>
          <a:ext cx="2302722" cy="230272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553CB-0669-495E-837A-AC4198FE203D}">
      <dsp:nvSpPr>
        <dsp:cNvPr id="0" name=""/>
        <dsp:cNvSpPr/>
      </dsp:nvSpPr>
      <dsp:spPr>
        <a:xfrm>
          <a:off x="2076645" y="514"/>
          <a:ext cx="2194425" cy="87777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dirty="0"/>
            <a:t>Fast Delivery of applications</a:t>
          </a:r>
          <a:endParaRPr lang="en-IN" sz="2000" kern="1200" dirty="0"/>
        </a:p>
      </dsp:txBody>
      <dsp:txXfrm>
        <a:off x="2515530" y="514"/>
        <a:ext cx="1316655" cy="877770"/>
      </dsp:txXfrm>
    </dsp:sp>
    <dsp:sp modelId="{4726ED51-BF41-4D6A-9C39-F77F437453DC}">
      <dsp:nvSpPr>
        <dsp:cNvPr id="0" name=""/>
        <dsp:cNvSpPr/>
      </dsp:nvSpPr>
      <dsp:spPr>
        <a:xfrm>
          <a:off x="2076645" y="1001172"/>
          <a:ext cx="2194425" cy="87777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a:t>Portable </a:t>
          </a:r>
          <a:endParaRPr lang="en-IN" sz="2000" kern="1200"/>
        </a:p>
      </dsp:txBody>
      <dsp:txXfrm>
        <a:off x="2515530" y="1001172"/>
        <a:ext cx="1316655" cy="877770"/>
      </dsp:txXfrm>
    </dsp:sp>
    <dsp:sp modelId="{694DC3ED-D417-43B0-91FA-1D56E563BFE0}">
      <dsp:nvSpPr>
        <dsp:cNvPr id="0" name=""/>
        <dsp:cNvSpPr/>
      </dsp:nvSpPr>
      <dsp:spPr>
        <a:xfrm>
          <a:off x="2076645" y="2001830"/>
          <a:ext cx="2194425" cy="87777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dirty="0"/>
            <a:t>Lightweight &amp; Fast</a:t>
          </a:r>
          <a:endParaRPr lang="en-IN" sz="2000" kern="1200" dirty="0"/>
        </a:p>
      </dsp:txBody>
      <dsp:txXfrm>
        <a:off x="2515530" y="2001830"/>
        <a:ext cx="1316655" cy="877770"/>
      </dsp:txXfrm>
    </dsp:sp>
    <dsp:sp modelId="{7107A334-7F28-4737-9B14-D166929BB789}">
      <dsp:nvSpPr>
        <dsp:cNvPr id="0" name=""/>
        <dsp:cNvSpPr/>
      </dsp:nvSpPr>
      <dsp:spPr>
        <a:xfrm>
          <a:off x="2076645" y="3002488"/>
          <a:ext cx="2194425" cy="87777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a:t>Cost Effective</a:t>
          </a:r>
          <a:endParaRPr lang="en-IN" sz="2000" kern="1200"/>
        </a:p>
      </dsp:txBody>
      <dsp:txXfrm>
        <a:off x="2515530" y="3002488"/>
        <a:ext cx="1316655" cy="8777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7853-71E4-482E-80C7-ED3507FEFC77}">
      <dsp:nvSpPr>
        <dsp:cNvPr id="0" name=""/>
        <dsp:cNvSpPr/>
      </dsp:nvSpPr>
      <dsp:spPr>
        <a:xfrm rot="16200000">
          <a:off x="1233471" y="-1233471"/>
          <a:ext cx="3880773" cy="6347716"/>
        </a:xfrm>
        <a:prstGeom prst="flowChartManualOperati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0" rIns="150813" bIns="0" numCol="1" spcCol="1270" anchor="t" anchorCtr="0">
          <a:noAutofit/>
        </a:bodyPr>
        <a:lstStyle/>
        <a:p>
          <a:pPr marL="0" lvl="0" indent="0" algn="l" defTabSz="1066800">
            <a:lnSpc>
              <a:spcPct val="90000"/>
            </a:lnSpc>
            <a:spcBef>
              <a:spcPct val="0"/>
            </a:spcBef>
            <a:spcAft>
              <a:spcPct val="35000"/>
            </a:spcAft>
            <a:buNone/>
          </a:pPr>
          <a:r>
            <a:rPr lang="en-IN" sz="2400" b="0" i="0" kern="1200" baseline="0"/>
            <a:t>Docker Technology</a:t>
          </a:r>
          <a:endParaRPr lang="en-IN" sz="2400" kern="1200"/>
        </a:p>
        <a:p>
          <a:pPr marL="171450" lvl="1" indent="-171450" algn="l" defTabSz="844550">
            <a:lnSpc>
              <a:spcPct val="90000"/>
            </a:lnSpc>
            <a:spcBef>
              <a:spcPct val="0"/>
            </a:spcBef>
            <a:spcAft>
              <a:spcPct val="15000"/>
            </a:spcAft>
            <a:buChar char="•"/>
          </a:pPr>
          <a:r>
            <a:rPr lang="en-IN" sz="1900" b="0" i="0" kern="1200" baseline="0"/>
            <a:t>Written in Go</a:t>
          </a:r>
          <a:endParaRPr lang="en-IN" sz="1900" kern="1200"/>
        </a:p>
        <a:p>
          <a:pPr marL="171450" lvl="1" indent="-171450" algn="l" defTabSz="844550">
            <a:lnSpc>
              <a:spcPct val="90000"/>
            </a:lnSpc>
            <a:spcBef>
              <a:spcPct val="0"/>
            </a:spcBef>
            <a:spcAft>
              <a:spcPct val="15000"/>
            </a:spcAft>
            <a:buChar char="•"/>
          </a:pPr>
          <a:r>
            <a:rPr lang="en-IN" sz="1900" b="0" i="0" kern="1200" baseline="0"/>
            <a:t>Uses Namespaces to provide isolated workspaces</a:t>
          </a:r>
          <a:endParaRPr lang="en-IN" sz="1900" kern="1200"/>
        </a:p>
        <a:p>
          <a:pPr marL="342900" lvl="2" indent="-171450" algn="l" defTabSz="844550">
            <a:lnSpc>
              <a:spcPct val="90000"/>
            </a:lnSpc>
            <a:spcBef>
              <a:spcPct val="0"/>
            </a:spcBef>
            <a:spcAft>
              <a:spcPct val="15000"/>
            </a:spcAft>
            <a:buChar char="•"/>
          </a:pPr>
          <a:r>
            <a:rPr lang="en-IN" sz="1900" b="0" i="0" kern="1200" baseline="0"/>
            <a:t>E.g. PID</a:t>
          </a:r>
          <a:endParaRPr lang="en-IN" sz="1900" kern="1200"/>
        </a:p>
        <a:p>
          <a:pPr marL="171450" lvl="1" indent="-171450" algn="l" defTabSz="844550">
            <a:lnSpc>
              <a:spcPct val="90000"/>
            </a:lnSpc>
            <a:spcBef>
              <a:spcPct val="0"/>
            </a:spcBef>
            <a:spcAft>
              <a:spcPct val="15000"/>
            </a:spcAft>
            <a:buChar char="•"/>
          </a:pPr>
          <a:r>
            <a:rPr lang="en-IN" sz="1900" b="0" i="0" kern="1200" baseline="0"/>
            <a:t>Control Groups</a:t>
          </a:r>
          <a:endParaRPr lang="en-IN" sz="1900" kern="1200"/>
        </a:p>
        <a:p>
          <a:pPr marL="171450" lvl="1" indent="-171450" algn="l" defTabSz="844550">
            <a:lnSpc>
              <a:spcPct val="90000"/>
            </a:lnSpc>
            <a:spcBef>
              <a:spcPct val="0"/>
            </a:spcBef>
            <a:spcAft>
              <a:spcPct val="15000"/>
            </a:spcAft>
            <a:buChar char="•"/>
          </a:pPr>
          <a:r>
            <a:rPr lang="en-IN" sz="1900" b="0" i="0" kern="1200" baseline="0"/>
            <a:t>UninoFS( Union File Systems)</a:t>
          </a:r>
          <a:endParaRPr lang="en-IN" sz="1900" kern="1200"/>
        </a:p>
        <a:p>
          <a:pPr marL="171450" lvl="1" indent="-171450" algn="l" defTabSz="844550">
            <a:lnSpc>
              <a:spcPct val="90000"/>
            </a:lnSpc>
            <a:spcBef>
              <a:spcPct val="0"/>
            </a:spcBef>
            <a:spcAft>
              <a:spcPct val="15000"/>
            </a:spcAft>
            <a:buChar char="•"/>
          </a:pPr>
          <a:r>
            <a:rPr lang="en-IN" sz="1900" b="0" i="0" kern="1200" baseline="0"/>
            <a:t>Container Format</a:t>
          </a:r>
          <a:endParaRPr lang="en-IN" sz="1900" kern="1200"/>
        </a:p>
      </dsp:txBody>
      <dsp:txXfrm rot="5400000">
        <a:off x="0" y="776155"/>
        <a:ext cx="6347716" cy="23284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C0F68-CC5E-40D8-8F7F-4457DB06395E}">
      <dsp:nvSpPr>
        <dsp:cNvPr id="0" name=""/>
        <dsp:cNvSpPr/>
      </dsp:nvSpPr>
      <dsp:spPr>
        <a:xfrm>
          <a:off x="2388465" y="1940386"/>
          <a:ext cx="350965" cy="1671901"/>
        </a:xfrm>
        <a:custGeom>
          <a:avLst/>
          <a:gdLst/>
          <a:ahLst/>
          <a:cxnLst/>
          <a:rect l="0" t="0" r="0" b="0"/>
          <a:pathLst>
            <a:path>
              <a:moveTo>
                <a:pt x="0" y="0"/>
              </a:moveTo>
              <a:lnTo>
                <a:pt x="175482" y="0"/>
              </a:lnTo>
              <a:lnTo>
                <a:pt x="175482" y="1671901"/>
              </a:lnTo>
              <a:lnTo>
                <a:pt x="350965" y="16719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521239" y="2733628"/>
        <a:ext cx="85417" cy="85417"/>
      </dsp:txXfrm>
    </dsp:sp>
    <dsp:sp modelId="{D77B1625-0E02-4573-8335-9797C6577AAA}">
      <dsp:nvSpPr>
        <dsp:cNvPr id="0" name=""/>
        <dsp:cNvSpPr/>
      </dsp:nvSpPr>
      <dsp:spPr>
        <a:xfrm>
          <a:off x="2388465" y="1940386"/>
          <a:ext cx="350965" cy="1003140"/>
        </a:xfrm>
        <a:custGeom>
          <a:avLst/>
          <a:gdLst/>
          <a:ahLst/>
          <a:cxnLst/>
          <a:rect l="0" t="0" r="0" b="0"/>
          <a:pathLst>
            <a:path>
              <a:moveTo>
                <a:pt x="0" y="0"/>
              </a:moveTo>
              <a:lnTo>
                <a:pt x="175482" y="0"/>
              </a:lnTo>
              <a:lnTo>
                <a:pt x="175482" y="1003140"/>
              </a:lnTo>
              <a:lnTo>
                <a:pt x="350965" y="10031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7379" y="2415387"/>
        <a:ext cx="53138" cy="53138"/>
      </dsp:txXfrm>
    </dsp:sp>
    <dsp:sp modelId="{AE1925D0-0506-4779-B75A-6DFC78F93D7D}">
      <dsp:nvSpPr>
        <dsp:cNvPr id="0" name=""/>
        <dsp:cNvSpPr/>
      </dsp:nvSpPr>
      <dsp:spPr>
        <a:xfrm>
          <a:off x="2388465" y="1940386"/>
          <a:ext cx="350965" cy="334380"/>
        </a:xfrm>
        <a:custGeom>
          <a:avLst/>
          <a:gdLst/>
          <a:ahLst/>
          <a:cxnLst/>
          <a:rect l="0" t="0" r="0" b="0"/>
          <a:pathLst>
            <a:path>
              <a:moveTo>
                <a:pt x="0" y="0"/>
              </a:moveTo>
              <a:lnTo>
                <a:pt x="175482" y="0"/>
              </a:lnTo>
              <a:lnTo>
                <a:pt x="175482" y="334380"/>
              </a:lnTo>
              <a:lnTo>
                <a:pt x="350965" y="3343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51829" y="2095457"/>
        <a:ext cx="24237" cy="24237"/>
      </dsp:txXfrm>
    </dsp:sp>
    <dsp:sp modelId="{F1F31029-8BE3-4F20-BF04-90CA3A802978}">
      <dsp:nvSpPr>
        <dsp:cNvPr id="0" name=""/>
        <dsp:cNvSpPr/>
      </dsp:nvSpPr>
      <dsp:spPr>
        <a:xfrm>
          <a:off x="2388465" y="1606006"/>
          <a:ext cx="350965" cy="334380"/>
        </a:xfrm>
        <a:custGeom>
          <a:avLst/>
          <a:gdLst/>
          <a:ahLst/>
          <a:cxnLst/>
          <a:rect l="0" t="0" r="0" b="0"/>
          <a:pathLst>
            <a:path>
              <a:moveTo>
                <a:pt x="0" y="334380"/>
              </a:moveTo>
              <a:lnTo>
                <a:pt x="175482" y="334380"/>
              </a:lnTo>
              <a:lnTo>
                <a:pt x="175482" y="0"/>
              </a:lnTo>
              <a:lnTo>
                <a:pt x="3509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51829" y="1761077"/>
        <a:ext cx="24237" cy="24237"/>
      </dsp:txXfrm>
    </dsp:sp>
    <dsp:sp modelId="{A8C7C9CA-FCC4-4FE0-BB24-71970EAEAE33}">
      <dsp:nvSpPr>
        <dsp:cNvPr id="0" name=""/>
        <dsp:cNvSpPr/>
      </dsp:nvSpPr>
      <dsp:spPr>
        <a:xfrm>
          <a:off x="2388465" y="937245"/>
          <a:ext cx="350965" cy="1003140"/>
        </a:xfrm>
        <a:custGeom>
          <a:avLst/>
          <a:gdLst/>
          <a:ahLst/>
          <a:cxnLst/>
          <a:rect l="0" t="0" r="0" b="0"/>
          <a:pathLst>
            <a:path>
              <a:moveTo>
                <a:pt x="0" y="1003140"/>
              </a:moveTo>
              <a:lnTo>
                <a:pt x="175482" y="1003140"/>
              </a:lnTo>
              <a:lnTo>
                <a:pt x="175482" y="0"/>
              </a:lnTo>
              <a:lnTo>
                <a:pt x="3509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7379" y="1412246"/>
        <a:ext cx="53138" cy="53138"/>
      </dsp:txXfrm>
    </dsp:sp>
    <dsp:sp modelId="{84A67068-C381-4B59-800D-8C9F499896CE}">
      <dsp:nvSpPr>
        <dsp:cNvPr id="0" name=""/>
        <dsp:cNvSpPr/>
      </dsp:nvSpPr>
      <dsp:spPr>
        <a:xfrm>
          <a:off x="2388465" y="268484"/>
          <a:ext cx="350965" cy="1671901"/>
        </a:xfrm>
        <a:custGeom>
          <a:avLst/>
          <a:gdLst/>
          <a:ahLst/>
          <a:cxnLst/>
          <a:rect l="0" t="0" r="0" b="0"/>
          <a:pathLst>
            <a:path>
              <a:moveTo>
                <a:pt x="0" y="1671901"/>
              </a:moveTo>
              <a:lnTo>
                <a:pt x="175482" y="1671901"/>
              </a:lnTo>
              <a:lnTo>
                <a:pt x="175482" y="0"/>
              </a:lnTo>
              <a:lnTo>
                <a:pt x="35096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521239" y="1061727"/>
        <a:ext cx="85417" cy="85417"/>
      </dsp:txXfrm>
    </dsp:sp>
    <dsp:sp modelId="{FC5576B0-B9E0-4A85-A168-4FFBF75BA4E3}">
      <dsp:nvSpPr>
        <dsp:cNvPr id="0" name=""/>
        <dsp:cNvSpPr/>
      </dsp:nvSpPr>
      <dsp:spPr>
        <a:xfrm rot="16200000">
          <a:off x="713044" y="1672882"/>
          <a:ext cx="2815834"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baseline="0"/>
            <a:t>Docker Run Command Life cycle :</a:t>
          </a:r>
          <a:endParaRPr lang="en-IN" sz="1800" kern="1200"/>
        </a:p>
      </dsp:txBody>
      <dsp:txXfrm>
        <a:off x="713044" y="1672882"/>
        <a:ext cx="2815834" cy="535008"/>
      </dsp:txXfrm>
    </dsp:sp>
    <dsp:sp modelId="{13D1E3EB-4F3B-4BA1-99D7-B1C0365E86CE}">
      <dsp:nvSpPr>
        <dsp:cNvPr id="0" name=""/>
        <dsp:cNvSpPr/>
      </dsp:nvSpPr>
      <dsp:spPr>
        <a:xfrm>
          <a:off x="2739431" y="980"/>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Pull from registry </a:t>
          </a:r>
          <a:endParaRPr lang="en-IN" sz="1400" kern="1200"/>
        </a:p>
      </dsp:txBody>
      <dsp:txXfrm>
        <a:off x="2739431" y="980"/>
        <a:ext cx="1754827" cy="535008"/>
      </dsp:txXfrm>
    </dsp:sp>
    <dsp:sp modelId="{4FF2D9D4-46EC-4B66-8179-B1FA215B98B9}">
      <dsp:nvSpPr>
        <dsp:cNvPr id="0" name=""/>
        <dsp:cNvSpPr/>
      </dsp:nvSpPr>
      <dsp:spPr>
        <a:xfrm>
          <a:off x="2739431" y="669741"/>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Creates a new Container</a:t>
          </a:r>
          <a:endParaRPr lang="en-IN" sz="1400" kern="1200"/>
        </a:p>
      </dsp:txBody>
      <dsp:txXfrm>
        <a:off x="2739431" y="669741"/>
        <a:ext cx="1754827" cy="535008"/>
      </dsp:txXfrm>
    </dsp:sp>
    <dsp:sp modelId="{7288F172-42E5-4EB4-A1DB-36D70416BCD7}">
      <dsp:nvSpPr>
        <dsp:cNvPr id="0" name=""/>
        <dsp:cNvSpPr/>
      </dsp:nvSpPr>
      <dsp:spPr>
        <a:xfrm>
          <a:off x="2739431" y="1338501"/>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Allocates read-write file system to Container</a:t>
          </a:r>
          <a:endParaRPr lang="en-IN" sz="1400" kern="1200"/>
        </a:p>
      </dsp:txBody>
      <dsp:txXfrm>
        <a:off x="2739431" y="1338501"/>
        <a:ext cx="1754827" cy="535008"/>
      </dsp:txXfrm>
    </dsp:sp>
    <dsp:sp modelId="{6E249F13-6B09-4DED-AA9C-AB89682B4BAF}">
      <dsp:nvSpPr>
        <dsp:cNvPr id="0" name=""/>
        <dsp:cNvSpPr/>
      </dsp:nvSpPr>
      <dsp:spPr>
        <a:xfrm>
          <a:off x="2739431" y="2007262"/>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Connect Container to default network or </a:t>
          </a:r>
          <a:endParaRPr lang="en-IN" sz="1400" kern="1200"/>
        </a:p>
      </dsp:txBody>
      <dsp:txXfrm>
        <a:off x="2739431" y="2007262"/>
        <a:ext cx="1754827" cy="535008"/>
      </dsp:txXfrm>
    </dsp:sp>
    <dsp:sp modelId="{2232A87E-5264-4AF4-8C50-579D944C3778}">
      <dsp:nvSpPr>
        <dsp:cNvPr id="0" name=""/>
        <dsp:cNvSpPr/>
      </dsp:nvSpPr>
      <dsp:spPr>
        <a:xfrm>
          <a:off x="2739431" y="2676023"/>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Docker Container is started</a:t>
          </a:r>
          <a:endParaRPr lang="en-IN" sz="1400" kern="1200"/>
        </a:p>
      </dsp:txBody>
      <dsp:txXfrm>
        <a:off x="2739431" y="2676023"/>
        <a:ext cx="1754827" cy="535008"/>
      </dsp:txXfrm>
    </dsp:sp>
    <dsp:sp modelId="{043A3CAD-F0A2-4972-B4B8-E19BD099259C}">
      <dsp:nvSpPr>
        <dsp:cNvPr id="0" name=""/>
        <dsp:cNvSpPr/>
      </dsp:nvSpPr>
      <dsp:spPr>
        <a:xfrm>
          <a:off x="2739431" y="3344783"/>
          <a:ext cx="1754827" cy="5350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i="0" kern="1200" baseline="0"/>
            <a:t>Executes bin/bash</a:t>
          </a:r>
          <a:endParaRPr lang="en-IN" sz="1400" kern="1200"/>
        </a:p>
      </dsp:txBody>
      <dsp:txXfrm>
        <a:off x="2739431" y="3344783"/>
        <a:ext cx="1754827" cy="535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0571E-A130-4D16-9538-6807A5FEE476}">
      <dsp:nvSpPr>
        <dsp:cNvPr id="0" name=""/>
        <dsp:cNvSpPr/>
      </dsp:nvSpPr>
      <dsp:spPr>
        <a:xfrm>
          <a:off x="942413" y="0"/>
          <a:ext cx="3880773" cy="388077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F487C-C1F5-41A5-A14D-BFA7EEA989C4}">
      <dsp:nvSpPr>
        <dsp:cNvPr id="0" name=""/>
        <dsp:cNvSpPr/>
      </dsp:nvSpPr>
      <dsp:spPr>
        <a:xfrm>
          <a:off x="2882800" y="390161"/>
          <a:ext cx="2522502" cy="91865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baseline="0" dirty="0"/>
            <a:t>Works on my localhost !</a:t>
          </a:r>
          <a:endParaRPr lang="en-IN" sz="2300" kern="1200" dirty="0"/>
        </a:p>
      </dsp:txBody>
      <dsp:txXfrm>
        <a:off x="2927645" y="435006"/>
        <a:ext cx="2432812" cy="828961"/>
      </dsp:txXfrm>
    </dsp:sp>
    <dsp:sp modelId="{A655D478-AC2C-40DB-B61F-C70325D7A7EA}">
      <dsp:nvSpPr>
        <dsp:cNvPr id="0" name=""/>
        <dsp:cNvSpPr/>
      </dsp:nvSpPr>
      <dsp:spPr>
        <a:xfrm>
          <a:off x="2882800" y="1423644"/>
          <a:ext cx="2522502" cy="91865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Productivity</a:t>
          </a:r>
          <a:endParaRPr lang="en-IN" sz="2300" kern="1200"/>
        </a:p>
      </dsp:txBody>
      <dsp:txXfrm>
        <a:off x="2927645" y="1468489"/>
        <a:ext cx="2432812" cy="828961"/>
      </dsp:txXfrm>
    </dsp:sp>
    <dsp:sp modelId="{8248940B-FEFC-4EE0-9FCB-0CE81DF2C5C5}">
      <dsp:nvSpPr>
        <dsp:cNvPr id="0" name=""/>
        <dsp:cNvSpPr/>
      </dsp:nvSpPr>
      <dsp:spPr>
        <a:xfrm>
          <a:off x="2882800" y="2457128"/>
          <a:ext cx="2522502" cy="91865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baseline="0"/>
            <a:t>Team Networking </a:t>
          </a:r>
          <a:endParaRPr lang="en-IN" sz="2300" kern="1200"/>
        </a:p>
      </dsp:txBody>
      <dsp:txXfrm>
        <a:off x="2927645" y="2501973"/>
        <a:ext cx="2432812" cy="8289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C4019-C009-4DB8-8278-7AD4C2CFB77B}">
      <dsp:nvSpPr>
        <dsp:cNvPr id="0" name=""/>
        <dsp:cNvSpPr/>
      </dsp:nvSpPr>
      <dsp:spPr>
        <a:xfrm>
          <a:off x="0" y="4066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Portable </a:t>
          </a:r>
          <a:endParaRPr lang="en-IN" sz="2400" kern="1200"/>
        </a:p>
      </dsp:txBody>
      <dsp:txXfrm>
        <a:off x="28100" y="68766"/>
        <a:ext cx="6291516" cy="519439"/>
      </dsp:txXfrm>
    </dsp:sp>
    <dsp:sp modelId="{CB285461-556C-4285-972E-AB42FF45BF30}">
      <dsp:nvSpPr>
        <dsp:cNvPr id="0" name=""/>
        <dsp:cNvSpPr/>
      </dsp:nvSpPr>
      <dsp:spPr>
        <a:xfrm>
          <a:off x="0" y="68542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Scalable</a:t>
          </a:r>
          <a:endParaRPr lang="en-IN" sz="2400" kern="1200"/>
        </a:p>
      </dsp:txBody>
      <dsp:txXfrm>
        <a:off x="28100" y="713526"/>
        <a:ext cx="6291516" cy="519439"/>
      </dsp:txXfrm>
    </dsp:sp>
    <dsp:sp modelId="{7BCEA265-665D-4381-843D-3535F62CEDA1}">
      <dsp:nvSpPr>
        <dsp:cNvPr id="0" name=""/>
        <dsp:cNvSpPr/>
      </dsp:nvSpPr>
      <dsp:spPr>
        <a:xfrm>
          <a:off x="0" y="133018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Flexible</a:t>
          </a:r>
          <a:endParaRPr lang="en-IN" sz="2400" kern="1200"/>
        </a:p>
      </dsp:txBody>
      <dsp:txXfrm>
        <a:off x="28100" y="1358286"/>
        <a:ext cx="6291516" cy="519439"/>
      </dsp:txXfrm>
    </dsp:sp>
    <dsp:sp modelId="{84941CC1-726D-4A2F-8337-63365D7BF47A}">
      <dsp:nvSpPr>
        <dsp:cNvPr id="0" name=""/>
        <dsp:cNvSpPr/>
      </dsp:nvSpPr>
      <dsp:spPr>
        <a:xfrm>
          <a:off x="0" y="197494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Lightweight</a:t>
          </a:r>
          <a:endParaRPr lang="en-IN" sz="2400" kern="1200"/>
        </a:p>
      </dsp:txBody>
      <dsp:txXfrm>
        <a:off x="28100" y="2003046"/>
        <a:ext cx="6291516" cy="519439"/>
      </dsp:txXfrm>
    </dsp:sp>
    <dsp:sp modelId="{2A8CF705-14C9-447E-852A-DB4DFA90A579}">
      <dsp:nvSpPr>
        <dsp:cNvPr id="0" name=""/>
        <dsp:cNvSpPr/>
      </dsp:nvSpPr>
      <dsp:spPr>
        <a:xfrm>
          <a:off x="0" y="261970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Interchangeable</a:t>
          </a:r>
          <a:endParaRPr lang="en-IN" sz="2400" kern="1200"/>
        </a:p>
      </dsp:txBody>
      <dsp:txXfrm>
        <a:off x="28100" y="2647806"/>
        <a:ext cx="6291516" cy="519439"/>
      </dsp:txXfrm>
    </dsp:sp>
    <dsp:sp modelId="{1CD1C8EC-6C2A-40BF-9BA7-29D98FCA61F5}">
      <dsp:nvSpPr>
        <dsp:cNvPr id="0" name=""/>
        <dsp:cNvSpPr/>
      </dsp:nvSpPr>
      <dsp:spPr>
        <a:xfrm>
          <a:off x="0" y="3264466"/>
          <a:ext cx="6347716"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baseline="0"/>
            <a:t>Stackable</a:t>
          </a:r>
          <a:endParaRPr lang="en-IN" sz="2400" kern="1200"/>
        </a:p>
      </dsp:txBody>
      <dsp:txXfrm>
        <a:off x="28100" y="3292566"/>
        <a:ext cx="6291516" cy="5194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6D05C-F00A-485D-BBBF-B05B28C6356D}">
      <dsp:nvSpPr>
        <dsp:cNvPr id="0" name=""/>
        <dsp:cNvSpPr/>
      </dsp:nvSpPr>
      <dsp:spPr>
        <a:xfrm>
          <a:off x="1054" y="508431"/>
          <a:ext cx="2863910" cy="28639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r>
            <a:rPr lang="en-IN" sz="3700" b="0" i="0" kern="1200" baseline="0" dirty="0"/>
            <a:t>Docker for Windows installs </a:t>
          </a:r>
          <a:endParaRPr lang="en-IN" sz="3700" kern="1200" dirty="0"/>
        </a:p>
      </dsp:txBody>
      <dsp:txXfrm>
        <a:off x="420464" y="927841"/>
        <a:ext cx="2025090" cy="2025090"/>
      </dsp:txXfrm>
    </dsp:sp>
    <dsp:sp modelId="{282FA77A-5F5A-4CCA-A5F9-9CA5B9600390}">
      <dsp:nvSpPr>
        <dsp:cNvPr id="0" name=""/>
        <dsp:cNvSpPr/>
      </dsp:nvSpPr>
      <dsp:spPr>
        <a:xfrm rot="17880012">
          <a:off x="2561177" y="1133266"/>
          <a:ext cx="1465888" cy="0"/>
        </a:xfrm>
        <a:custGeom>
          <a:avLst/>
          <a:gdLst/>
          <a:ahLst/>
          <a:cxnLst/>
          <a:rect l="0" t="0" r="0" b="0"/>
          <a:pathLst>
            <a:path>
              <a:moveTo>
                <a:pt x="0" y="0"/>
              </a:moveTo>
              <a:lnTo>
                <a:pt x="146588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775F1F-0740-4812-A5DF-B8F40D90FE47}">
      <dsp:nvSpPr>
        <dsp:cNvPr id="0" name=""/>
        <dsp:cNvSpPr/>
      </dsp:nvSpPr>
      <dsp:spPr>
        <a:xfrm>
          <a:off x="3638221" y="486116"/>
          <a:ext cx="33475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41239-A137-4DA3-A1A6-1652CB1C46EC}">
      <dsp:nvSpPr>
        <dsp:cNvPr id="0" name=""/>
        <dsp:cNvSpPr/>
      </dsp:nvSpPr>
      <dsp:spPr>
        <a:xfrm>
          <a:off x="3972972" y="1359"/>
          <a:ext cx="2373689" cy="9695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0" i="0" kern="1200" baseline="0"/>
            <a:t>Docker Engine</a:t>
          </a:r>
          <a:endParaRPr lang="en-IN" sz="2300" kern="1200"/>
        </a:p>
      </dsp:txBody>
      <dsp:txXfrm>
        <a:off x="3972972" y="1359"/>
        <a:ext cx="2373689" cy="969513"/>
      </dsp:txXfrm>
    </dsp:sp>
    <dsp:sp modelId="{FEA7CD0F-0E73-419F-85A0-04D2561BDB14}">
      <dsp:nvSpPr>
        <dsp:cNvPr id="0" name=""/>
        <dsp:cNvSpPr/>
      </dsp:nvSpPr>
      <dsp:spPr>
        <a:xfrm rot="19674976">
          <a:off x="2887996" y="1671346"/>
          <a:ext cx="812250" cy="0"/>
        </a:xfrm>
        <a:custGeom>
          <a:avLst/>
          <a:gdLst/>
          <a:ahLst/>
          <a:cxnLst/>
          <a:rect l="0" t="0" r="0" b="0"/>
          <a:pathLst>
            <a:path>
              <a:moveTo>
                <a:pt x="0" y="0"/>
              </a:moveTo>
              <a:lnTo>
                <a:pt x="81225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539213-61D4-4AEB-9D85-0CA573CE1866}">
      <dsp:nvSpPr>
        <dsp:cNvPr id="0" name=""/>
        <dsp:cNvSpPr/>
      </dsp:nvSpPr>
      <dsp:spPr>
        <a:xfrm>
          <a:off x="3638221" y="1455629"/>
          <a:ext cx="33475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5A07FD-0889-4D90-A0D6-70FDF0D2F83A}">
      <dsp:nvSpPr>
        <dsp:cNvPr id="0" name=""/>
        <dsp:cNvSpPr/>
      </dsp:nvSpPr>
      <dsp:spPr>
        <a:xfrm>
          <a:off x="3972972" y="970873"/>
          <a:ext cx="2373689" cy="9695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0" i="0" kern="1200" baseline="0"/>
            <a:t>Docker Compose</a:t>
          </a:r>
          <a:endParaRPr lang="en-IN" sz="2300" kern="1200"/>
        </a:p>
      </dsp:txBody>
      <dsp:txXfrm>
        <a:off x="3972972" y="970873"/>
        <a:ext cx="2373689" cy="969513"/>
      </dsp:txXfrm>
    </dsp:sp>
    <dsp:sp modelId="{BCB69EFB-51DB-486B-B363-866F84011566}">
      <dsp:nvSpPr>
        <dsp:cNvPr id="0" name=""/>
        <dsp:cNvSpPr/>
      </dsp:nvSpPr>
      <dsp:spPr>
        <a:xfrm rot="1925024">
          <a:off x="2887996" y="2209426"/>
          <a:ext cx="812250" cy="0"/>
        </a:xfrm>
        <a:custGeom>
          <a:avLst/>
          <a:gdLst/>
          <a:ahLst/>
          <a:cxnLst/>
          <a:rect l="0" t="0" r="0" b="0"/>
          <a:pathLst>
            <a:path>
              <a:moveTo>
                <a:pt x="0" y="0"/>
              </a:moveTo>
              <a:lnTo>
                <a:pt x="81225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2FD78-8AE2-4F6A-8555-AAC97CD6EEAA}">
      <dsp:nvSpPr>
        <dsp:cNvPr id="0" name=""/>
        <dsp:cNvSpPr/>
      </dsp:nvSpPr>
      <dsp:spPr>
        <a:xfrm>
          <a:off x="3638221" y="2425143"/>
          <a:ext cx="33475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8B6E24-BD20-463E-BD22-AD73C93B2263}">
      <dsp:nvSpPr>
        <dsp:cNvPr id="0" name=""/>
        <dsp:cNvSpPr/>
      </dsp:nvSpPr>
      <dsp:spPr>
        <a:xfrm>
          <a:off x="3972972" y="1940386"/>
          <a:ext cx="2373689" cy="9695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0" i="0" kern="1200" baseline="0"/>
            <a:t>Docker Machine</a:t>
          </a:r>
          <a:endParaRPr lang="en-IN" sz="2300" kern="1200"/>
        </a:p>
      </dsp:txBody>
      <dsp:txXfrm>
        <a:off x="3972972" y="1940386"/>
        <a:ext cx="2373689" cy="969513"/>
      </dsp:txXfrm>
    </dsp:sp>
    <dsp:sp modelId="{C72F9585-5D11-45C5-BD16-D03AAB75F4EF}">
      <dsp:nvSpPr>
        <dsp:cNvPr id="0" name=""/>
        <dsp:cNvSpPr/>
      </dsp:nvSpPr>
      <dsp:spPr>
        <a:xfrm rot="3719988">
          <a:off x="2561177" y="2747506"/>
          <a:ext cx="1465888" cy="0"/>
        </a:xfrm>
        <a:custGeom>
          <a:avLst/>
          <a:gdLst/>
          <a:ahLst/>
          <a:cxnLst/>
          <a:rect l="0" t="0" r="0" b="0"/>
          <a:pathLst>
            <a:path>
              <a:moveTo>
                <a:pt x="0" y="0"/>
              </a:moveTo>
              <a:lnTo>
                <a:pt x="146588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389A5-7C49-4988-80FB-77F19EB79CD4}">
      <dsp:nvSpPr>
        <dsp:cNvPr id="0" name=""/>
        <dsp:cNvSpPr/>
      </dsp:nvSpPr>
      <dsp:spPr>
        <a:xfrm>
          <a:off x="3638221" y="3394656"/>
          <a:ext cx="33475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C2DBB-226D-49D7-831A-A1A38BA11B86}">
      <dsp:nvSpPr>
        <dsp:cNvPr id="0" name=""/>
        <dsp:cNvSpPr/>
      </dsp:nvSpPr>
      <dsp:spPr>
        <a:xfrm>
          <a:off x="3972972" y="2909899"/>
          <a:ext cx="2373689" cy="9695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b="0" i="0" kern="1200" baseline="0"/>
            <a:t>Kitematic</a:t>
          </a:r>
          <a:endParaRPr lang="en-IN" sz="2300" kern="1200"/>
        </a:p>
      </dsp:txBody>
      <dsp:txXfrm>
        <a:off x="3972972" y="2909899"/>
        <a:ext cx="2373689" cy="96951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DF659-697B-46E2-9B2B-61859E0D8CC9}">
      <dsp:nvSpPr>
        <dsp:cNvPr id="0" name=""/>
        <dsp:cNvSpPr/>
      </dsp:nvSpPr>
      <dsp:spPr>
        <a:xfrm>
          <a:off x="2633879" y="2182680"/>
          <a:ext cx="1661779" cy="1661779"/>
        </a:xfrm>
        <a:prstGeom prst="ellips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b="0" i="0" kern="1200" baseline="0"/>
            <a:t>Docker Objects</a:t>
          </a:r>
          <a:endParaRPr lang="en-IN" sz="2900" kern="1200"/>
        </a:p>
      </dsp:txBody>
      <dsp:txXfrm>
        <a:off x="2877241" y="2426042"/>
        <a:ext cx="1175055" cy="1175055"/>
      </dsp:txXfrm>
    </dsp:sp>
    <dsp:sp modelId="{2D5C76F5-C5F7-4C43-AF9A-51DC177E36CA}">
      <dsp:nvSpPr>
        <dsp:cNvPr id="0" name=""/>
        <dsp:cNvSpPr/>
      </dsp:nvSpPr>
      <dsp:spPr>
        <a:xfrm rot="16200000">
          <a:off x="3213742" y="1910071"/>
          <a:ext cx="502052" cy="43165"/>
        </a:xfrm>
        <a:custGeom>
          <a:avLst/>
          <a:gdLst/>
          <a:ahLst/>
          <a:cxnLst/>
          <a:rect l="0" t="0" r="0" b="0"/>
          <a:pathLst>
            <a:path>
              <a:moveTo>
                <a:pt x="0" y="21582"/>
              </a:moveTo>
              <a:lnTo>
                <a:pt x="502052" y="215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452217" y="1919102"/>
        <a:ext cx="25102" cy="25102"/>
      </dsp:txXfrm>
    </dsp:sp>
    <dsp:sp modelId="{4EC8699C-D0AA-4E7B-BE14-4C90A703FBE4}">
      <dsp:nvSpPr>
        <dsp:cNvPr id="0" name=""/>
        <dsp:cNvSpPr/>
      </dsp:nvSpPr>
      <dsp:spPr>
        <a:xfrm>
          <a:off x="2633879" y="18848"/>
          <a:ext cx="1661779" cy="1661779"/>
        </a:xfrm>
        <a:prstGeom prst="ellips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a:t>Images</a:t>
          </a:r>
          <a:endParaRPr lang="en-IN" sz="2000" kern="1200"/>
        </a:p>
      </dsp:txBody>
      <dsp:txXfrm>
        <a:off x="2877241" y="262210"/>
        <a:ext cx="1175055" cy="1175055"/>
      </dsp:txXfrm>
    </dsp:sp>
    <dsp:sp modelId="{FA45AA23-C4E8-4BC2-BDD6-E1B18E7983CB}">
      <dsp:nvSpPr>
        <dsp:cNvPr id="0" name=""/>
        <dsp:cNvSpPr/>
      </dsp:nvSpPr>
      <dsp:spPr>
        <a:xfrm rot="1800000">
          <a:off x="4150709" y="3532945"/>
          <a:ext cx="502052" cy="43165"/>
        </a:xfrm>
        <a:custGeom>
          <a:avLst/>
          <a:gdLst/>
          <a:ahLst/>
          <a:cxnLst/>
          <a:rect l="0" t="0" r="0" b="0"/>
          <a:pathLst>
            <a:path>
              <a:moveTo>
                <a:pt x="0" y="21582"/>
              </a:moveTo>
              <a:lnTo>
                <a:pt x="502052" y="215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9184" y="3541976"/>
        <a:ext cx="25102" cy="25102"/>
      </dsp:txXfrm>
    </dsp:sp>
    <dsp:sp modelId="{51B37F15-91EB-488E-AF06-68C2E3B1AA5D}">
      <dsp:nvSpPr>
        <dsp:cNvPr id="0" name=""/>
        <dsp:cNvSpPr/>
      </dsp:nvSpPr>
      <dsp:spPr>
        <a:xfrm>
          <a:off x="4507812" y="3264596"/>
          <a:ext cx="1661779" cy="1661779"/>
        </a:xfrm>
        <a:prstGeom prst="ellips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a:t>Containers</a:t>
          </a:r>
          <a:endParaRPr lang="en-IN" sz="2000" kern="1200"/>
        </a:p>
      </dsp:txBody>
      <dsp:txXfrm>
        <a:off x="4751174" y="3507958"/>
        <a:ext cx="1175055" cy="1175055"/>
      </dsp:txXfrm>
    </dsp:sp>
    <dsp:sp modelId="{FB7661CB-5021-4B17-B3BF-B4B85F0734EA}">
      <dsp:nvSpPr>
        <dsp:cNvPr id="0" name=""/>
        <dsp:cNvSpPr/>
      </dsp:nvSpPr>
      <dsp:spPr>
        <a:xfrm rot="9000000">
          <a:off x="2276775" y="3532945"/>
          <a:ext cx="502052" cy="43165"/>
        </a:xfrm>
        <a:custGeom>
          <a:avLst/>
          <a:gdLst/>
          <a:ahLst/>
          <a:cxnLst/>
          <a:rect l="0" t="0" r="0" b="0"/>
          <a:pathLst>
            <a:path>
              <a:moveTo>
                <a:pt x="0" y="21582"/>
              </a:moveTo>
              <a:lnTo>
                <a:pt x="502052" y="215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515250" y="3541976"/>
        <a:ext cx="25102" cy="25102"/>
      </dsp:txXfrm>
    </dsp:sp>
    <dsp:sp modelId="{B61A03D7-2141-4670-8A32-4D8E79EAD5E8}">
      <dsp:nvSpPr>
        <dsp:cNvPr id="0" name=""/>
        <dsp:cNvSpPr/>
      </dsp:nvSpPr>
      <dsp:spPr>
        <a:xfrm>
          <a:off x="759945" y="3264596"/>
          <a:ext cx="1661779" cy="1661779"/>
        </a:xfrm>
        <a:prstGeom prst="ellipse">
          <a:avLst/>
        </a:prstGeom>
        <a:gradFill rotWithShape="0">
          <a:gsLst>
            <a:gs pos="0">
              <a:schemeClr val="accent1">
                <a:hueOff val="0"/>
                <a:satOff val="0"/>
                <a:lumOff val="0"/>
                <a:alphaOff val="0"/>
                <a:tint val="100000"/>
                <a:shade val="100000"/>
                <a:satMod val="129999"/>
              </a:schemeClr>
            </a:gs>
            <a:gs pos="100000">
              <a:schemeClr val="accen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0" i="0" kern="1200" baseline="0"/>
            <a:t>Services</a:t>
          </a:r>
          <a:endParaRPr lang="en-IN" sz="2000" kern="1200"/>
        </a:p>
      </dsp:txBody>
      <dsp:txXfrm>
        <a:off x="1003307" y="3507958"/>
        <a:ext cx="1175055" cy="11750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86595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Eg</a:t>
            </a:r>
            <a:r>
              <a:rPr lang="en-IN" dirty="0"/>
              <a:t> of Workspaces : PID, net (network interfaces), </a:t>
            </a:r>
            <a:r>
              <a:rPr lang="en-IN" dirty="0" err="1"/>
              <a:t>ipc</a:t>
            </a:r>
            <a:r>
              <a:rPr lang="en-IN" dirty="0"/>
              <a:t> ( </a:t>
            </a:r>
            <a:r>
              <a:rPr lang="en-IN" dirty="0" err="1"/>
              <a:t>Interprocess</a:t>
            </a:r>
            <a:r>
              <a:rPr lang="en-IN" dirty="0"/>
              <a:t> communication), </a:t>
            </a:r>
            <a:r>
              <a:rPr lang="en-IN" dirty="0" err="1"/>
              <a:t>mnt</a:t>
            </a:r>
            <a:r>
              <a:rPr lang="en-IN" dirty="0"/>
              <a:t> ( file system mount point), </a:t>
            </a:r>
            <a:r>
              <a:rPr lang="en-IN" dirty="0" err="1"/>
              <a:t>uts</a:t>
            </a:r>
            <a:r>
              <a:rPr lang="en-IN" dirty="0"/>
              <a:t>(isolate kernel &amp; version identifiers</a:t>
            </a:r>
          </a:p>
          <a:p>
            <a:endParaRPr lang="en-IN" dirty="0"/>
          </a:p>
          <a:p>
            <a:r>
              <a:rPr lang="en-IN" dirty="0"/>
              <a:t>Control Groups -  Limit no of resources allocated to Applications</a:t>
            </a:r>
          </a:p>
          <a:p>
            <a:endParaRPr lang="en-IN" dirty="0"/>
          </a:p>
          <a:p>
            <a:r>
              <a:rPr lang="en-IN" dirty="0" err="1"/>
              <a:t>UnionFS</a:t>
            </a:r>
            <a:r>
              <a:rPr lang="en-IN" dirty="0"/>
              <a:t> – Provide Building Blocks for Containers </a:t>
            </a:r>
          </a:p>
          <a:p>
            <a:endParaRPr lang="en-IN" dirty="0"/>
          </a:p>
          <a:p>
            <a:r>
              <a:rPr lang="en-IN" sz="1200" b="0" i="0" dirty="0">
                <a:effectLst/>
                <a:latin typeface="+mn-lt"/>
                <a:ea typeface="+mn-ea"/>
                <a:cs typeface="+mn-cs"/>
                <a:sym typeface="Calibri"/>
              </a:rPr>
              <a:t> namespaces, control groups, and </a:t>
            </a:r>
            <a:r>
              <a:rPr lang="en-IN" sz="1200" b="0" i="0" dirty="0" err="1">
                <a:effectLst/>
                <a:latin typeface="+mn-lt"/>
                <a:ea typeface="+mn-ea"/>
                <a:cs typeface="+mn-cs"/>
                <a:sym typeface="Calibri"/>
              </a:rPr>
              <a:t>UnionFS</a:t>
            </a:r>
            <a:r>
              <a:rPr lang="en-IN" sz="1200" b="0" i="0" dirty="0">
                <a:effectLst/>
                <a:latin typeface="+mn-lt"/>
                <a:ea typeface="+mn-ea"/>
                <a:cs typeface="+mn-cs"/>
                <a:sym typeface="Calibri"/>
              </a:rPr>
              <a:t> to get  Container Format </a:t>
            </a:r>
            <a:endParaRPr lang="en-IN" dirty="0"/>
          </a:p>
          <a:p>
            <a:endParaRPr lang="en-IN" dirty="0"/>
          </a:p>
        </p:txBody>
      </p:sp>
    </p:spTree>
    <p:extLst>
      <p:ext uri="{BB962C8B-B14F-4D97-AF65-F5344CB8AC3E}">
        <p14:creationId xmlns:p14="http://schemas.microsoft.com/office/powerpoint/2010/main" val="40091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390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pPr lvl="1" indent="45720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82516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pPr lvl="1" indent="457200"/>
            <a:endParaRPr dirty="0"/>
          </a:p>
        </p:txBody>
      </p:sp>
    </p:spTree>
    <p:extLst>
      <p:ext uri="{BB962C8B-B14F-4D97-AF65-F5344CB8AC3E}">
        <p14:creationId xmlns:p14="http://schemas.microsoft.com/office/powerpoint/2010/main" val="4223747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dirty="0">
                <a:effectLst/>
                <a:latin typeface="+mn-lt"/>
                <a:ea typeface="+mn-ea"/>
                <a:cs typeface="+mn-cs"/>
                <a:sym typeface="Calibri"/>
              </a:rPr>
              <a:t>read-only template with instructions for creating a Docker container. </a:t>
            </a:r>
          </a:p>
          <a:p>
            <a:r>
              <a:rPr lang="en-IN" sz="1200" b="0" i="0" dirty="0">
                <a:effectLst/>
                <a:latin typeface="+mn-lt"/>
                <a:ea typeface="+mn-ea"/>
                <a:cs typeface="+mn-cs"/>
                <a:sym typeface="Calibri"/>
              </a:rPr>
              <a:t>Often, an image is </a:t>
            </a:r>
            <a:r>
              <a:rPr lang="en-IN" sz="1200" b="0" i="1" dirty="0">
                <a:effectLst/>
                <a:latin typeface="+mn-lt"/>
                <a:ea typeface="+mn-ea"/>
                <a:cs typeface="+mn-cs"/>
                <a:sym typeface="Calibri"/>
              </a:rPr>
              <a:t>based on</a:t>
            </a:r>
            <a:r>
              <a:rPr lang="en-IN" sz="1200" b="0" i="0" dirty="0">
                <a:effectLst/>
                <a:latin typeface="+mn-lt"/>
                <a:ea typeface="+mn-ea"/>
                <a:cs typeface="+mn-cs"/>
                <a:sym typeface="Calibri"/>
              </a:rPr>
              <a:t> another image, with some additional customization.</a:t>
            </a:r>
          </a:p>
          <a:p>
            <a:r>
              <a:rPr lang="en-IN" sz="1200" b="0" i="0" dirty="0">
                <a:effectLst/>
                <a:latin typeface="+mn-lt"/>
                <a:ea typeface="+mn-ea"/>
                <a:cs typeface="+mn-cs"/>
                <a:sym typeface="Calibri"/>
              </a:rPr>
              <a:t> For example, you may build an image which is based on the </a:t>
            </a:r>
            <a:r>
              <a:rPr lang="en-IN" dirty="0"/>
              <a:t>ubuntu</a:t>
            </a:r>
            <a:r>
              <a:rPr lang="en-IN" sz="1200" b="0" i="0" dirty="0">
                <a:effectLst/>
                <a:latin typeface="+mn-lt"/>
                <a:ea typeface="+mn-ea"/>
                <a:cs typeface="+mn-cs"/>
                <a:sym typeface="Calibri"/>
              </a:rPr>
              <a:t> image, but installs the Apache web server and your application, as well as the configuration details needed to make your application run.</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Create or download from registry.</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For creation – create a </a:t>
            </a:r>
            <a:r>
              <a:rPr lang="en-IN" sz="1200" b="0" i="0" dirty="0" err="1">
                <a:effectLst/>
                <a:latin typeface="+mn-lt"/>
                <a:ea typeface="+mn-ea"/>
                <a:cs typeface="+mn-cs"/>
                <a:sym typeface="Calibri"/>
              </a:rPr>
              <a:t>dockerfile</a:t>
            </a:r>
            <a:r>
              <a:rPr lang="en-IN" sz="1200" b="0" i="0" dirty="0">
                <a:effectLst/>
                <a:latin typeface="+mn-lt"/>
                <a:ea typeface="+mn-ea"/>
                <a:cs typeface="+mn-cs"/>
                <a:sym typeface="Calibri"/>
              </a:rPr>
              <a:t> , each statement is a command or instruction , creating a layer in image.</a:t>
            </a:r>
          </a:p>
          <a:p>
            <a:r>
              <a:rPr lang="en-IN" sz="1200" b="0" i="0" dirty="0">
                <a:effectLst/>
                <a:latin typeface="+mn-lt"/>
                <a:ea typeface="+mn-ea"/>
                <a:cs typeface="+mn-cs"/>
                <a:sym typeface="Calibri"/>
              </a:rPr>
              <a:t>When rebuilding only changed part is rebuilt hence rebuild is also  faster</a:t>
            </a:r>
          </a:p>
          <a:p>
            <a:endParaRPr lang="en-IN" sz="1200" b="0" i="0" dirty="0">
              <a:effectLst/>
              <a:latin typeface="+mn-lt"/>
              <a:ea typeface="+mn-ea"/>
              <a:cs typeface="+mn-cs"/>
              <a:sym typeface="Calibri"/>
            </a:endParaRP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Container – Runnable instance of Image</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Scale containers across multiple daemons, </a:t>
            </a:r>
            <a:r>
              <a:rPr lang="en-IN" sz="1200" b="0" i="0" dirty="0" err="1">
                <a:effectLst/>
                <a:latin typeface="+mn-lt"/>
                <a:ea typeface="+mn-ea"/>
                <a:cs typeface="+mn-cs"/>
                <a:sym typeface="Calibri"/>
              </a:rPr>
              <a:t>Alllows</a:t>
            </a:r>
            <a:r>
              <a:rPr lang="en-IN" sz="1200" b="0" i="0" dirty="0">
                <a:effectLst/>
                <a:latin typeface="+mn-lt"/>
                <a:ea typeface="+mn-ea"/>
                <a:cs typeface="+mn-cs"/>
                <a:sym typeface="Calibri"/>
              </a:rPr>
              <a:t> you to define desired state ( how many service replicas)must be available</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Service is load balanced so to docker client it looks like a single application.</a:t>
            </a:r>
          </a:p>
          <a:p>
            <a:r>
              <a:rPr lang="en-IN" sz="1200" b="0" i="0" dirty="0">
                <a:effectLst/>
                <a:latin typeface="+mn-lt"/>
                <a:ea typeface="+mn-ea"/>
                <a:cs typeface="+mn-cs"/>
                <a:sym typeface="Calibri"/>
              </a:rPr>
              <a:t> </a:t>
            </a:r>
          </a:p>
        </p:txBody>
      </p:sp>
    </p:spTree>
    <p:extLst>
      <p:ext uri="{BB962C8B-B14F-4D97-AF65-F5344CB8AC3E}">
        <p14:creationId xmlns:p14="http://schemas.microsoft.com/office/powerpoint/2010/main" val="1491999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9838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362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57384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841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Multiple OS on same machine</a:t>
            </a:r>
          </a:p>
          <a:p>
            <a:r>
              <a:rPr lang="en-IN" dirty="0"/>
              <a:t>Easy Maintenance &amp; Recovery</a:t>
            </a:r>
          </a:p>
          <a:p>
            <a:r>
              <a:rPr lang="en-IN" dirty="0"/>
              <a:t>Lower Cost</a:t>
            </a:r>
          </a:p>
          <a:p>
            <a:endParaRPr lang="en-IN" dirty="0"/>
          </a:p>
          <a:p>
            <a:r>
              <a:rPr lang="en-IN" dirty="0" err="1"/>
              <a:t>Disadv</a:t>
            </a:r>
            <a:r>
              <a:rPr lang="en-IN" dirty="0"/>
              <a:t> : Unstable, Hypervisors not efficient as OS, Long Boot up Time ( 1 minute onwards)</a:t>
            </a:r>
          </a:p>
          <a:p>
            <a:r>
              <a:rPr lang="en-IN" dirty="0"/>
              <a:t>Scaling is costly &amp; tedious ; Resource Utilization n is nit god or anywhere.</a:t>
            </a:r>
          </a:p>
          <a:p>
            <a:endParaRPr lang="en-IN" dirty="0"/>
          </a:p>
          <a:p>
            <a:r>
              <a:rPr lang="en-IN" sz="1200" b="0" i="0" dirty="0">
                <a:effectLst/>
                <a:latin typeface="+mn-lt"/>
                <a:ea typeface="+mn-ea"/>
                <a:cs typeface="+mn-cs"/>
                <a:sym typeface="Calibri"/>
              </a:rPr>
              <a:t>A </a:t>
            </a:r>
            <a:r>
              <a:rPr lang="en-IN" sz="1200" b="1" i="0" dirty="0">
                <a:effectLst/>
                <a:latin typeface="+mn-lt"/>
                <a:ea typeface="+mn-ea"/>
                <a:cs typeface="+mn-cs"/>
                <a:sym typeface="Calibri"/>
              </a:rPr>
              <a:t>hypervisor</a:t>
            </a:r>
            <a:r>
              <a:rPr lang="en-IN" sz="1200" b="0" i="0" dirty="0">
                <a:effectLst/>
                <a:latin typeface="+mn-lt"/>
                <a:ea typeface="+mn-ea"/>
                <a:cs typeface="+mn-cs"/>
                <a:sym typeface="Calibri"/>
              </a:rPr>
              <a:t> is a function which abstracts -- isolates -- operating systems and applications from the underlying computer </a:t>
            </a:r>
            <a:r>
              <a:rPr lang="en-IN" sz="1200" b="0" i="0" dirty="0" err="1">
                <a:effectLst/>
                <a:latin typeface="+mn-lt"/>
                <a:ea typeface="+mn-ea"/>
                <a:cs typeface="+mn-cs"/>
                <a:sym typeface="Calibri"/>
              </a:rPr>
              <a:t>hardwar</a:t>
            </a:r>
            <a:endParaRPr lang="en-IN" dirty="0"/>
          </a:p>
        </p:txBody>
      </p:sp>
    </p:spTree>
    <p:extLst>
      <p:ext uri="{BB962C8B-B14F-4D97-AF65-F5344CB8AC3E}">
        <p14:creationId xmlns:p14="http://schemas.microsoft.com/office/powerpoint/2010/main" val="23995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Containers on same host OS Kernel</a:t>
            </a:r>
          </a:p>
          <a:p>
            <a:r>
              <a:rPr lang="en-IN" dirty="0"/>
              <a:t>Better Resource Utilization &amp; boot is fast.</a:t>
            </a:r>
          </a:p>
          <a:p>
            <a:endParaRPr lang="en-IN" dirty="0"/>
          </a:p>
          <a:p>
            <a:r>
              <a:rPr lang="en-IN" dirty="0"/>
              <a:t>People  </a:t>
            </a:r>
            <a:r>
              <a:rPr lang="en-IN" dirty="0" err="1"/>
              <a:t>usex</a:t>
            </a:r>
            <a:r>
              <a:rPr lang="en-IN" dirty="0"/>
              <a:t> mix, Containerization on top of </a:t>
            </a:r>
          </a:p>
        </p:txBody>
      </p:sp>
    </p:spTree>
    <p:extLst>
      <p:ext uri="{BB962C8B-B14F-4D97-AF65-F5344CB8AC3E}">
        <p14:creationId xmlns:p14="http://schemas.microsoft.com/office/powerpoint/2010/main" val="110972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Costly(due to infrastructure requirements) &amp; not scalable</a:t>
            </a:r>
          </a:p>
        </p:txBody>
      </p:sp>
    </p:spTree>
    <p:extLst>
      <p:ext uri="{BB962C8B-B14F-4D97-AF65-F5344CB8AC3E}">
        <p14:creationId xmlns:p14="http://schemas.microsoft.com/office/powerpoint/2010/main" val="400178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dirty="0">
                <a:effectLst/>
                <a:latin typeface="+mn-lt"/>
                <a:ea typeface="+mn-ea"/>
                <a:cs typeface="+mn-cs"/>
                <a:sym typeface="Calibri"/>
              </a:rPr>
              <a:t>Run application in isolated environment called a container. </a:t>
            </a:r>
          </a:p>
          <a:p>
            <a:r>
              <a:rPr lang="en-IN" sz="1200" b="0" i="0" dirty="0">
                <a:effectLst/>
                <a:latin typeface="+mn-lt"/>
                <a:ea typeface="+mn-ea"/>
                <a:cs typeface="+mn-cs"/>
                <a:sym typeface="Calibri"/>
              </a:rPr>
              <a:t>The isolation and security allow you to run many containers simultaneously on a given host. </a:t>
            </a:r>
          </a:p>
          <a:p>
            <a:r>
              <a:rPr lang="en-IN" sz="1200" b="0" i="0" dirty="0">
                <a:effectLst/>
                <a:latin typeface="+mn-lt"/>
                <a:ea typeface="+mn-ea"/>
                <a:cs typeface="+mn-cs"/>
                <a:sym typeface="Calibri"/>
              </a:rPr>
              <a:t>Containers are lightweight because they don’t need the extra load of a hypervisor, but run directly within the host machine’s kernel. </a:t>
            </a:r>
          </a:p>
          <a:p>
            <a:r>
              <a:rPr lang="en-IN" sz="1200" b="0" i="0" dirty="0">
                <a:effectLst/>
                <a:latin typeface="+mn-lt"/>
                <a:ea typeface="+mn-ea"/>
                <a:cs typeface="+mn-cs"/>
                <a:sym typeface="Calibri"/>
              </a:rPr>
              <a:t>Hence more multiple containers</a:t>
            </a:r>
          </a:p>
          <a:p>
            <a:r>
              <a:rPr lang="en-IN" sz="1200" b="0" i="0" dirty="0">
                <a:effectLst/>
                <a:latin typeface="+mn-lt"/>
                <a:ea typeface="+mn-ea"/>
                <a:cs typeface="+mn-cs"/>
                <a:sym typeface="Calibri"/>
              </a:rPr>
              <a:t>Even in host those are virtual machines!</a:t>
            </a:r>
          </a:p>
          <a:p>
            <a:r>
              <a:rPr lang="en-IN" sz="1200" b="0" i="0" dirty="0">
                <a:effectLst/>
                <a:latin typeface="+mn-lt"/>
                <a:ea typeface="+mn-ea"/>
                <a:cs typeface="+mn-cs"/>
                <a:sym typeface="Calibri"/>
              </a:rPr>
              <a:t>Docker – Containerization platform which packages </a:t>
            </a:r>
            <a:r>
              <a:rPr lang="en-IN" sz="1200" b="0" i="0" dirty="0" err="1">
                <a:effectLst/>
                <a:latin typeface="+mn-lt"/>
                <a:ea typeface="+mn-ea"/>
                <a:cs typeface="+mn-cs"/>
                <a:sym typeface="Calibri"/>
              </a:rPr>
              <a:t>appln</a:t>
            </a:r>
            <a:r>
              <a:rPr lang="en-IN" sz="1200" b="0" i="0" dirty="0">
                <a:effectLst/>
                <a:latin typeface="+mn-lt"/>
                <a:ea typeface="+mn-ea"/>
                <a:cs typeface="+mn-cs"/>
                <a:sym typeface="Calibri"/>
              </a:rPr>
              <a:t> &amp; its dependencies together in form of Containers so app can work &amp;  n environment agnostic</a:t>
            </a:r>
          </a:p>
          <a:p>
            <a:endParaRPr lang="en-IN" sz="1200" b="0" i="0" dirty="0">
              <a:effectLst/>
              <a:latin typeface="+mn-lt"/>
              <a:ea typeface="+mn-ea"/>
              <a:cs typeface="+mn-cs"/>
              <a:sym typeface="Calibri"/>
            </a:endParaRPr>
          </a:p>
          <a:p>
            <a:r>
              <a:rPr lang="en-IN" dirty="0"/>
              <a:t>Lifecycle Manager of Container:</a:t>
            </a:r>
          </a:p>
          <a:p>
            <a:pPr lvl="1"/>
            <a:r>
              <a:rPr lang="en-IN" dirty="0"/>
              <a:t>Develop your application using Docker </a:t>
            </a:r>
          </a:p>
          <a:p>
            <a:pPr lvl="1"/>
            <a:r>
              <a:rPr lang="en-IN" dirty="0"/>
              <a:t>Distribute &amp; test application using Docker</a:t>
            </a:r>
          </a:p>
          <a:p>
            <a:pPr lvl="1"/>
            <a:r>
              <a:rPr lang="en-IN" dirty="0"/>
              <a:t>Deployment is now Environment agnostic</a:t>
            </a:r>
          </a:p>
          <a:p>
            <a:pPr lvl="1"/>
            <a:endParaRPr lang="en-IN" dirty="0"/>
          </a:p>
        </p:txBody>
      </p:sp>
    </p:spTree>
    <p:extLst>
      <p:ext uri="{BB962C8B-B14F-4D97-AF65-F5344CB8AC3E}">
        <p14:creationId xmlns:p14="http://schemas.microsoft.com/office/powerpoint/2010/main" val="762794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Docker Engine consists of :</a:t>
            </a:r>
          </a:p>
          <a:p>
            <a:r>
              <a:rPr lang="en-IN" dirty="0"/>
              <a:t>Daemon  - </a:t>
            </a:r>
            <a:r>
              <a:rPr lang="en-IN" dirty="0" err="1"/>
              <a:t>dockerd</a:t>
            </a:r>
            <a:endParaRPr lang="en-IN" dirty="0"/>
          </a:p>
          <a:p>
            <a:r>
              <a:rPr lang="en-IN" dirty="0"/>
              <a:t>REST </a:t>
            </a:r>
            <a:r>
              <a:rPr lang="en-IN" dirty="0" err="1"/>
              <a:t>Api</a:t>
            </a:r>
            <a:r>
              <a:rPr lang="en-IN" dirty="0"/>
              <a:t> – Interfaces used by Programs to talk to Daemon &amp; instructing it what to do.</a:t>
            </a:r>
          </a:p>
          <a:p>
            <a:r>
              <a:rPr lang="en-IN" dirty="0"/>
              <a:t>Command line Interface (CLI) – Docker Command</a:t>
            </a:r>
          </a:p>
          <a:p>
            <a:endParaRPr lang="en-IN" dirty="0"/>
          </a:p>
          <a:p>
            <a:r>
              <a:rPr lang="en-IN" dirty="0"/>
              <a:t>CLI uses Rest API to send commands to daemon through script or direct CLI </a:t>
            </a:r>
          </a:p>
          <a:p>
            <a:endParaRPr lang="en-IN" dirty="0"/>
          </a:p>
          <a:p>
            <a:r>
              <a:rPr lang="en-IN" dirty="0"/>
              <a:t>Docker manages docker objects – images, containers, networks &amp; Volumes</a:t>
            </a:r>
          </a:p>
          <a:p>
            <a:endParaRPr lang="en-IN" dirty="0"/>
          </a:p>
          <a:p>
            <a:endParaRPr lang="en-IN" dirty="0"/>
          </a:p>
          <a:p>
            <a:r>
              <a:rPr lang="en-IN" dirty="0"/>
              <a:t> </a:t>
            </a:r>
          </a:p>
        </p:txBody>
      </p:sp>
    </p:spTree>
    <p:extLst>
      <p:ext uri="{BB962C8B-B14F-4D97-AF65-F5344CB8AC3E}">
        <p14:creationId xmlns:p14="http://schemas.microsoft.com/office/powerpoint/2010/main" val="131713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Client Server</a:t>
            </a:r>
          </a:p>
          <a:p>
            <a:r>
              <a:rPr lang="en-IN" dirty="0"/>
              <a:t>Docker Client to Docker Daemon</a:t>
            </a:r>
          </a:p>
          <a:p>
            <a:r>
              <a:rPr lang="en-IN" dirty="0"/>
              <a:t>Daemon - </a:t>
            </a:r>
            <a:r>
              <a:rPr lang="en-IN" sz="1200" b="0" i="0" dirty="0">
                <a:effectLst/>
                <a:latin typeface="+mn-lt"/>
                <a:ea typeface="+mn-ea"/>
                <a:cs typeface="+mn-cs"/>
                <a:sym typeface="Calibri"/>
              </a:rPr>
              <a:t> building, running, and distributing your Docker containers. </a:t>
            </a:r>
          </a:p>
          <a:p>
            <a:r>
              <a:rPr lang="en-IN" sz="1200" b="0" i="0" dirty="0">
                <a:effectLst/>
                <a:latin typeface="+mn-lt"/>
                <a:ea typeface="+mn-ea"/>
                <a:cs typeface="+mn-cs"/>
                <a:sym typeface="Calibri"/>
              </a:rPr>
              <a:t>Same System for Docker Client &amp; Daemon or Daemon on Diff Server</a:t>
            </a:r>
          </a:p>
          <a:p>
            <a:r>
              <a:rPr lang="en-IN" sz="1200" b="0" i="0" dirty="0">
                <a:effectLst/>
                <a:latin typeface="+mn-lt"/>
                <a:ea typeface="+mn-ea"/>
                <a:cs typeface="+mn-cs"/>
                <a:sym typeface="Calibri"/>
              </a:rPr>
              <a:t>Communication between Docker Client &amp; Daemon – Rest API , Unix Socket or network Interface</a:t>
            </a:r>
            <a:endParaRPr lang="en-IN" dirty="0"/>
          </a:p>
        </p:txBody>
      </p:sp>
    </p:spTree>
    <p:extLst>
      <p:ext uri="{BB962C8B-B14F-4D97-AF65-F5344CB8AC3E}">
        <p14:creationId xmlns:p14="http://schemas.microsoft.com/office/powerpoint/2010/main" val="378090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dirty="0">
                <a:effectLst/>
                <a:latin typeface="+mn-lt"/>
                <a:ea typeface="+mn-ea"/>
                <a:cs typeface="+mn-cs"/>
                <a:sym typeface="Calibri"/>
              </a:rPr>
              <a:t>Daemon(</a:t>
            </a:r>
            <a:r>
              <a:rPr lang="en-IN" sz="1200" b="0" i="0" dirty="0" err="1">
                <a:effectLst/>
                <a:latin typeface="+mn-lt"/>
                <a:ea typeface="+mn-ea"/>
                <a:cs typeface="+mn-cs"/>
                <a:sym typeface="Calibri"/>
              </a:rPr>
              <a:t>dockerd</a:t>
            </a:r>
            <a:r>
              <a:rPr lang="en-IN" sz="1200" b="0" i="0" dirty="0">
                <a:effectLst/>
                <a:latin typeface="+mn-lt"/>
                <a:ea typeface="+mn-ea"/>
                <a:cs typeface="+mn-cs"/>
                <a:sym typeface="Calibri"/>
              </a:rPr>
              <a:t>)-&gt; listens for Docker API requests </a:t>
            </a:r>
          </a:p>
          <a:p>
            <a:r>
              <a:rPr lang="en-IN" sz="1200" b="0" i="0" dirty="0">
                <a:effectLst/>
                <a:latin typeface="+mn-lt"/>
                <a:ea typeface="+mn-ea"/>
                <a:cs typeface="+mn-cs"/>
                <a:sym typeface="Calibri"/>
              </a:rPr>
              <a:t>manages Docker objects such as images, containers, networks, and volumes</a:t>
            </a:r>
          </a:p>
          <a:p>
            <a:r>
              <a:rPr lang="en-IN" sz="1200" b="0" i="0" dirty="0">
                <a:effectLst/>
                <a:latin typeface="+mn-lt"/>
                <a:ea typeface="+mn-ea"/>
                <a:cs typeface="+mn-cs"/>
                <a:sym typeface="Calibri"/>
              </a:rPr>
              <a:t>communicate with other daemons to manage Docker services</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Docket Client(docker) -&gt; You use this to send commands to daemon </a:t>
            </a:r>
          </a:p>
          <a:p>
            <a:r>
              <a:rPr lang="en-IN" sz="1200" b="0" i="0" dirty="0">
                <a:effectLst/>
                <a:latin typeface="+mn-lt"/>
                <a:ea typeface="+mn-ea"/>
                <a:cs typeface="+mn-cs"/>
                <a:sym typeface="Calibri"/>
              </a:rPr>
              <a:t>Uses Docker API , can communicate to multiple Daemons</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Docker Registry - &gt; </a:t>
            </a:r>
            <a:r>
              <a:rPr lang="en-IN" sz="1200" b="0" i="0" dirty="0" err="1">
                <a:effectLst/>
                <a:latin typeface="+mn-lt"/>
                <a:ea typeface="+mn-ea"/>
                <a:cs typeface="+mn-cs"/>
                <a:sym typeface="Calibri"/>
              </a:rPr>
              <a:t>eg</a:t>
            </a:r>
            <a:r>
              <a:rPr lang="en-IN" sz="1200" b="0" i="0" dirty="0">
                <a:effectLst/>
                <a:latin typeface="+mn-lt"/>
                <a:ea typeface="+mn-ea"/>
                <a:cs typeface="+mn-cs"/>
                <a:sym typeface="Calibri"/>
              </a:rPr>
              <a:t> </a:t>
            </a:r>
            <a:r>
              <a:rPr lang="en-IN" sz="1200" b="0" i="0" dirty="0" err="1">
                <a:effectLst/>
                <a:latin typeface="+mn-lt"/>
                <a:ea typeface="+mn-ea"/>
                <a:cs typeface="+mn-cs"/>
                <a:sym typeface="Calibri"/>
              </a:rPr>
              <a:t>DockerHub</a:t>
            </a:r>
            <a:r>
              <a:rPr lang="en-IN" sz="1200" b="0" i="0" dirty="0">
                <a:effectLst/>
                <a:latin typeface="+mn-lt"/>
                <a:ea typeface="+mn-ea"/>
                <a:cs typeface="+mn-cs"/>
                <a:sym typeface="Calibri"/>
              </a:rPr>
              <a:t> , stores Docker images </a:t>
            </a:r>
          </a:p>
          <a:p>
            <a:r>
              <a:rPr lang="en-IN" sz="1200" b="0" i="0" dirty="0">
                <a:effectLst/>
                <a:latin typeface="+mn-lt"/>
                <a:ea typeface="+mn-ea"/>
                <a:cs typeface="+mn-cs"/>
                <a:sym typeface="Calibri"/>
              </a:rPr>
              <a:t>You can even run your own private registry</a:t>
            </a:r>
          </a:p>
          <a:p>
            <a:r>
              <a:rPr lang="en-IN" sz="1200" b="0" i="0" dirty="0">
                <a:effectLst/>
                <a:latin typeface="+mn-lt"/>
                <a:ea typeface="+mn-ea"/>
                <a:cs typeface="+mn-cs"/>
                <a:sym typeface="Calibri"/>
              </a:rPr>
              <a:t>Pull for download &amp; Push for </a:t>
            </a:r>
            <a:r>
              <a:rPr lang="en-IN" sz="1200" b="0" i="0" dirty="0" err="1">
                <a:effectLst/>
                <a:latin typeface="+mn-lt"/>
                <a:ea typeface="+mn-ea"/>
                <a:cs typeface="+mn-cs"/>
                <a:sym typeface="Calibri"/>
              </a:rPr>
              <a:t>checkin</a:t>
            </a:r>
            <a:r>
              <a:rPr lang="en-IN" sz="1200" b="0" i="0" dirty="0">
                <a:effectLst/>
                <a:latin typeface="+mn-lt"/>
                <a:ea typeface="+mn-ea"/>
                <a:cs typeface="+mn-cs"/>
                <a:sym typeface="Calibri"/>
              </a:rPr>
              <a:t> </a:t>
            </a:r>
          </a:p>
          <a:p>
            <a:endParaRPr lang="en-IN" dirty="0"/>
          </a:p>
        </p:txBody>
      </p:sp>
    </p:spTree>
    <p:extLst>
      <p:ext uri="{BB962C8B-B14F-4D97-AF65-F5344CB8AC3E}">
        <p14:creationId xmlns:p14="http://schemas.microsoft.com/office/powerpoint/2010/main" val="426165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Fast Delivery – CI/CD</a:t>
            </a:r>
          </a:p>
          <a:p>
            <a:r>
              <a:rPr lang="en-IN" dirty="0"/>
              <a:t>Ex : Share code with colleagues through docker – push app using Docker and test applications</a:t>
            </a:r>
          </a:p>
          <a:p>
            <a:r>
              <a:rPr lang="en-IN" dirty="0"/>
              <a:t>Fix bugs in Dev , test in Test </a:t>
            </a:r>
            <a:r>
              <a:rPr lang="en-IN" dirty="0" err="1"/>
              <a:t>Envt</a:t>
            </a:r>
            <a:endParaRPr lang="en-IN" dirty="0"/>
          </a:p>
          <a:p>
            <a:r>
              <a:rPr lang="en-IN" dirty="0"/>
              <a:t>Getting fix to Customer is just pushing new Docker Image</a:t>
            </a:r>
          </a:p>
          <a:p>
            <a:endParaRPr lang="en-IN" dirty="0"/>
          </a:p>
          <a:p>
            <a:r>
              <a:rPr lang="en-IN" sz="1200" b="0" i="0" dirty="0">
                <a:effectLst/>
                <a:latin typeface="+mn-lt"/>
                <a:ea typeface="+mn-ea"/>
                <a:cs typeface="+mn-cs"/>
                <a:sym typeface="Calibri"/>
              </a:rPr>
              <a:t> local laptop, on physical or virtual machines in a data </a:t>
            </a:r>
            <a:r>
              <a:rPr lang="en-IN" sz="1200" b="0" i="0" dirty="0" err="1">
                <a:effectLst/>
                <a:latin typeface="+mn-lt"/>
                <a:ea typeface="+mn-ea"/>
                <a:cs typeface="+mn-cs"/>
                <a:sym typeface="Calibri"/>
              </a:rPr>
              <a:t>center</a:t>
            </a:r>
            <a:r>
              <a:rPr lang="en-IN" sz="1200" b="0" i="0" dirty="0">
                <a:effectLst/>
                <a:latin typeface="+mn-lt"/>
                <a:ea typeface="+mn-ea"/>
                <a:cs typeface="+mn-cs"/>
                <a:sym typeface="Calibri"/>
              </a:rPr>
              <a:t>, on cloud providers, or in a mixture of environments.</a:t>
            </a:r>
          </a:p>
          <a:p>
            <a:endParaRPr lang="en-IN" sz="1200" b="0" i="0" dirty="0">
              <a:effectLst/>
              <a:latin typeface="+mn-lt"/>
              <a:ea typeface="+mn-ea"/>
              <a:cs typeface="+mn-cs"/>
              <a:sym typeface="Calibri"/>
            </a:endParaRPr>
          </a:p>
          <a:p>
            <a:r>
              <a:rPr lang="en-IN" sz="1200" b="0" i="0" dirty="0">
                <a:effectLst/>
                <a:latin typeface="+mn-lt"/>
                <a:ea typeface="+mn-ea"/>
                <a:cs typeface="+mn-cs"/>
                <a:sym typeface="Calibri"/>
              </a:rPr>
              <a:t>Cost-effective alternative to hypervisor-based virtual machines so that now you can use those resources for something else</a:t>
            </a:r>
          </a:p>
          <a:p>
            <a:endParaRPr lang="en-IN" sz="1200" b="0" i="0" dirty="0">
              <a:effectLst/>
              <a:latin typeface="+mn-lt"/>
              <a:ea typeface="+mn-ea"/>
              <a:cs typeface="+mn-cs"/>
              <a:sym typeface="Calibri"/>
            </a:endParaRPr>
          </a:p>
          <a:p>
            <a:endParaRPr lang="en-IN" sz="1200" b="0" i="0" dirty="0">
              <a:effectLst/>
              <a:latin typeface="+mn-lt"/>
              <a:ea typeface="+mn-ea"/>
              <a:cs typeface="+mn-cs"/>
              <a:sym typeface="Calibri"/>
            </a:endParaRPr>
          </a:p>
          <a:p>
            <a:endParaRPr lang="en-IN" dirty="0"/>
          </a:p>
        </p:txBody>
      </p:sp>
    </p:spTree>
    <p:extLst>
      <p:ext uri="{BB962C8B-B14F-4D97-AF65-F5344CB8AC3E}">
        <p14:creationId xmlns:p14="http://schemas.microsoft.com/office/powerpoint/2010/main" val="127657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8466" y="-8468"/>
            <a:ext cx="9171317" cy="6874935"/>
            <a:chOff x="0" y="0"/>
            <a:chExt cx="9171316" cy="6874934"/>
          </a:xfrm>
        </p:grpSpPr>
        <p:sp>
          <p:nvSpPr>
            <p:cNvPr id="22" name="Straight Connector 27"/>
            <p:cNvSpPr/>
            <p:nvPr/>
          </p:nvSpPr>
          <p:spPr>
            <a:xfrm flipV="1">
              <a:off x="5139296" y="4184073"/>
              <a:ext cx="4022476" cy="2682396"/>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23" name="Straight Connector 28"/>
            <p:cNvSpPr/>
            <p:nvPr/>
          </p:nvSpPr>
          <p:spPr>
            <a:xfrm>
              <a:off x="7051173" y="8468"/>
              <a:ext cx="1219200" cy="6858000"/>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24" name="Freeform 29"/>
            <p:cNvSpPr/>
            <p:nvPr/>
          </p:nvSpPr>
          <p:spPr>
            <a:xfrm>
              <a:off x="6900361" y="8469"/>
              <a:ext cx="2269444" cy="6866466"/>
            </a:xfrm>
            <a:custGeom>
              <a:avLst/>
              <a:gdLst/>
              <a:ahLst/>
              <a:cxnLst>
                <a:cxn ang="0">
                  <a:pos x="wd2" y="hd2"/>
                </a:cxn>
                <a:cxn ang="5400000">
                  <a:pos x="wd2" y="hd2"/>
                </a:cxn>
                <a:cxn ang="10800000">
                  <a:pos x="wd2" y="hd2"/>
                </a:cxn>
                <a:cxn ang="16200000">
                  <a:pos x="wd2" y="hd2"/>
                </a:cxn>
              </a:cxnLst>
              <a:rect l="0" t="0" r="r" b="b"/>
              <a:pathLst>
                <a:path w="21577" h="21600" extrusionOk="0">
                  <a:moveTo>
                    <a:pt x="19239" y="0"/>
                  </a:moveTo>
                  <a:lnTo>
                    <a:pt x="0" y="21573"/>
                  </a:lnTo>
                  <a:lnTo>
                    <a:pt x="21573" y="21600"/>
                  </a:lnTo>
                  <a:cubicBezTo>
                    <a:pt x="21600" y="14409"/>
                    <a:pt x="21466" y="7218"/>
                    <a:pt x="21493" y="27"/>
                  </a:cubicBezTo>
                  <a:lnTo>
                    <a:pt x="19239" y="0"/>
                  </a:lnTo>
                  <a:close/>
                </a:path>
              </a:pathLst>
            </a:custGeom>
            <a:solidFill>
              <a:schemeClr val="accent1">
                <a:alpha val="36000"/>
              </a:schemeClr>
            </a:solidFill>
            <a:ln w="12700" cap="flat">
              <a:noFill/>
              <a:miter lim="400000"/>
            </a:ln>
            <a:effectLst/>
          </p:spPr>
          <p:txBody>
            <a:bodyPr wrap="square" lIns="45719" tIns="45719" rIns="45719" bIns="45719" numCol="1" anchor="t">
              <a:noAutofit/>
            </a:bodyPr>
            <a:lstStyle/>
            <a:p>
              <a:endParaRPr/>
            </a:p>
          </p:txBody>
        </p:sp>
        <p:sp>
          <p:nvSpPr>
            <p:cNvPr id="25" name="Freeform 30"/>
            <p:cNvSpPr/>
            <p:nvPr/>
          </p:nvSpPr>
          <p:spPr>
            <a:xfrm>
              <a:off x="7213624" y="1"/>
              <a:ext cx="1948148" cy="6866467"/>
            </a:xfrm>
            <a:custGeom>
              <a:avLst/>
              <a:gdLst/>
              <a:ahLst/>
              <a:cxnLst>
                <a:cxn ang="0">
                  <a:pos x="wd2" y="hd2"/>
                </a:cxn>
                <a:cxn ang="5400000">
                  <a:pos x="wd2" y="hd2"/>
                </a:cxn>
                <a:cxn ang="10800000">
                  <a:pos x="wd2" y="hd2"/>
                </a:cxn>
                <a:cxn ang="16200000">
                  <a:pos x="wd2" y="hd2"/>
                </a:cxn>
              </a:cxnLst>
              <a:rect l="0" t="0" r="r" b="b"/>
              <a:pathLst>
                <a:path w="21578" h="21600" extrusionOk="0">
                  <a:moveTo>
                    <a:pt x="0" y="0"/>
                  </a:moveTo>
                  <a:lnTo>
                    <a:pt x="13316" y="21600"/>
                  </a:lnTo>
                  <a:lnTo>
                    <a:pt x="21569" y="21600"/>
                  </a:lnTo>
                  <a:cubicBezTo>
                    <a:pt x="21537" y="14400"/>
                    <a:pt x="21600" y="7200"/>
                    <a:pt x="21569" y="0"/>
                  </a:cubicBez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Freeform 31"/>
            <p:cNvSpPr/>
            <p:nvPr/>
          </p:nvSpPr>
          <p:spPr>
            <a:xfrm>
              <a:off x="6646361" y="3928533"/>
              <a:ext cx="2513566" cy="29379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44" y="0"/>
                  </a:lnTo>
                  <a:cubicBezTo>
                    <a:pt x="21563" y="7200"/>
                    <a:pt x="21581" y="14400"/>
                    <a:pt x="21600" y="21600"/>
                  </a:cubicBezTo>
                  <a:lnTo>
                    <a:pt x="0" y="21600"/>
                  </a:lnTo>
                  <a:close/>
                </a:path>
              </a:pathLst>
            </a:custGeom>
            <a:solidFill>
              <a:srgbClr val="17B0E4">
                <a:alpha val="66000"/>
              </a:srgbClr>
            </a:solidFill>
            <a:ln w="12700" cap="flat">
              <a:noFill/>
              <a:miter lim="400000"/>
            </a:ln>
            <a:effectLst/>
          </p:spPr>
          <p:txBody>
            <a:bodyPr wrap="square" lIns="45719" tIns="45719" rIns="45719" bIns="45719" numCol="1" anchor="t">
              <a:noAutofit/>
            </a:bodyPr>
            <a:lstStyle/>
            <a:p>
              <a:endParaRPr/>
            </a:p>
          </p:txBody>
        </p:sp>
        <p:sp>
          <p:nvSpPr>
            <p:cNvPr id="27" name="Freeform 32"/>
            <p:cNvSpPr/>
            <p:nvPr/>
          </p:nvSpPr>
          <p:spPr>
            <a:xfrm>
              <a:off x="7018894" y="1"/>
              <a:ext cx="2142877"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716" y="21600"/>
                  </a:lnTo>
                  <a:lnTo>
                    <a:pt x="21600" y="21573"/>
                  </a:lnTo>
                  <a:lnTo>
                    <a:pt x="21600" y="0"/>
                  </a:lnTo>
                  <a:lnTo>
                    <a:pt x="0" y="0"/>
                  </a:lnTo>
                  <a:close/>
                </a:path>
              </a:pathLst>
            </a:custGeom>
            <a:solidFill>
              <a:srgbClr val="17B0E4">
                <a:alpha val="50000"/>
              </a:srgbClr>
            </a:solidFill>
            <a:ln w="12700" cap="flat">
              <a:noFill/>
              <a:miter lim="400000"/>
            </a:ln>
            <a:effectLst/>
          </p:spPr>
          <p:txBody>
            <a:bodyPr wrap="square" lIns="45719" tIns="45719" rIns="45719" bIns="45719" numCol="1" anchor="t">
              <a:noAutofit/>
            </a:bodyPr>
            <a:lstStyle/>
            <a:p>
              <a:endParaRPr/>
            </a:p>
          </p:txBody>
        </p:sp>
        <p:sp>
          <p:nvSpPr>
            <p:cNvPr id="28" name="Freeform 33"/>
            <p:cNvSpPr/>
            <p:nvPr/>
          </p:nvSpPr>
          <p:spPr>
            <a:xfrm>
              <a:off x="8304241" y="1"/>
              <a:ext cx="857531" cy="6866467"/>
            </a:xfrm>
            <a:custGeom>
              <a:avLst/>
              <a:gdLst/>
              <a:ahLst/>
              <a:cxnLst>
                <a:cxn ang="0">
                  <a:pos x="wd2" y="hd2"/>
                </a:cxn>
                <a:cxn ang="5400000">
                  <a:pos x="wd2" y="hd2"/>
                </a:cxn>
                <a:cxn ang="10800000">
                  <a:pos x="wd2" y="hd2"/>
                </a:cxn>
                <a:cxn ang="16200000">
                  <a:pos x="wd2" y="hd2"/>
                </a:cxn>
              </a:cxnLst>
              <a:rect l="0" t="0" r="r" b="b"/>
              <a:pathLst>
                <a:path w="21600" h="21600" extrusionOk="0">
                  <a:moveTo>
                    <a:pt x="17053" y="0"/>
                  </a:moveTo>
                  <a:lnTo>
                    <a:pt x="0" y="21600"/>
                  </a:lnTo>
                  <a:lnTo>
                    <a:pt x="21600" y="21600"/>
                  </a:lnTo>
                  <a:cubicBezTo>
                    <a:pt x="21553" y="14400"/>
                    <a:pt x="21505" y="7200"/>
                    <a:pt x="21458" y="0"/>
                  </a:cubicBezTo>
                  <a:lnTo>
                    <a:pt x="17053" y="0"/>
                  </a:lnTo>
                  <a:close/>
                </a:path>
              </a:pathLst>
            </a:custGeom>
            <a:solidFill>
              <a:schemeClr val="accent2">
                <a:alpha val="70000"/>
              </a:schemeClr>
            </a:solidFill>
            <a:ln w="12700" cap="flat">
              <a:noFill/>
              <a:miter lim="400000"/>
            </a:ln>
            <a:effectLst/>
          </p:spPr>
          <p:txBody>
            <a:bodyPr wrap="square" lIns="45719" tIns="45719" rIns="45719" bIns="45719" numCol="1" anchor="t">
              <a:noAutofit/>
            </a:bodyPr>
            <a:lstStyle/>
            <a:p>
              <a:endParaRPr/>
            </a:p>
          </p:txBody>
        </p:sp>
        <p:sp>
          <p:nvSpPr>
            <p:cNvPr id="29" name="Freeform 34"/>
            <p:cNvSpPr/>
            <p:nvPr/>
          </p:nvSpPr>
          <p:spPr>
            <a:xfrm>
              <a:off x="8102631" y="0"/>
              <a:ext cx="1066771" cy="6866467"/>
            </a:xfrm>
            <a:custGeom>
              <a:avLst/>
              <a:gdLst/>
              <a:ahLst/>
              <a:cxnLst>
                <a:cxn ang="0">
                  <a:pos x="wd2" y="hd2"/>
                </a:cxn>
                <a:cxn ang="5400000">
                  <a:pos x="wd2" y="hd2"/>
                </a:cxn>
                <a:cxn ang="10800000">
                  <a:pos x="wd2" y="hd2"/>
                </a:cxn>
                <a:cxn ang="16200000">
                  <a:pos x="wd2" y="hd2"/>
                </a:cxn>
              </a:cxnLst>
              <a:rect l="0" t="0" r="r" b="b"/>
              <a:pathLst>
                <a:path w="21556" h="21600" extrusionOk="0">
                  <a:moveTo>
                    <a:pt x="0" y="0"/>
                  </a:moveTo>
                  <a:lnTo>
                    <a:pt x="18966" y="21600"/>
                  </a:lnTo>
                  <a:lnTo>
                    <a:pt x="21552" y="21600"/>
                  </a:lnTo>
                  <a:cubicBezTo>
                    <a:pt x="21600" y="14391"/>
                    <a:pt x="21217" y="7209"/>
                    <a:pt x="21265" y="0"/>
                  </a:cubicBezTo>
                  <a:lnTo>
                    <a:pt x="0" y="0"/>
                  </a:lnTo>
                  <a:close/>
                </a:path>
              </a:pathLst>
            </a:custGeom>
            <a:solidFill>
              <a:srgbClr val="236292">
                <a:alpha val="82000"/>
              </a:srgbClr>
            </a:solidFill>
            <a:ln w="12700" cap="flat">
              <a:noFill/>
              <a:miter lim="400000"/>
            </a:ln>
            <a:effectLst/>
          </p:spPr>
          <p:txBody>
            <a:bodyPr wrap="square" lIns="45719" tIns="45719" rIns="45719" bIns="45719" numCol="1" anchor="t">
              <a:noAutofit/>
            </a:bodyPr>
            <a:lstStyle/>
            <a:p>
              <a:endParaRPr/>
            </a:p>
          </p:txBody>
        </p:sp>
        <p:sp>
          <p:nvSpPr>
            <p:cNvPr id="30" name="Freeform 35"/>
            <p:cNvSpPr/>
            <p:nvPr/>
          </p:nvSpPr>
          <p:spPr>
            <a:xfrm>
              <a:off x="8077230" y="4902200"/>
              <a:ext cx="1094087" cy="19642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00" y="0"/>
                  </a:lnTo>
                  <a:cubicBezTo>
                    <a:pt x="21533" y="7181"/>
                    <a:pt x="21567" y="14363"/>
                    <a:pt x="21600" y="21544"/>
                  </a:cubicBezTo>
                  <a:lnTo>
                    <a:pt x="0" y="21600"/>
                  </a:lnTo>
                  <a:close/>
                </a:path>
              </a:pathLst>
            </a:custGeom>
            <a:solidFill>
              <a:srgbClr val="17B0E4">
                <a:alpha val="66000"/>
              </a:srgbClr>
            </a:solidFill>
            <a:ln w="12700" cap="flat">
              <a:noFill/>
              <a:miter lim="400000"/>
            </a:ln>
            <a:effectLst/>
          </p:spPr>
          <p:txBody>
            <a:bodyPr wrap="square" lIns="45719" tIns="45719" rIns="45719" bIns="45719" numCol="1" anchor="t">
              <a:noAutofit/>
            </a:bodyPr>
            <a:lstStyle/>
            <a:p>
              <a:endParaRPr/>
            </a:p>
          </p:txBody>
        </p:sp>
        <p:sp>
          <p:nvSpPr>
            <p:cNvPr id="31" name="Freeform 17"/>
            <p:cNvSpPr/>
            <p:nvPr/>
          </p:nvSpPr>
          <p:spPr>
            <a:xfrm>
              <a:off x="0" y="0"/>
              <a:ext cx="863601" cy="5698068"/>
            </a:xfrm>
            <a:custGeom>
              <a:avLst/>
              <a:gdLst/>
              <a:ahLst/>
              <a:cxnLst>
                <a:cxn ang="0">
                  <a:pos x="wd2" y="hd2"/>
                </a:cxn>
                <a:cxn ang="5400000">
                  <a:pos x="wd2" y="hd2"/>
                </a:cxn>
                <a:cxn ang="10800000">
                  <a:pos x="wd2" y="hd2"/>
                </a:cxn>
                <a:cxn ang="16200000">
                  <a:pos x="wd2" y="hd2"/>
                </a:cxn>
              </a:cxnLst>
              <a:rect l="0" t="0" r="r" b="b"/>
              <a:pathLst>
                <a:path w="21600" h="21600" extrusionOk="0">
                  <a:moveTo>
                    <a:pt x="0" y="32"/>
                  </a:moveTo>
                  <a:lnTo>
                    <a:pt x="21600" y="0"/>
                  </a:lnTo>
                  <a:lnTo>
                    <a:pt x="21600" y="64"/>
                  </a:lnTo>
                  <a:lnTo>
                    <a:pt x="0" y="21600"/>
                  </a:lnTo>
                  <a:lnTo>
                    <a:pt x="0" y="32"/>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Title Text"/>
          <p:cNvSpPr txBox="1">
            <a:spLocks noGrp="1"/>
          </p:cNvSpPr>
          <p:nvPr>
            <p:ph type="title"/>
          </p:nvPr>
        </p:nvSpPr>
        <p:spPr>
          <a:xfrm>
            <a:off x="1130595" y="2404534"/>
            <a:ext cx="5826720"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130595" y="4050834"/>
            <a:ext cx="5826720" cy="1096900"/>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09600" y="609600"/>
            <a:ext cx="6347715"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09600" y="4470400"/>
            <a:ext cx="6347715"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774885" y="609600"/>
            <a:ext cx="6072183"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101073" y="3632200"/>
            <a:ext cx="541980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13"/>
          </p:nvPr>
        </p:nvSpPr>
        <p:spPr>
          <a:xfrm>
            <a:off x="609597" y="4470400"/>
            <a:ext cx="6347717" cy="1570963"/>
          </a:xfrm>
          <a:prstGeom prst="rect">
            <a:avLst/>
          </a:prstGeom>
        </p:spPr>
        <p:txBody>
          <a:bodyPr anchor="ctr"/>
          <a:lstStyle/>
          <a:p>
            <a:pPr marL="0" indent="0">
              <a:buClrTx/>
              <a:buSzTx/>
              <a:buNone/>
            </a:pPr>
            <a:endParaRPr/>
          </a:p>
        </p:txBody>
      </p:sp>
      <p:sp>
        <p:nvSpPr>
          <p:cNvPr id="126" name="TextBox 23"/>
          <p:cNvSpPr txBox="1"/>
          <p:nvPr/>
        </p:nvSpPr>
        <p:spPr>
          <a:xfrm>
            <a:off x="482710" y="469465"/>
            <a:ext cx="457320"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9FE0F5"/>
                </a:solidFill>
                <a:latin typeface="Arial"/>
                <a:ea typeface="Arial"/>
                <a:cs typeface="Arial"/>
                <a:sym typeface="Arial"/>
              </a:defRPr>
            </a:lvl1pPr>
          </a:lstStyle>
          <a:p>
            <a:r>
              <a:t>“</a:t>
            </a:r>
          </a:p>
        </p:txBody>
      </p:sp>
      <p:sp>
        <p:nvSpPr>
          <p:cNvPr id="127" name="TextBox 24"/>
          <p:cNvSpPr txBox="1"/>
          <p:nvPr/>
        </p:nvSpPr>
        <p:spPr>
          <a:xfrm>
            <a:off x="6747698" y="2565643"/>
            <a:ext cx="457320"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9FE0F5"/>
                </a:solidFill>
                <a:latin typeface="Arial"/>
                <a:ea typeface="Arial"/>
                <a:cs typeface="Arial"/>
                <a:sym typeface="Arial"/>
              </a:defRPr>
            </a:lvl1pPr>
          </a:lstStyle>
          <a:p>
            <a:r>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09598" y="1931988"/>
            <a:ext cx="6347715"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09598" y="4527448"/>
            <a:ext cx="6347715"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774885" y="609600"/>
            <a:ext cx="6072183"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09596" y="4013200"/>
            <a:ext cx="6347718"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13"/>
          </p:nvPr>
        </p:nvSpPr>
        <p:spPr>
          <a:xfrm>
            <a:off x="609597" y="4527448"/>
            <a:ext cx="6347717"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482710" y="469465"/>
            <a:ext cx="457320"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9FE0F5"/>
                </a:solidFill>
                <a:latin typeface="Arial"/>
                <a:ea typeface="Arial"/>
                <a:cs typeface="Arial"/>
                <a:sym typeface="Arial"/>
              </a:defRPr>
            </a:lvl1pPr>
          </a:lstStyle>
          <a:p>
            <a:r>
              <a:t>“</a:t>
            </a:r>
          </a:p>
        </p:txBody>
      </p:sp>
      <p:sp>
        <p:nvSpPr>
          <p:cNvPr id="148" name="TextBox 24"/>
          <p:cNvSpPr txBox="1"/>
          <p:nvPr/>
        </p:nvSpPr>
        <p:spPr>
          <a:xfrm>
            <a:off x="6747698" y="2565643"/>
            <a:ext cx="457320" cy="1226602"/>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a:solidFill>
                  <a:srgbClr val="9FE0F5"/>
                </a:solidFill>
                <a:latin typeface="Arial"/>
                <a:ea typeface="Arial"/>
                <a:cs typeface="Arial"/>
                <a:sym typeface="Arial"/>
              </a:defRPr>
            </a:lvl1pPr>
          </a:lstStyle>
          <a:p>
            <a:r>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15848" y="609600"/>
            <a:ext cx="6341465"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09596" y="4013200"/>
            <a:ext cx="6347718"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13"/>
          </p:nvPr>
        </p:nvSpPr>
        <p:spPr>
          <a:xfrm>
            <a:off x="609597" y="4527448"/>
            <a:ext cx="6347717"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09598" y="609600"/>
            <a:ext cx="6347714" cy="1320800"/>
          </a:xfrm>
          <a:prstGeom prst="rect">
            <a:avLst/>
          </a:prstGeom>
        </p:spPr>
        <p:txBody>
          <a:bodyPr/>
          <a:lstStyle/>
          <a:p>
            <a:r>
              <a:t>Title Text</a:t>
            </a:r>
          </a:p>
        </p:txBody>
      </p:sp>
      <p:sp>
        <p:nvSpPr>
          <p:cNvPr id="167" name="Body Level One…"/>
          <p:cNvSpPr txBox="1">
            <a:spLocks noGrp="1"/>
          </p:cNvSpPr>
          <p:nvPr>
            <p:ph type="body" sz="half" idx="1"/>
          </p:nvPr>
        </p:nvSpPr>
        <p:spPr>
          <a:xfrm>
            <a:off x="609598" y="2160590"/>
            <a:ext cx="634771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5977311" y="609600"/>
            <a:ext cx="978813" cy="5251452"/>
          </a:xfrm>
          <a:prstGeom prst="rect">
            <a:avLst/>
          </a:prstGeom>
        </p:spPr>
        <p:txBody>
          <a:bodyPr anchor="ctr"/>
          <a:lstStyle/>
          <a:p>
            <a:r>
              <a:t>Title Text</a:t>
            </a:r>
          </a:p>
        </p:txBody>
      </p:sp>
      <p:sp>
        <p:nvSpPr>
          <p:cNvPr id="176" name="Body Level One…"/>
          <p:cNvSpPr txBox="1">
            <a:spLocks noGrp="1"/>
          </p:cNvSpPr>
          <p:nvPr>
            <p:ph type="body" idx="1"/>
          </p:nvPr>
        </p:nvSpPr>
        <p:spPr>
          <a:xfrm>
            <a:off x="609598" y="609600"/>
            <a:ext cx="5195027" cy="52514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09598" y="609600"/>
            <a:ext cx="6347714" cy="1320800"/>
          </a:xfrm>
          <a:prstGeom prst="rect">
            <a:avLst/>
          </a:prstGeom>
        </p:spPr>
        <p:txBody>
          <a:bodyPr/>
          <a:lstStyle/>
          <a:p>
            <a:r>
              <a:t>Title Text</a:t>
            </a:r>
          </a:p>
        </p:txBody>
      </p:sp>
      <p:sp>
        <p:nvSpPr>
          <p:cNvPr id="43" name="Body Level One…"/>
          <p:cNvSpPr txBox="1">
            <a:spLocks noGrp="1"/>
          </p:cNvSpPr>
          <p:nvPr>
            <p:ph type="body" sz="half" idx="1"/>
          </p:nvPr>
        </p:nvSpPr>
        <p:spPr>
          <a:xfrm>
            <a:off x="609598" y="2160590"/>
            <a:ext cx="634771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09598" y="2700868"/>
            <a:ext cx="6347715"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09598" y="4527448"/>
            <a:ext cx="6347715"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09600" y="609600"/>
            <a:ext cx="6347715" cy="1320800"/>
          </a:xfrm>
          <a:prstGeom prst="rect">
            <a:avLst/>
          </a:prstGeom>
        </p:spPr>
        <p:txBody>
          <a:bodyPr/>
          <a:lstStyle/>
          <a:p>
            <a:r>
              <a:t>Title Text</a:t>
            </a:r>
          </a:p>
        </p:txBody>
      </p:sp>
      <p:sp>
        <p:nvSpPr>
          <p:cNvPr id="61" name="Body Level One…"/>
          <p:cNvSpPr txBox="1">
            <a:spLocks noGrp="1"/>
          </p:cNvSpPr>
          <p:nvPr>
            <p:ph type="body" sz="quarter" idx="1"/>
          </p:nvPr>
        </p:nvSpPr>
        <p:spPr>
          <a:xfrm>
            <a:off x="609600" y="2160589"/>
            <a:ext cx="3088109"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09598" y="609600"/>
            <a:ext cx="6347714" cy="1320800"/>
          </a:xfrm>
          <a:prstGeom prst="rect">
            <a:avLst/>
          </a:prstGeom>
        </p:spPr>
        <p:txBody>
          <a:bodyPr/>
          <a:lstStyle/>
          <a:p>
            <a:r>
              <a:t>Title Text</a:t>
            </a:r>
          </a:p>
        </p:txBody>
      </p:sp>
      <p:sp>
        <p:nvSpPr>
          <p:cNvPr id="70" name="Body Level One…"/>
          <p:cNvSpPr txBox="1">
            <a:spLocks noGrp="1"/>
          </p:cNvSpPr>
          <p:nvPr>
            <p:ph type="body" sz="quarter" idx="1"/>
          </p:nvPr>
        </p:nvSpPr>
        <p:spPr>
          <a:xfrm>
            <a:off x="609598" y="2160983"/>
            <a:ext cx="3090673"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13"/>
          </p:nvPr>
        </p:nvSpPr>
        <p:spPr>
          <a:xfrm>
            <a:off x="3866639" y="2160983"/>
            <a:ext cx="3090673"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09598" y="609600"/>
            <a:ext cx="6347716"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09598" y="1498603"/>
            <a:ext cx="2790183"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3571275" y="514925"/>
            <a:ext cx="3386038" cy="55264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13"/>
          </p:nvPr>
        </p:nvSpPr>
        <p:spPr>
          <a:xfrm>
            <a:off x="609598" y="2777069"/>
            <a:ext cx="2790183"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09598" y="4800600"/>
            <a:ext cx="6347716"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13"/>
          </p:nvPr>
        </p:nvSpPr>
        <p:spPr>
          <a:xfrm>
            <a:off x="609598" y="609600"/>
            <a:ext cx="6347716" cy="3845718"/>
          </a:xfrm>
          <a:prstGeom prst="rect">
            <a:avLst/>
          </a:prstGeom>
        </p:spPr>
        <p:txBody>
          <a:bodyPr lIns="91439" rIns="91439">
            <a:noAutofit/>
          </a:bodyPr>
          <a:lstStyle/>
          <a:p>
            <a:endParaRPr/>
          </a:p>
        </p:txBody>
      </p:sp>
      <p:sp>
        <p:nvSpPr>
          <p:cNvPr id="106" name="Body Level One…"/>
          <p:cNvSpPr txBox="1">
            <a:spLocks noGrp="1"/>
          </p:cNvSpPr>
          <p:nvPr>
            <p:ph type="body" sz="quarter" idx="1"/>
          </p:nvPr>
        </p:nvSpPr>
        <p:spPr>
          <a:xfrm>
            <a:off x="609598" y="5367337"/>
            <a:ext cx="6347716"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16"/>
          <p:cNvGrpSpPr/>
          <p:nvPr/>
        </p:nvGrpSpPr>
        <p:grpSpPr>
          <a:xfrm>
            <a:off x="-8468" y="-8468"/>
            <a:ext cx="9171319" cy="6874935"/>
            <a:chOff x="0" y="0"/>
            <a:chExt cx="9171317" cy="6874934"/>
          </a:xfrm>
        </p:grpSpPr>
        <p:sp>
          <p:nvSpPr>
            <p:cNvPr id="2" name="Freeform 6"/>
            <p:cNvSpPr/>
            <p:nvPr/>
          </p:nvSpPr>
          <p:spPr>
            <a:xfrm>
              <a:off x="-1" y="4021667"/>
              <a:ext cx="457201" cy="28532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21536"/>
                  </a:lnTo>
                  <a:cubicBezTo>
                    <a:pt x="133" y="14421"/>
                    <a:pt x="267" y="7307"/>
                    <a:pt x="0" y="0"/>
                  </a:cubicBezTo>
                  <a:close/>
                </a:path>
              </a:pathLst>
            </a:custGeom>
            <a:solidFill>
              <a:schemeClr val="accent1">
                <a:alpha val="70000"/>
              </a:schemeClr>
            </a:solidFill>
            <a:ln w="12700" cap="flat">
              <a:noFill/>
              <a:miter lim="400000"/>
            </a:ln>
            <a:effectLst/>
          </p:spPr>
          <p:txBody>
            <a:bodyPr wrap="square" lIns="45719" tIns="45719" rIns="45719" bIns="45719" numCol="1" anchor="t">
              <a:noAutofit/>
            </a:bodyPr>
            <a:lstStyle/>
            <a:p>
              <a:endParaRPr/>
            </a:p>
          </p:txBody>
        </p:sp>
        <p:sp>
          <p:nvSpPr>
            <p:cNvPr id="3" name="Straight Connector 7"/>
            <p:cNvSpPr/>
            <p:nvPr/>
          </p:nvSpPr>
          <p:spPr>
            <a:xfrm flipV="1">
              <a:off x="5139296" y="4184073"/>
              <a:ext cx="4022476" cy="2682396"/>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4" name="Straight Connector 8"/>
            <p:cNvSpPr/>
            <p:nvPr/>
          </p:nvSpPr>
          <p:spPr>
            <a:xfrm>
              <a:off x="7051174" y="8468"/>
              <a:ext cx="1219200" cy="6858000"/>
            </a:xfrm>
            <a:prstGeom prst="line">
              <a:avLst/>
            </a:prstGeom>
            <a:noFill/>
            <a:ln w="9525" cap="rnd">
              <a:solidFill>
                <a:schemeClr val="accent1">
                  <a:alpha val="70000"/>
                </a:schemeClr>
              </a:solidFill>
              <a:prstDash val="solid"/>
              <a:round/>
            </a:ln>
            <a:effectLst/>
          </p:spPr>
          <p:txBody>
            <a:bodyPr wrap="square" lIns="45719" tIns="45719" rIns="45719" bIns="45719" numCol="1" anchor="t">
              <a:noAutofit/>
            </a:bodyPr>
            <a:lstStyle/>
            <a:p>
              <a:endParaRPr/>
            </a:p>
          </p:txBody>
        </p:sp>
        <p:sp>
          <p:nvSpPr>
            <p:cNvPr id="5" name="Freeform 9"/>
            <p:cNvSpPr/>
            <p:nvPr/>
          </p:nvSpPr>
          <p:spPr>
            <a:xfrm>
              <a:off x="6900363" y="8469"/>
              <a:ext cx="2269443" cy="6866466"/>
            </a:xfrm>
            <a:custGeom>
              <a:avLst/>
              <a:gdLst/>
              <a:ahLst/>
              <a:cxnLst>
                <a:cxn ang="0">
                  <a:pos x="wd2" y="hd2"/>
                </a:cxn>
                <a:cxn ang="5400000">
                  <a:pos x="wd2" y="hd2"/>
                </a:cxn>
                <a:cxn ang="10800000">
                  <a:pos x="wd2" y="hd2"/>
                </a:cxn>
                <a:cxn ang="16200000">
                  <a:pos x="wd2" y="hd2"/>
                </a:cxn>
              </a:cxnLst>
              <a:rect l="0" t="0" r="r" b="b"/>
              <a:pathLst>
                <a:path w="21577" h="21600" extrusionOk="0">
                  <a:moveTo>
                    <a:pt x="19239" y="0"/>
                  </a:moveTo>
                  <a:lnTo>
                    <a:pt x="0" y="21573"/>
                  </a:lnTo>
                  <a:lnTo>
                    <a:pt x="21573" y="21600"/>
                  </a:lnTo>
                  <a:cubicBezTo>
                    <a:pt x="21600" y="14409"/>
                    <a:pt x="21466" y="7218"/>
                    <a:pt x="21493" y="27"/>
                  </a:cubicBezTo>
                  <a:lnTo>
                    <a:pt x="19239" y="0"/>
                  </a:lnTo>
                  <a:close/>
                </a:path>
              </a:pathLst>
            </a:custGeom>
            <a:solidFill>
              <a:schemeClr val="accent1">
                <a:alpha val="36000"/>
              </a:schemeClr>
            </a:solidFill>
            <a:ln w="12700" cap="flat">
              <a:noFill/>
              <a:miter lim="400000"/>
            </a:ln>
            <a:effectLst/>
          </p:spPr>
          <p:txBody>
            <a:bodyPr wrap="square" lIns="45719" tIns="45719" rIns="45719" bIns="45719" numCol="1" anchor="t">
              <a:noAutofit/>
            </a:bodyPr>
            <a:lstStyle/>
            <a:p>
              <a:endParaRPr/>
            </a:p>
          </p:txBody>
        </p:sp>
        <p:sp>
          <p:nvSpPr>
            <p:cNvPr id="6"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extrusionOk="0">
                  <a:moveTo>
                    <a:pt x="0" y="0"/>
                  </a:moveTo>
                  <a:lnTo>
                    <a:pt x="13316" y="21600"/>
                  </a:lnTo>
                  <a:lnTo>
                    <a:pt x="21569" y="21600"/>
                  </a:lnTo>
                  <a:cubicBezTo>
                    <a:pt x="21537" y="14400"/>
                    <a:pt x="21600" y="7200"/>
                    <a:pt x="21569" y="0"/>
                  </a:cubicBez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6646363" y="3928533"/>
              <a:ext cx="2513566" cy="29379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44" y="0"/>
                  </a:lnTo>
                  <a:cubicBezTo>
                    <a:pt x="21563" y="7200"/>
                    <a:pt x="21581" y="14400"/>
                    <a:pt x="21600" y="21600"/>
                  </a:cubicBezTo>
                  <a:lnTo>
                    <a:pt x="0" y="21600"/>
                  </a:lnTo>
                  <a:close/>
                </a:path>
              </a:pathLst>
            </a:custGeom>
            <a:solidFill>
              <a:srgbClr val="17B0E4">
                <a:alpha val="66000"/>
              </a:srgbClr>
            </a:solidFill>
            <a:ln w="12700" cap="flat">
              <a:noFill/>
              <a:miter lim="400000"/>
            </a:ln>
            <a:effectLst/>
          </p:spPr>
          <p:txBody>
            <a:bodyPr wrap="square" lIns="45719" tIns="45719" rIns="45719" bIns="45719" numCol="1" anchor="t">
              <a:noAutofit/>
            </a:bodyPr>
            <a:lstStyle/>
            <a:p>
              <a:endParaRPr/>
            </a:p>
          </p:txBody>
        </p:sp>
        <p:sp>
          <p:nvSpPr>
            <p:cNvPr id="8" name="Freeform 12"/>
            <p:cNvSpPr/>
            <p:nvPr/>
          </p:nvSpPr>
          <p:spPr>
            <a:xfrm>
              <a:off x="7018896" y="1"/>
              <a:ext cx="2142877"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716" y="21600"/>
                  </a:lnTo>
                  <a:lnTo>
                    <a:pt x="21600" y="21573"/>
                  </a:lnTo>
                  <a:lnTo>
                    <a:pt x="21600" y="0"/>
                  </a:lnTo>
                  <a:lnTo>
                    <a:pt x="0" y="0"/>
                  </a:lnTo>
                  <a:close/>
                </a:path>
              </a:pathLst>
            </a:custGeom>
            <a:solidFill>
              <a:srgbClr val="17B0E4">
                <a:alpha val="50000"/>
              </a:srgbClr>
            </a:solidFill>
            <a:ln w="12700" cap="flat">
              <a:noFill/>
              <a:miter lim="400000"/>
            </a:ln>
            <a:effectLst/>
          </p:spPr>
          <p:txBody>
            <a:bodyPr wrap="square" lIns="45719" tIns="45719" rIns="45719" bIns="45719" numCol="1" anchor="t">
              <a:noAutofit/>
            </a:bodyPr>
            <a:lstStyle/>
            <a:p>
              <a:endParaRPr/>
            </a:p>
          </p:txBody>
        </p:sp>
        <p:sp>
          <p:nvSpPr>
            <p:cNvPr id="9"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extrusionOk="0">
                  <a:moveTo>
                    <a:pt x="17053" y="0"/>
                  </a:moveTo>
                  <a:lnTo>
                    <a:pt x="0" y="21600"/>
                  </a:lnTo>
                  <a:lnTo>
                    <a:pt x="21600" y="21600"/>
                  </a:lnTo>
                  <a:cubicBezTo>
                    <a:pt x="21553" y="14400"/>
                    <a:pt x="21505" y="7200"/>
                    <a:pt x="21458" y="0"/>
                  </a:cubicBezTo>
                  <a:lnTo>
                    <a:pt x="17053" y="0"/>
                  </a:lnTo>
                  <a:close/>
                </a:path>
              </a:pathLst>
            </a:custGeom>
            <a:solidFill>
              <a:schemeClr val="accent2">
                <a:alpha val="70000"/>
              </a:schemeClr>
            </a:solidFill>
            <a:ln w="12700" cap="flat">
              <a:noFill/>
              <a:miter lim="400000"/>
            </a:ln>
            <a:effectLst/>
          </p:spPr>
          <p:txBody>
            <a:bodyPr wrap="square" lIns="45719" tIns="45719" rIns="45719" bIns="45719" numCol="1" anchor="t">
              <a:noAutofit/>
            </a:bodyPr>
            <a:lstStyle/>
            <a:p>
              <a:endParaRPr/>
            </a:p>
          </p:txBody>
        </p:sp>
        <p:sp>
          <p:nvSpPr>
            <p:cNvPr id="10" name="Freeform 14"/>
            <p:cNvSpPr/>
            <p:nvPr/>
          </p:nvSpPr>
          <p:spPr>
            <a:xfrm>
              <a:off x="8102631" y="0"/>
              <a:ext cx="1066772" cy="6866467"/>
            </a:xfrm>
            <a:custGeom>
              <a:avLst/>
              <a:gdLst/>
              <a:ahLst/>
              <a:cxnLst>
                <a:cxn ang="0">
                  <a:pos x="wd2" y="hd2"/>
                </a:cxn>
                <a:cxn ang="5400000">
                  <a:pos x="wd2" y="hd2"/>
                </a:cxn>
                <a:cxn ang="10800000">
                  <a:pos x="wd2" y="hd2"/>
                </a:cxn>
                <a:cxn ang="16200000">
                  <a:pos x="wd2" y="hd2"/>
                </a:cxn>
              </a:cxnLst>
              <a:rect l="0" t="0" r="r" b="b"/>
              <a:pathLst>
                <a:path w="21556" h="21600" extrusionOk="0">
                  <a:moveTo>
                    <a:pt x="0" y="0"/>
                  </a:moveTo>
                  <a:lnTo>
                    <a:pt x="18966" y="21600"/>
                  </a:lnTo>
                  <a:lnTo>
                    <a:pt x="21552" y="21600"/>
                  </a:lnTo>
                  <a:cubicBezTo>
                    <a:pt x="21600" y="14391"/>
                    <a:pt x="21217" y="7209"/>
                    <a:pt x="21265" y="0"/>
                  </a:cubicBezTo>
                  <a:lnTo>
                    <a:pt x="0" y="0"/>
                  </a:lnTo>
                  <a:close/>
                </a:path>
              </a:pathLst>
            </a:custGeom>
            <a:solidFill>
              <a:srgbClr val="236292">
                <a:alpha val="82000"/>
              </a:srgbClr>
            </a:solidFill>
            <a:ln w="12700" cap="flat">
              <a:noFill/>
              <a:miter lim="400000"/>
            </a:ln>
            <a:effectLst/>
          </p:spPr>
          <p:txBody>
            <a:bodyPr wrap="square" lIns="45719" tIns="45719" rIns="45719" bIns="45719" numCol="1" anchor="t">
              <a:noAutofit/>
            </a:bodyPr>
            <a:lstStyle/>
            <a:p>
              <a:endParaRPr/>
            </a:p>
          </p:txBody>
        </p:sp>
        <p:sp>
          <p:nvSpPr>
            <p:cNvPr id="11" name="Freeform 15"/>
            <p:cNvSpPr/>
            <p:nvPr/>
          </p:nvSpPr>
          <p:spPr>
            <a:xfrm>
              <a:off x="8077231" y="4902200"/>
              <a:ext cx="1094087" cy="19642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500" y="0"/>
                  </a:lnTo>
                  <a:cubicBezTo>
                    <a:pt x="21533" y="7181"/>
                    <a:pt x="21567" y="14363"/>
                    <a:pt x="21600" y="21544"/>
                  </a:cubicBezTo>
                  <a:lnTo>
                    <a:pt x="0" y="21600"/>
                  </a:lnTo>
                  <a:close/>
                </a:path>
              </a:pathLst>
            </a:custGeom>
            <a:solidFill>
              <a:srgbClr val="17B0E4">
                <a:alpha val="66000"/>
              </a:srgbClr>
            </a:solidFill>
            <a:ln w="12700" cap="flat">
              <a:noFill/>
              <a:miter lim="400000"/>
            </a:ln>
            <a:effectLst/>
          </p:spPr>
          <p:txBody>
            <a:bodyPr wrap="square" lIns="45719" tIns="45719" rIns="45719" bIns="45719" numCol="1" anchor="t">
              <a:noAutofit/>
            </a:bodyPr>
            <a:lstStyle/>
            <a:p>
              <a:endParaRPr/>
            </a:p>
          </p:txBody>
        </p:sp>
      </p:grpSp>
      <p:sp>
        <p:nvSpPr>
          <p:cNvPr id="13" name="Title Text"/>
          <p:cNvSpPr txBox="1">
            <a:spLocks noGrp="1"/>
          </p:cNvSpPr>
          <p:nvPr>
            <p:ph type="title"/>
          </p:nvPr>
        </p:nvSpPr>
        <p:spPr>
          <a:xfrm>
            <a:off x="457200" y="274637"/>
            <a:ext cx="8229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Title Text</a:t>
            </a:r>
          </a:p>
        </p:txBody>
      </p:sp>
      <p:sp>
        <p:nvSpPr>
          <p:cNvPr id="14"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6733293" y="6114705"/>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p:cNvGrpSpPr/>
          <p:nvPr/>
        </p:nvGrpSpPr>
        <p:grpSpPr>
          <a:xfrm>
            <a:off x="3181917" y="3846568"/>
            <a:ext cx="2509787" cy="2146019"/>
            <a:chOff x="0" y="-1"/>
            <a:chExt cx="2509786" cy="2146018"/>
          </a:xfrm>
        </p:grpSpPr>
        <p:sp>
          <p:nvSpPr>
            <p:cNvPr id="186" name="Oval"/>
            <p:cNvSpPr/>
            <p:nvPr/>
          </p:nvSpPr>
          <p:spPr>
            <a:xfrm>
              <a:off x="0" y="-1"/>
              <a:ext cx="2509786" cy="2146018"/>
            </a:xfrm>
            <a:prstGeom prst="ellipse">
              <a:avLst/>
            </a:prstGeom>
            <a:solidFill>
              <a:schemeClr val="accent1">
                <a:alpha val="50000"/>
              </a:schemeClr>
            </a:solidFill>
            <a:ln w="12700" cap="flat">
              <a:noFill/>
              <a:miter lim="400000"/>
            </a:ln>
            <a:effectLst/>
          </p:spPr>
          <p:txBody>
            <a:bodyPr wrap="square" lIns="45719" tIns="45719" rIns="45719" bIns="45719" numCol="1" anchor="ctr">
              <a:noAutofit/>
            </a:bodyPr>
            <a:lstStyle/>
            <a:p>
              <a:pPr algn="ctr" defTabSz="1422400">
                <a:lnSpc>
                  <a:spcPct val="90000"/>
                </a:lnSpc>
                <a:spcBef>
                  <a:spcPts val="700"/>
                </a:spcBef>
                <a:defRPr sz="2300"/>
              </a:pPr>
              <a:endParaRPr/>
            </a:p>
          </p:txBody>
        </p:sp>
        <p:sp>
          <p:nvSpPr>
            <p:cNvPr id="187" name="Apache Camel"/>
            <p:cNvSpPr txBox="1"/>
            <p:nvPr/>
          </p:nvSpPr>
          <p:spPr>
            <a:xfrm>
              <a:off x="367549" y="546453"/>
              <a:ext cx="1774688" cy="10531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algn="ctr" defTabSz="1422400">
                <a:lnSpc>
                  <a:spcPct val="90000"/>
                </a:lnSpc>
                <a:spcBef>
                  <a:spcPts val="700"/>
                </a:spcBef>
                <a:defRPr sz="3200"/>
              </a:pPr>
              <a:endParaRPr dirty="0"/>
            </a:p>
            <a:p>
              <a:pPr algn="ctr" defTabSz="1422400">
                <a:lnSpc>
                  <a:spcPct val="90000"/>
                </a:lnSpc>
                <a:spcBef>
                  <a:spcPts val="1300"/>
                </a:spcBef>
                <a:defRPr sz="3200"/>
              </a:pPr>
              <a:r>
                <a:rPr lang="en-IN" dirty="0"/>
                <a:t>Docker</a:t>
              </a:r>
              <a:endParaRPr dirty="0"/>
            </a:p>
          </p:txBody>
        </p:sp>
      </p:grpSp>
      <p:sp>
        <p:nvSpPr>
          <p:cNvPr id="189" name="TextBox 1"/>
          <p:cNvSpPr txBox="1"/>
          <p:nvPr/>
        </p:nvSpPr>
        <p:spPr>
          <a:xfrm>
            <a:off x="3245080" y="3077129"/>
            <a:ext cx="2388277" cy="739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4400">
                <a:solidFill>
                  <a:srgbClr val="FF0000"/>
                </a:solidFill>
              </a:defRPr>
            </a:lvl1pPr>
          </a:lstStyle>
          <a:p>
            <a:r>
              <a:rPr dirty="0"/>
              <a:t>Presents</a:t>
            </a:r>
          </a:p>
        </p:txBody>
      </p:sp>
      <p:pic>
        <p:nvPicPr>
          <p:cNvPr id="190" name="Picture 4" descr="Picture 4"/>
          <p:cNvPicPr>
            <a:picLocks noChangeAspect="1"/>
          </p:cNvPicPr>
          <p:nvPr/>
        </p:nvPicPr>
        <p:blipFill>
          <a:blip r:embed="rId3">
            <a:extLst/>
          </a:blip>
          <a:stretch>
            <a:fillRect/>
          </a:stretch>
        </p:blipFill>
        <p:spPr>
          <a:xfrm>
            <a:off x="3054711" y="177456"/>
            <a:ext cx="2391111" cy="251495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80">
                                          <p:stCondLst>
                                            <p:cond delay="0"/>
                                          </p:stCondLst>
                                        </p:cTn>
                                        <p:tgtEl>
                                          <p:spTgt spid="190"/>
                                        </p:tgtEl>
                                      </p:cBhvr>
                                    </p:animEffect>
                                    <p:anim calcmode="lin" valueType="num">
                                      <p:cBhvr>
                                        <p:cTn id="8" dur="1822" tmFilter="0,0; 0.14,0.36; 0.43,0.73; 0.71,0.91; 1.0,1.0">
                                          <p:stCondLst>
                                            <p:cond delay="0"/>
                                          </p:stCondLst>
                                        </p:cTn>
                                        <p:tgtEl>
                                          <p:spTgt spid="19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
                                        </p:tgtEl>
                                      </p:cBhvr>
                                      <p:to x="100000" y="60000"/>
                                    </p:animScale>
                                    <p:animScale>
                                      <p:cBhvr>
                                        <p:cTn id="14" dur="166" decel="50000">
                                          <p:stCondLst>
                                            <p:cond delay="676"/>
                                          </p:stCondLst>
                                        </p:cTn>
                                        <p:tgtEl>
                                          <p:spTgt spid="190"/>
                                        </p:tgtEl>
                                      </p:cBhvr>
                                      <p:to x="100000" y="100000"/>
                                    </p:animScale>
                                    <p:animScale>
                                      <p:cBhvr>
                                        <p:cTn id="15" dur="26">
                                          <p:stCondLst>
                                            <p:cond delay="1312"/>
                                          </p:stCondLst>
                                        </p:cTn>
                                        <p:tgtEl>
                                          <p:spTgt spid="190"/>
                                        </p:tgtEl>
                                      </p:cBhvr>
                                      <p:to x="100000" y="80000"/>
                                    </p:animScale>
                                    <p:animScale>
                                      <p:cBhvr>
                                        <p:cTn id="16" dur="166" decel="50000">
                                          <p:stCondLst>
                                            <p:cond delay="1338"/>
                                          </p:stCondLst>
                                        </p:cTn>
                                        <p:tgtEl>
                                          <p:spTgt spid="190"/>
                                        </p:tgtEl>
                                      </p:cBhvr>
                                      <p:to x="100000" y="100000"/>
                                    </p:animScale>
                                    <p:animScale>
                                      <p:cBhvr>
                                        <p:cTn id="17" dur="26">
                                          <p:stCondLst>
                                            <p:cond delay="1642"/>
                                          </p:stCondLst>
                                        </p:cTn>
                                        <p:tgtEl>
                                          <p:spTgt spid="190"/>
                                        </p:tgtEl>
                                      </p:cBhvr>
                                      <p:to x="100000" y="90000"/>
                                    </p:animScale>
                                    <p:animScale>
                                      <p:cBhvr>
                                        <p:cTn id="18" dur="166" decel="50000">
                                          <p:stCondLst>
                                            <p:cond delay="1668"/>
                                          </p:stCondLst>
                                        </p:cTn>
                                        <p:tgtEl>
                                          <p:spTgt spid="190"/>
                                        </p:tgtEl>
                                      </p:cBhvr>
                                      <p:to x="100000" y="100000"/>
                                    </p:animScale>
                                    <p:animScale>
                                      <p:cBhvr>
                                        <p:cTn id="19" dur="26">
                                          <p:stCondLst>
                                            <p:cond delay="1808"/>
                                          </p:stCondLst>
                                        </p:cTn>
                                        <p:tgtEl>
                                          <p:spTgt spid="190"/>
                                        </p:tgtEl>
                                      </p:cBhvr>
                                      <p:to x="100000" y="95000"/>
                                    </p:animScale>
                                    <p:animScale>
                                      <p:cBhvr>
                                        <p:cTn id="20" dur="166" decel="50000">
                                          <p:stCondLst>
                                            <p:cond delay="1834"/>
                                          </p:stCondLst>
                                        </p:cTn>
                                        <p:tgtEl>
                                          <p:spTgt spid="19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animEffect transition="in" filter="wipe(down)">
                                      <p:cBhvr>
                                        <p:cTn id="25" dur="580">
                                          <p:stCondLst>
                                            <p:cond delay="0"/>
                                          </p:stCondLst>
                                        </p:cTn>
                                        <p:tgtEl>
                                          <p:spTgt spid="189"/>
                                        </p:tgtEl>
                                      </p:cBhvr>
                                    </p:animEffect>
                                    <p:anim calcmode="lin" valueType="num">
                                      <p:cBhvr>
                                        <p:cTn id="26" dur="1822" tmFilter="0,0; 0.14,0.36; 0.43,0.73; 0.71,0.91; 1.0,1.0">
                                          <p:stCondLst>
                                            <p:cond delay="0"/>
                                          </p:stCondLst>
                                        </p:cTn>
                                        <p:tgtEl>
                                          <p:spTgt spid="18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9"/>
                                        </p:tgtEl>
                                        <p:attrNameLst>
                                          <p:attrName>ppt_y</p:attrName>
                                        </p:attrNameLst>
                                      </p:cBhvr>
                                      <p:tavLst>
                                        <p:tav tm="0" fmla="#ppt_y-sin(pi*$)/81">
                                          <p:val>
                                            <p:fltVal val="0"/>
                                          </p:val>
                                        </p:tav>
                                        <p:tav tm="100000">
                                          <p:val>
                                            <p:fltVal val="1"/>
                                          </p:val>
                                        </p:tav>
                                      </p:tavLst>
                                    </p:anim>
                                    <p:animScale>
                                      <p:cBhvr>
                                        <p:cTn id="31" dur="26">
                                          <p:stCondLst>
                                            <p:cond delay="650"/>
                                          </p:stCondLst>
                                        </p:cTn>
                                        <p:tgtEl>
                                          <p:spTgt spid="189"/>
                                        </p:tgtEl>
                                      </p:cBhvr>
                                      <p:to x="100000" y="60000"/>
                                    </p:animScale>
                                    <p:animScale>
                                      <p:cBhvr>
                                        <p:cTn id="32" dur="166" decel="50000">
                                          <p:stCondLst>
                                            <p:cond delay="676"/>
                                          </p:stCondLst>
                                        </p:cTn>
                                        <p:tgtEl>
                                          <p:spTgt spid="189"/>
                                        </p:tgtEl>
                                      </p:cBhvr>
                                      <p:to x="100000" y="100000"/>
                                    </p:animScale>
                                    <p:animScale>
                                      <p:cBhvr>
                                        <p:cTn id="33" dur="26">
                                          <p:stCondLst>
                                            <p:cond delay="1312"/>
                                          </p:stCondLst>
                                        </p:cTn>
                                        <p:tgtEl>
                                          <p:spTgt spid="189"/>
                                        </p:tgtEl>
                                      </p:cBhvr>
                                      <p:to x="100000" y="80000"/>
                                    </p:animScale>
                                    <p:animScale>
                                      <p:cBhvr>
                                        <p:cTn id="34" dur="166" decel="50000">
                                          <p:stCondLst>
                                            <p:cond delay="1338"/>
                                          </p:stCondLst>
                                        </p:cTn>
                                        <p:tgtEl>
                                          <p:spTgt spid="189"/>
                                        </p:tgtEl>
                                      </p:cBhvr>
                                      <p:to x="100000" y="100000"/>
                                    </p:animScale>
                                    <p:animScale>
                                      <p:cBhvr>
                                        <p:cTn id="35" dur="26">
                                          <p:stCondLst>
                                            <p:cond delay="1642"/>
                                          </p:stCondLst>
                                        </p:cTn>
                                        <p:tgtEl>
                                          <p:spTgt spid="189"/>
                                        </p:tgtEl>
                                      </p:cBhvr>
                                      <p:to x="100000" y="90000"/>
                                    </p:animScale>
                                    <p:animScale>
                                      <p:cBhvr>
                                        <p:cTn id="36" dur="166" decel="50000">
                                          <p:stCondLst>
                                            <p:cond delay="1668"/>
                                          </p:stCondLst>
                                        </p:cTn>
                                        <p:tgtEl>
                                          <p:spTgt spid="189"/>
                                        </p:tgtEl>
                                      </p:cBhvr>
                                      <p:to x="100000" y="100000"/>
                                    </p:animScale>
                                    <p:animScale>
                                      <p:cBhvr>
                                        <p:cTn id="37" dur="26">
                                          <p:stCondLst>
                                            <p:cond delay="1808"/>
                                          </p:stCondLst>
                                        </p:cTn>
                                        <p:tgtEl>
                                          <p:spTgt spid="189"/>
                                        </p:tgtEl>
                                      </p:cBhvr>
                                      <p:to x="100000" y="95000"/>
                                    </p:animScale>
                                    <p:animScale>
                                      <p:cBhvr>
                                        <p:cTn id="38" dur="166" decel="50000">
                                          <p:stCondLst>
                                            <p:cond delay="1834"/>
                                          </p:stCondLst>
                                        </p:cTn>
                                        <p:tgtEl>
                                          <p:spTgt spid="18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88"/>
                                        </p:tgtEl>
                                        <p:attrNameLst>
                                          <p:attrName>style.visibility</p:attrName>
                                        </p:attrNameLst>
                                      </p:cBhvr>
                                      <p:to>
                                        <p:strVal val="visible"/>
                                      </p:to>
                                    </p:set>
                                    <p:animEffect transition="in" filter="wipe(down)">
                                      <p:cBhvr>
                                        <p:cTn id="43" dur="580">
                                          <p:stCondLst>
                                            <p:cond delay="0"/>
                                          </p:stCondLst>
                                        </p:cTn>
                                        <p:tgtEl>
                                          <p:spTgt spid="188"/>
                                        </p:tgtEl>
                                      </p:cBhvr>
                                    </p:animEffect>
                                    <p:anim calcmode="lin" valueType="num">
                                      <p:cBhvr>
                                        <p:cTn id="44" dur="1822" tmFilter="0,0; 0.14,0.36; 0.43,0.73; 0.71,0.91; 1.0,1.0">
                                          <p:stCondLst>
                                            <p:cond delay="0"/>
                                          </p:stCondLst>
                                        </p:cTn>
                                        <p:tgtEl>
                                          <p:spTgt spid="18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8"/>
                                        </p:tgtEl>
                                        <p:attrNameLst>
                                          <p:attrName>ppt_y</p:attrName>
                                        </p:attrNameLst>
                                      </p:cBhvr>
                                      <p:tavLst>
                                        <p:tav tm="0" fmla="#ppt_y-sin(pi*$)/81">
                                          <p:val>
                                            <p:fltVal val="0"/>
                                          </p:val>
                                        </p:tav>
                                        <p:tav tm="100000">
                                          <p:val>
                                            <p:fltVal val="1"/>
                                          </p:val>
                                        </p:tav>
                                      </p:tavLst>
                                    </p:anim>
                                    <p:animScale>
                                      <p:cBhvr>
                                        <p:cTn id="49" dur="26">
                                          <p:stCondLst>
                                            <p:cond delay="650"/>
                                          </p:stCondLst>
                                        </p:cTn>
                                        <p:tgtEl>
                                          <p:spTgt spid="188"/>
                                        </p:tgtEl>
                                      </p:cBhvr>
                                      <p:to x="100000" y="60000"/>
                                    </p:animScale>
                                    <p:animScale>
                                      <p:cBhvr>
                                        <p:cTn id="50" dur="166" decel="50000">
                                          <p:stCondLst>
                                            <p:cond delay="676"/>
                                          </p:stCondLst>
                                        </p:cTn>
                                        <p:tgtEl>
                                          <p:spTgt spid="188"/>
                                        </p:tgtEl>
                                      </p:cBhvr>
                                      <p:to x="100000" y="100000"/>
                                    </p:animScale>
                                    <p:animScale>
                                      <p:cBhvr>
                                        <p:cTn id="51" dur="26">
                                          <p:stCondLst>
                                            <p:cond delay="1312"/>
                                          </p:stCondLst>
                                        </p:cTn>
                                        <p:tgtEl>
                                          <p:spTgt spid="188"/>
                                        </p:tgtEl>
                                      </p:cBhvr>
                                      <p:to x="100000" y="80000"/>
                                    </p:animScale>
                                    <p:animScale>
                                      <p:cBhvr>
                                        <p:cTn id="52" dur="166" decel="50000">
                                          <p:stCondLst>
                                            <p:cond delay="1338"/>
                                          </p:stCondLst>
                                        </p:cTn>
                                        <p:tgtEl>
                                          <p:spTgt spid="188"/>
                                        </p:tgtEl>
                                      </p:cBhvr>
                                      <p:to x="100000" y="100000"/>
                                    </p:animScale>
                                    <p:animScale>
                                      <p:cBhvr>
                                        <p:cTn id="53" dur="26">
                                          <p:stCondLst>
                                            <p:cond delay="1642"/>
                                          </p:stCondLst>
                                        </p:cTn>
                                        <p:tgtEl>
                                          <p:spTgt spid="188"/>
                                        </p:tgtEl>
                                      </p:cBhvr>
                                      <p:to x="100000" y="90000"/>
                                    </p:animScale>
                                    <p:animScale>
                                      <p:cBhvr>
                                        <p:cTn id="54" dur="166" decel="50000">
                                          <p:stCondLst>
                                            <p:cond delay="1668"/>
                                          </p:stCondLst>
                                        </p:cTn>
                                        <p:tgtEl>
                                          <p:spTgt spid="188"/>
                                        </p:tgtEl>
                                      </p:cBhvr>
                                      <p:to x="100000" y="100000"/>
                                    </p:animScale>
                                    <p:animScale>
                                      <p:cBhvr>
                                        <p:cTn id="55" dur="26">
                                          <p:stCondLst>
                                            <p:cond delay="1808"/>
                                          </p:stCondLst>
                                        </p:cTn>
                                        <p:tgtEl>
                                          <p:spTgt spid="188"/>
                                        </p:tgtEl>
                                      </p:cBhvr>
                                      <p:to x="100000" y="95000"/>
                                    </p:animScale>
                                    <p:animScale>
                                      <p:cBhvr>
                                        <p:cTn id="56" dur="166" decel="50000">
                                          <p:stCondLst>
                                            <p:cond delay="1834"/>
                                          </p:stCondLst>
                                        </p:cTn>
                                        <p:tgtEl>
                                          <p:spTgt spid="18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E836-283E-4D81-8E13-14CE0805A2D7}"/>
              </a:ext>
            </a:extLst>
          </p:cNvPr>
          <p:cNvSpPr>
            <a:spLocks noGrp="1"/>
          </p:cNvSpPr>
          <p:nvPr>
            <p:ph type="title"/>
          </p:nvPr>
        </p:nvSpPr>
        <p:spPr/>
        <p:txBody>
          <a:bodyPr/>
          <a:lstStyle/>
          <a:p>
            <a:r>
              <a:rPr lang="en-IN" dirty="0"/>
              <a:t>Docker for Everyone</a:t>
            </a:r>
          </a:p>
        </p:txBody>
      </p:sp>
      <p:sp>
        <p:nvSpPr>
          <p:cNvPr id="3" name="Text Placeholder 2">
            <a:extLst>
              <a:ext uri="{FF2B5EF4-FFF2-40B4-BE49-F238E27FC236}">
                <a16:creationId xmlns:a16="http://schemas.microsoft.com/office/drawing/2014/main" id="{3B178C4C-37D4-4676-91FF-A5482932D0D7}"/>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283DBBE4-EA0C-41F0-94EA-2D77E613FBE1}"/>
              </a:ext>
            </a:extLst>
          </p:cNvPr>
          <p:cNvPicPr>
            <a:picLocks noChangeAspect="1"/>
          </p:cNvPicPr>
          <p:nvPr/>
        </p:nvPicPr>
        <p:blipFill>
          <a:blip r:embed="rId2">
            <a:duotone>
              <a:prstClr val="black"/>
              <a:schemeClr val="accent6">
                <a:tint val="45000"/>
                <a:satMod val="400000"/>
              </a:schemeClr>
            </a:duotone>
          </a:blip>
          <a:stretch>
            <a:fillRect/>
          </a:stretch>
        </p:blipFill>
        <p:spPr>
          <a:xfrm>
            <a:off x="0" y="2657896"/>
            <a:ext cx="9144000" cy="1840787"/>
          </a:xfrm>
          <a:prstGeom prst="rect">
            <a:avLst/>
          </a:prstGeom>
        </p:spPr>
      </p:pic>
    </p:spTree>
    <p:extLst>
      <p:ext uri="{BB962C8B-B14F-4D97-AF65-F5344CB8AC3E}">
        <p14:creationId xmlns:p14="http://schemas.microsoft.com/office/powerpoint/2010/main" val="14996861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BAC8-F6E8-4B87-8486-25C3CA2D8F37}"/>
              </a:ext>
            </a:extLst>
          </p:cNvPr>
          <p:cNvSpPr>
            <a:spLocks noGrp="1"/>
          </p:cNvSpPr>
          <p:nvPr>
            <p:ph type="title"/>
          </p:nvPr>
        </p:nvSpPr>
        <p:spPr/>
        <p:txBody>
          <a:bodyPr/>
          <a:lstStyle/>
          <a:p>
            <a:r>
              <a:rPr lang="en-IN" dirty="0"/>
              <a:t>Docker -Introduction</a:t>
            </a:r>
          </a:p>
        </p:txBody>
      </p:sp>
      <p:graphicFrame>
        <p:nvGraphicFramePr>
          <p:cNvPr id="4" name="Diagram 3">
            <a:extLst>
              <a:ext uri="{FF2B5EF4-FFF2-40B4-BE49-F238E27FC236}">
                <a16:creationId xmlns:a16="http://schemas.microsoft.com/office/drawing/2014/main" id="{D8B2271F-7A77-4584-9DC8-C5C4DC2F28D3}"/>
              </a:ext>
            </a:extLst>
          </p:cNvPr>
          <p:cNvGraphicFramePr/>
          <p:nvPr>
            <p:extLst>
              <p:ext uri="{D42A27DB-BD31-4B8C-83A1-F6EECF244321}">
                <p14:modId xmlns:p14="http://schemas.microsoft.com/office/powerpoint/2010/main" val="2749776451"/>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23461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320B-FD7C-48F1-8E8C-2D9E06F92180}"/>
              </a:ext>
            </a:extLst>
          </p:cNvPr>
          <p:cNvSpPr>
            <a:spLocks noGrp="1"/>
          </p:cNvSpPr>
          <p:nvPr>
            <p:ph type="title"/>
          </p:nvPr>
        </p:nvSpPr>
        <p:spPr/>
        <p:txBody>
          <a:bodyPr/>
          <a:lstStyle/>
          <a:p>
            <a:r>
              <a:rPr lang="en-IN" dirty="0"/>
              <a:t>Docker Engine</a:t>
            </a:r>
          </a:p>
        </p:txBody>
      </p:sp>
      <p:pic>
        <p:nvPicPr>
          <p:cNvPr id="1030" name="Picture 6" descr="Docker Engine Components Flow">
            <a:extLst>
              <a:ext uri="{FF2B5EF4-FFF2-40B4-BE49-F238E27FC236}">
                <a16:creationId xmlns:a16="http://schemas.microsoft.com/office/drawing/2014/main" id="{C12119A5-D891-4CBB-A310-B24AF156AB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20" t="-13966" r="-8536" b="-12237"/>
          <a:stretch/>
        </p:blipFill>
        <p:spPr bwMode="auto">
          <a:xfrm>
            <a:off x="783771" y="1418254"/>
            <a:ext cx="5654351" cy="462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724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320B-FD7C-48F1-8E8C-2D9E06F92180}"/>
              </a:ext>
            </a:extLst>
          </p:cNvPr>
          <p:cNvSpPr>
            <a:spLocks noGrp="1"/>
          </p:cNvSpPr>
          <p:nvPr>
            <p:ph type="title"/>
          </p:nvPr>
        </p:nvSpPr>
        <p:spPr/>
        <p:txBody>
          <a:bodyPr/>
          <a:lstStyle/>
          <a:p>
            <a:r>
              <a:rPr lang="en-IN" dirty="0"/>
              <a:t>Docker – Architecture</a:t>
            </a:r>
          </a:p>
        </p:txBody>
      </p:sp>
      <p:pic>
        <p:nvPicPr>
          <p:cNvPr id="5" name="Picture 4">
            <a:extLst>
              <a:ext uri="{FF2B5EF4-FFF2-40B4-BE49-F238E27FC236}">
                <a16:creationId xmlns:a16="http://schemas.microsoft.com/office/drawing/2014/main" id="{E975A321-C019-446D-AD59-FA81B6C96E7D}"/>
              </a:ext>
            </a:extLst>
          </p:cNvPr>
          <p:cNvPicPr>
            <a:picLocks noChangeAspect="1"/>
          </p:cNvPicPr>
          <p:nvPr/>
        </p:nvPicPr>
        <p:blipFill>
          <a:blip r:embed="rId3">
            <a:duotone>
              <a:schemeClr val="accent6">
                <a:shade val="45000"/>
                <a:satMod val="135000"/>
              </a:schemeClr>
              <a:prstClr val="white"/>
            </a:duotone>
          </a:blip>
          <a:stretch>
            <a:fillRect/>
          </a:stretch>
        </p:blipFill>
        <p:spPr>
          <a:xfrm>
            <a:off x="0" y="1472495"/>
            <a:ext cx="9144000" cy="4775905"/>
          </a:xfrm>
          <a:prstGeom prst="rect">
            <a:avLst/>
          </a:prstGeom>
        </p:spPr>
      </p:pic>
      <p:sp>
        <p:nvSpPr>
          <p:cNvPr id="4" name="AutoShape 2" descr="Docker Architecture Diagram">
            <a:extLst>
              <a:ext uri="{FF2B5EF4-FFF2-40B4-BE49-F238E27FC236}">
                <a16:creationId xmlns:a16="http://schemas.microsoft.com/office/drawing/2014/main" id="{F66E8295-9B07-4C9B-A42D-78AAB4E6B6A8}"/>
              </a:ext>
            </a:extLst>
          </p:cNvPr>
          <p:cNvSpPr>
            <a:spLocks noGrp="1" noChangeAspect="1" noChangeArrowheads="1"/>
          </p:cNvSpPr>
          <p:nvPr>
            <p:ph type="body" sz="half"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21513595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A10D-2B57-4BE3-A48F-479AA3C3CB94}"/>
              </a:ext>
            </a:extLst>
          </p:cNvPr>
          <p:cNvSpPr>
            <a:spLocks noGrp="1"/>
          </p:cNvSpPr>
          <p:nvPr>
            <p:ph type="title"/>
          </p:nvPr>
        </p:nvSpPr>
        <p:spPr/>
        <p:txBody>
          <a:bodyPr/>
          <a:lstStyle/>
          <a:p>
            <a:r>
              <a:rPr lang="en-IN" dirty="0"/>
              <a:t>Docker </a:t>
            </a:r>
            <a:r>
              <a:rPr lang="en-IN" dirty="0" err="1"/>
              <a:t>Architeture</a:t>
            </a:r>
            <a:r>
              <a:rPr lang="en-IN" dirty="0"/>
              <a:t> </a:t>
            </a:r>
          </a:p>
        </p:txBody>
      </p:sp>
      <p:graphicFrame>
        <p:nvGraphicFramePr>
          <p:cNvPr id="4" name="Diagram 3">
            <a:extLst>
              <a:ext uri="{FF2B5EF4-FFF2-40B4-BE49-F238E27FC236}">
                <a16:creationId xmlns:a16="http://schemas.microsoft.com/office/drawing/2014/main" id="{6A4E96BF-A154-4230-B8EB-293E322EDD29}"/>
              </a:ext>
            </a:extLst>
          </p:cNvPr>
          <p:cNvGraphicFramePr/>
          <p:nvPr>
            <p:extLst>
              <p:ext uri="{D42A27DB-BD31-4B8C-83A1-F6EECF244321}">
                <p14:modId xmlns:p14="http://schemas.microsoft.com/office/powerpoint/2010/main" val="2640805703"/>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7770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28E6-89AF-4895-ADF7-96B67D061F69}"/>
              </a:ext>
            </a:extLst>
          </p:cNvPr>
          <p:cNvSpPr>
            <a:spLocks noGrp="1"/>
          </p:cNvSpPr>
          <p:nvPr>
            <p:ph type="title"/>
          </p:nvPr>
        </p:nvSpPr>
        <p:spPr/>
        <p:txBody>
          <a:bodyPr/>
          <a:lstStyle/>
          <a:p>
            <a:r>
              <a:rPr lang="en-IN" dirty="0"/>
              <a:t>Features of Docker</a:t>
            </a:r>
          </a:p>
        </p:txBody>
      </p:sp>
      <p:graphicFrame>
        <p:nvGraphicFramePr>
          <p:cNvPr id="4" name="Diagram 3">
            <a:extLst>
              <a:ext uri="{FF2B5EF4-FFF2-40B4-BE49-F238E27FC236}">
                <a16:creationId xmlns:a16="http://schemas.microsoft.com/office/drawing/2014/main" id="{4CD215FE-0A79-463E-A826-9A0FB123C58E}"/>
              </a:ext>
            </a:extLst>
          </p:cNvPr>
          <p:cNvGraphicFramePr/>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52250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7861-6999-41C5-B48B-4034054A83ED}"/>
              </a:ext>
            </a:extLst>
          </p:cNvPr>
          <p:cNvSpPr>
            <a:spLocks noGrp="1"/>
          </p:cNvSpPr>
          <p:nvPr>
            <p:ph type="title"/>
          </p:nvPr>
        </p:nvSpPr>
        <p:spPr/>
        <p:txBody>
          <a:bodyPr/>
          <a:lstStyle/>
          <a:p>
            <a:r>
              <a:rPr lang="en-IN" dirty="0"/>
              <a:t>Docker – The Technology Inside</a:t>
            </a:r>
          </a:p>
        </p:txBody>
      </p:sp>
      <p:graphicFrame>
        <p:nvGraphicFramePr>
          <p:cNvPr id="4" name="Diagram 3">
            <a:extLst>
              <a:ext uri="{FF2B5EF4-FFF2-40B4-BE49-F238E27FC236}">
                <a16:creationId xmlns:a16="http://schemas.microsoft.com/office/drawing/2014/main" id="{4336E543-2156-4C77-8A9A-127C94D42201}"/>
              </a:ext>
            </a:extLst>
          </p:cNvPr>
          <p:cNvGraphicFramePr/>
          <p:nvPr>
            <p:extLst>
              <p:ext uri="{D42A27DB-BD31-4B8C-83A1-F6EECF244321}">
                <p14:modId xmlns:p14="http://schemas.microsoft.com/office/powerpoint/2010/main" val="2096656113"/>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35284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E690-AB0A-4A55-A3D8-0EEEF912C405}"/>
              </a:ext>
            </a:extLst>
          </p:cNvPr>
          <p:cNvSpPr>
            <a:spLocks noGrp="1"/>
          </p:cNvSpPr>
          <p:nvPr>
            <p:ph type="title"/>
          </p:nvPr>
        </p:nvSpPr>
        <p:spPr/>
        <p:txBody>
          <a:bodyPr/>
          <a:lstStyle/>
          <a:p>
            <a:r>
              <a:rPr lang="en-IN" dirty="0"/>
              <a:t>Docker Run – Life Cycle</a:t>
            </a:r>
          </a:p>
        </p:txBody>
      </p:sp>
      <p:graphicFrame>
        <p:nvGraphicFramePr>
          <p:cNvPr id="4" name="Diagram 3">
            <a:extLst>
              <a:ext uri="{FF2B5EF4-FFF2-40B4-BE49-F238E27FC236}">
                <a16:creationId xmlns:a16="http://schemas.microsoft.com/office/drawing/2014/main" id="{B9207204-82E6-43D5-ACCF-02858EDA32B0}"/>
              </a:ext>
            </a:extLst>
          </p:cNvPr>
          <p:cNvGraphicFramePr/>
          <p:nvPr>
            <p:extLst>
              <p:ext uri="{D42A27DB-BD31-4B8C-83A1-F6EECF244321}">
                <p14:modId xmlns:p14="http://schemas.microsoft.com/office/powerpoint/2010/main" val="2527028233"/>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8404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609599" y="609600"/>
            <a:ext cx="6347713" cy="1320800"/>
          </a:xfrm>
          <a:prstGeom prst="rect">
            <a:avLst/>
          </a:prstGeom>
        </p:spPr>
        <p:txBody>
          <a:bodyPr/>
          <a:lstStyle/>
          <a:p>
            <a:r>
              <a:rPr lang="en-IN" dirty="0"/>
              <a:t>Why Docker?</a:t>
            </a:r>
            <a:endParaRPr dirty="0"/>
          </a:p>
        </p:txBody>
      </p:sp>
      <p:graphicFrame>
        <p:nvGraphicFramePr>
          <p:cNvPr id="2" name="Diagram 1">
            <a:extLst>
              <a:ext uri="{FF2B5EF4-FFF2-40B4-BE49-F238E27FC236}">
                <a16:creationId xmlns:a16="http://schemas.microsoft.com/office/drawing/2014/main" id="{9CC89482-F60A-4552-A3A6-2F91A491FA69}"/>
              </a:ext>
            </a:extLst>
          </p:cNvPr>
          <p:cNvGraphicFramePr/>
          <p:nvPr>
            <p:extLst>
              <p:ext uri="{D42A27DB-BD31-4B8C-83A1-F6EECF244321}">
                <p14:modId xmlns:p14="http://schemas.microsoft.com/office/powerpoint/2010/main" val="111040230"/>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C6A-D4DA-4F08-8CAA-D27889E1A19C}"/>
              </a:ext>
            </a:extLst>
          </p:cNvPr>
          <p:cNvSpPr>
            <a:spLocks noGrp="1"/>
          </p:cNvSpPr>
          <p:nvPr>
            <p:ph type="title"/>
          </p:nvPr>
        </p:nvSpPr>
        <p:spPr/>
        <p:txBody>
          <a:bodyPr/>
          <a:lstStyle/>
          <a:p>
            <a:r>
              <a:rPr lang="en-IN" dirty="0"/>
              <a:t>Features of Docker?</a:t>
            </a:r>
          </a:p>
        </p:txBody>
      </p:sp>
      <p:graphicFrame>
        <p:nvGraphicFramePr>
          <p:cNvPr id="4" name="Diagram 3">
            <a:extLst>
              <a:ext uri="{FF2B5EF4-FFF2-40B4-BE49-F238E27FC236}">
                <a16:creationId xmlns:a16="http://schemas.microsoft.com/office/drawing/2014/main" id="{2845ED3C-3A95-40B1-A5BB-EEEF45295712}"/>
              </a:ext>
            </a:extLst>
          </p:cNvPr>
          <p:cNvGraphicFramePr/>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12607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7128-660E-41DB-B99B-669712BB53D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FA79A25-131A-414A-8D95-F828D0E571BE}"/>
              </a:ext>
            </a:extLst>
          </p:cNvPr>
          <p:cNvSpPr>
            <a:spLocks noGrp="1"/>
          </p:cNvSpPr>
          <p:nvPr>
            <p:ph type="body" sz="half" idx="1"/>
          </p:nvPr>
        </p:nvSpPr>
        <p:spPr/>
        <p:txBody>
          <a:bodyPr/>
          <a:lstStyle/>
          <a:p>
            <a:r>
              <a:rPr lang="en-IN" dirty="0"/>
              <a:t>Agenda ( Summarized)</a:t>
            </a:r>
          </a:p>
          <a:p>
            <a:pPr lvl="1"/>
            <a:endParaRPr lang="en-IN" dirty="0"/>
          </a:p>
        </p:txBody>
      </p:sp>
    </p:spTree>
    <p:extLst>
      <p:ext uri="{BB962C8B-B14F-4D97-AF65-F5344CB8AC3E}">
        <p14:creationId xmlns:p14="http://schemas.microsoft.com/office/powerpoint/2010/main" val="115546227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609599" y="609600"/>
            <a:ext cx="6347713" cy="1320800"/>
          </a:xfrm>
          <a:prstGeom prst="rect">
            <a:avLst/>
          </a:prstGeom>
        </p:spPr>
        <p:txBody>
          <a:bodyPr/>
          <a:lstStyle/>
          <a:p>
            <a:r>
              <a:rPr lang="en-IN" dirty="0"/>
              <a:t>Docker for Windows</a:t>
            </a:r>
            <a:endParaRPr dirty="0"/>
          </a:p>
        </p:txBody>
      </p:sp>
      <p:graphicFrame>
        <p:nvGraphicFramePr>
          <p:cNvPr id="4" name="Diagram 3">
            <a:extLst>
              <a:ext uri="{FF2B5EF4-FFF2-40B4-BE49-F238E27FC236}">
                <a16:creationId xmlns:a16="http://schemas.microsoft.com/office/drawing/2014/main" id="{077DCEBB-CF67-406B-B7FB-AF6605C77232}"/>
              </a:ext>
            </a:extLst>
          </p:cNvPr>
          <p:cNvGraphicFramePr/>
          <p:nvPr>
            <p:extLst>
              <p:ext uri="{D42A27DB-BD31-4B8C-83A1-F6EECF244321}">
                <p14:modId xmlns:p14="http://schemas.microsoft.com/office/powerpoint/2010/main" val="3184429534"/>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8313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53D6-52C2-4425-A743-2E765F4F0572}"/>
              </a:ext>
            </a:extLst>
          </p:cNvPr>
          <p:cNvSpPr>
            <a:spLocks noGrp="1"/>
          </p:cNvSpPr>
          <p:nvPr>
            <p:ph type="title"/>
          </p:nvPr>
        </p:nvSpPr>
        <p:spPr/>
        <p:txBody>
          <a:bodyPr/>
          <a:lstStyle/>
          <a:p>
            <a:r>
              <a:rPr lang="en-IN" dirty="0"/>
              <a:t>Docker</a:t>
            </a:r>
          </a:p>
        </p:txBody>
      </p:sp>
      <p:graphicFrame>
        <p:nvGraphicFramePr>
          <p:cNvPr id="6" name="Diagram 5">
            <a:extLst>
              <a:ext uri="{FF2B5EF4-FFF2-40B4-BE49-F238E27FC236}">
                <a16:creationId xmlns:a16="http://schemas.microsoft.com/office/drawing/2014/main" id="{16AA1C7A-4BF6-489F-83C8-A081E8EF9F6D}"/>
              </a:ext>
            </a:extLst>
          </p:cNvPr>
          <p:cNvGraphicFramePr/>
          <p:nvPr>
            <p:extLst>
              <p:ext uri="{D42A27DB-BD31-4B8C-83A1-F6EECF244321}">
                <p14:modId xmlns:p14="http://schemas.microsoft.com/office/powerpoint/2010/main" val="2033253829"/>
              </p:ext>
            </p:extLst>
          </p:nvPr>
        </p:nvGraphicFramePr>
        <p:xfrm>
          <a:off x="1604864" y="1045029"/>
          <a:ext cx="6929538" cy="4945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20501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66B4-C5E6-47DD-948A-345858D461AD}"/>
              </a:ext>
            </a:extLst>
          </p:cNvPr>
          <p:cNvSpPr>
            <a:spLocks noGrp="1"/>
          </p:cNvSpPr>
          <p:nvPr>
            <p:ph type="title"/>
          </p:nvPr>
        </p:nvSpPr>
        <p:spPr/>
        <p:txBody>
          <a:bodyPr/>
          <a:lstStyle/>
          <a:p>
            <a:r>
              <a:rPr lang="en-IN" dirty="0"/>
              <a:t>Docker Images &amp; Container</a:t>
            </a:r>
          </a:p>
        </p:txBody>
      </p:sp>
      <p:sp>
        <p:nvSpPr>
          <p:cNvPr id="3" name="Text Placeholder 2">
            <a:extLst>
              <a:ext uri="{FF2B5EF4-FFF2-40B4-BE49-F238E27FC236}">
                <a16:creationId xmlns:a16="http://schemas.microsoft.com/office/drawing/2014/main" id="{1F112A2C-9A27-4050-BBD3-B77885B81A34}"/>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55AE4587-2F26-4A4E-B4CD-667B4EF222D2}"/>
              </a:ext>
            </a:extLst>
          </p:cNvPr>
          <p:cNvPicPr>
            <a:picLocks noChangeAspect="1"/>
          </p:cNvPicPr>
          <p:nvPr/>
        </p:nvPicPr>
        <p:blipFill>
          <a:blip r:embed="rId2">
            <a:duotone>
              <a:prstClr val="black"/>
              <a:schemeClr val="accent5">
                <a:tint val="45000"/>
                <a:satMod val="400000"/>
              </a:schemeClr>
            </a:duotone>
          </a:blip>
          <a:stretch>
            <a:fillRect/>
          </a:stretch>
        </p:blipFill>
        <p:spPr>
          <a:xfrm>
            <a:off x="0" y="2324429"/>
            <a:ext cx="9144000" cy="3067719"/>
          </a:xfrm>
          <a:prstGeom prst="rect">
            <a:avLst/>
          </a:prstGeom>
        </p:spPr>
      </p:pic>
    </p:spTree>
    <p:extLst>
      <p:ext uri="{BB962C8B-B14F-4D97-AF65-F5344CB8AC3E}">
        <p14:creationId xmlns:p14="http://schemas.microsoft.com/office/powerpoint/2010/main" val="19558103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BAD1-1DCF-4B7E-ADEC-567D297109C7}"/>
              </a:ext>
            </a:extLst>
          </p:cNvPr>
          <p:cNvSpPr>
            <a:spLocks noGrp="1"/>
          </p:cNvSpPr>
          <p:nvPr>
            <p:ph type="title"/>
          </p:nvPr>
        </p:nvSpPr>
        <p:spPr/>
        <p:txBody>
          <a:bodyPr/>
          <a:lstStyle/>
          <a:p>
            <a:r>
              <a:rPr lang="en-IN" dirty="0"/>
              <a:t>Docker – Getting Started</a:t>
            </a:r>
          </a:p>
        </p:txBody>
      </p:sp>
      <p:sp>
        <p:nvSpPr>
          <p:cNvPr id="3" name="Text Placeholder 2">
            <a:extLst>
              <a:ext uri="{FF2B5EF4-FFF2-40B4-BE49-F238E27FC236}">
                <a16:creationId xmlns:a16="http://schemas.microsoft.com/office/drawing/2014/main" id="{A6EC9CED-F19E-4045-A9FA-2A764291340B}"/>
              </a:ext>
            </a:extLst>
          </p:cNvPr>
          <p:cNvSpPr>
            <a:spLocks noGrp="1"/>
          </p:cNvSpPr>
          <p:nvPr>
            <p:ph type="body" sz="half" idx="1"/>
          </p:nvPr>
        </p:nvSpPr>
        <p:spPr/>
        <p:txBody>
          <a:bodyPr/>
          <a:lstStyle/>
          <a:p>
            <a:r>
              <a:rPr lang="en-IN" dirty="0"/>
              <a:t>Correct the Cursor Settings</a:t>
            </a:r>
          </a:p>
          <a:p>
            <a:endParaRPr lang="en-IN" dirty="0"/>
          </a:p>
        </p:txBody>
      </p:sp>
    </p:spTree>
    <p:extLst>
      <p:ext uri="{BB962C8B-B14F-4D97-AF65-F5344CB8AC3E}">
        <p14:creationId xmlns:p14="http://schemas.microsoft.com/office/powerpoint/2010/main" val="4969670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8250-F31F-4E65-8EB6-4A4554E8AA28}"/>
              </a:ext>
            </a:extLst>
          </p:cNvPr>
          <p:cNvSpPr>
            <a:spLocks noGrp="1"/>
          </p:cNvSpPr>
          <p:nvPr>
            <p:ph type="title"/>
          </p:nvPr>
        </p:nvSpPr>
        <p:spPr/>
        <p:txBody>
          <a:bodyPr/>
          <a:lstStyle/>
          <a:p>
            <a:r>
              <a:rPr lang="en-IN" dirty="0"/>
              <a:t>Hands on </a:t>
            </a:r>
          </a:p>
        </p:txBody>
      </p:sp>
      <p:sp>
        <p:nvSpPr>
          <p:cNvPr id="3" name="Text Placeholder 2">
            <a:extLst>
              <a:ext uri="{FF2B5EF4-FFF2-40B4-BE49-F238E27FC236}">
                <a16:creationId xmlns:a16="http://schemas.microsoft.com/office/drawing/2014/main" id="{BA4B3AB8-013C-4332-8D78-7662D3465F15}"/>
              </a:ext>
            </a:extLst>
          </p:cNvPr>
          <p:cNvSpPr>
            <a:spLocks noGrp="1"/>
          </p:cNvSpPr>
          <p:nvPr>
            <p:ph type="body" sz="half" idx="1"/>
          </p:nvPr>
        </p:nvSpPr>
        <p:spPr/>
        <p:txBody>
          <a:bodyPr/>
          <a:lstStyle/>
          <a:p>
            <a:r>
              <a:rPr lang="en-IN" dirty="0"/>
              <a:t>docker </a:t>
            </a:r>
            <a:r>
              <a:rPr lang="en-IN" dirty="0" err="1"/>
              <a:t>ps</a:t>
            </a:r>
            <a:endParaRPr lang="en-IN" dirty="0"/>
          </a:p>
          <a:p>
            <a:r>
              <a:rPr lang="en-IN" dirty="0"/>
              <a:t>docker --version</a:t>
            </a:r>
          </a:p>
          <a:p>
            <a:r>
              <a:rPr lang="en-IN" dirty="0"/>
              <a:t>docker version</a:t>
            </a:r>
          </a:p>
          <a:p>
            <a:r>
              <a:rPr lang="en-IN" dirty="0"/>
              <a:t>docker run hello-world</a:t>
            </a:r>
          </a:p>
          <a:p>
            <a:r>
              <a:rPr lang="en-IN" dirty="0"/>
              <a:t>docker images ls</a:t>
            </a:r>
          </a:p>
          <a:p>
            <a:r>
              <a:rPr lang="en-IN"/>
              <a:t>docker container ls --all</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9945715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6160-0B3F-43AA-A7FD-89BB04398400}"/>
              </a:ext>
            </a:extLst>
          </p:cNvPr>
          <p:cNvSpPr>
            <a:spLocks noGrp="1"/>
          </p:cNvSpPr>
          <p:nvPr>
            <p:ph type="title"/>
          </p:nvPr>
        </p:nvSpPr>
        <p:spPr/>
        <p:txBody>
          <a:bodyPr/>
          <a:lstStyle/>
          <a:p>
            <a:r>
              <a:rPr lang="en-IN" dirty="0"/>
              <a:t>Docker Commands </a:t>
            </a:r>
          </a:p>
        </p:txBody>
      </p:sp>
      <p:sp>
        <p:nvSpPr>
          <p:cNvPr id="3" name="Text Placeholder 2">
            <a:extLst>
              <a:ext uri="{FF2B5EF4-FFF2-40B4-BE49-F238E27FC236}">
                <a16:creationId xmlns:a16="http://schemas.microsoft.com/office/drawing/2014/main" id="{E048C23C-09F7-4930-AE62-88307D3C147B}"/>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5AA9F663-847A-400D-8BCD-22C9995A914E}"/>
              </a:ext>
            </a:extLst>
          </p:cNvPr>
          <p:cNvPicPr>
            <a:picLocks noChangeAspect="1"/>
          </p:cNvPicPr>
          <p:nvPr/>
        </p:nvPicPr>
        <p:blipFill>
          <a:blip r:embed="rId2">
            <a:duotone>
              <a:prstClr val="black"/>
              <a:schemeClr val="accent5">
                <a:tint val="45000"/>
                <a:satMod val="400000"/>
              </a:schemeClr>
            </a:duotone>
          </a:blip>
          <a:stretch>
            <a:fillRect/>
          </a:stretch>
        </p:blipFill>
        <p:spPr>
          <a:xfrm>
            <a:off x="225867" y="1732772"/>
            <a:ext cx="7115175" cy="5295900"/>
          </a:xfrm>
          <a:prstGeom prst="rect">
            <a:avLst/>
          </a:prstGeom>
        </p:spPr>
      </p:pic>
    </p:spTree>
    <p:extLst>
      <p:ext uri="{BB962C8B-B14F-4D97-AF65-F5344CB8AC3E}">
        <p14:creationId xmlns:p14="http://schemas.microsoft.com/office/powerpoint/2010/main" val="201906545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958A-73A5-4F8B-A5F0-DD4B000B6B10}"/>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03A777B8-4C76-4285-BF03-22375B7CF520}"/>
              </a:ext>
            </a:extLst>
          </p:cNvPr>
          <p:cNvPicPr>
            <a:picLocks noChangeAspect="1"/>
          </p:cNvPicPr>
          <p:nvPr/>
        </p:nvPicPr>
        <p:blipFill>
          <a:blip r:embed="rId2">
            <a:duotone>
              <a:prstClr val="black"/>
              <a:schemeClr val="accent6">
                <a:tint val="45000"/>
                <a:satMod val="400000"/>
              </a:schemeClr>
            </a:duotone>
          </a:blip>
          <a:stretch>
            <a:fillRect/>
          </a:stretch>
        </p:blipFill>
        <p:spPr>
          <a:xfrm>
            <a:off x="430655" y="1514475"/>
            <a:ext cx="6705600" cy="5343525"/>
          </a:xfrm>
          <a:prstGeom prst="rect">
            <a:avLst/>
          </a:prstGeom>
        </p:spPr>
      </p:pic>
      <p:sp>
        <p:nvSpPr>
          <p:cNvPr id="3" name="Text Placeholder 2">
            <a:extLst>
              <a:ext uri="{FF2B5EF4-FFF2-40B4-BE49-F238E27FC236}">
                <a16:creationId xmlns:a16="http://schemas.microsoft.com/office/drawing/2014/main" id="{E01B78D0-8C85-4157-8934-1977E778E315}"/>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93130171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C82D-1091-4F1D-ABAA-C531F1AF95B8}"/>
              </a:ext>
            </a:extLst>
          </p:cNvPr>
          <p:cNvSpPr>
            <a:spLocks noGrp="1"/>
          </p:cNvSpPr>
          <p:nvPr>
            <p:ph type="title"/>
          </p:nvPr>
        </p:nvSpPr>
        <p:spPr/>
        <p:txBody>
          <a:bodyPr/>
          <a:lstStyle/>
          <a:p>
            <a:r>
              <a:rPr lang="en-IN" dirty="0"/>
              <a:t>Docker Commands</a:t>
            </a:r>
          </a:p>
        </p:txBody>
      </p:sp>
      <p:sp>
        <p:nvSpPr>
          <p:cNvPr id="3" name="Text Placeholder 2">
            <a:extLst>
              <a:ext uri="{FF2B5EF4-FFF2-40B4-BE49-F238E27FC236}">
                <a16:creationId xmlns:a16="http://schemas.microsoft.com/office/drawing/2014/main" id="{EA5C34F5-41DE-4293-A48A-F17005E237DE}"/>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F3CAF13A-BD4D-4B8E-A2F1-9D2A38C9BEC0}"/>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1930400"/>
            <a:ext cx="6172200" cy="4991100"/>
          </a:xfrm>
          <a:prstGeom prst="rect">
            <a:avLst/>
          </a:prstGeom>
        </p:spPr>
      </p:pic>
    </p:spTree>
    <p:extLst>
      <p:ext uri="{BB962C8B-B14F-4D97-AF65-F5344CB8AC3E}">
        <p14:creationId xmlns:p14="http://schemas.microsoft.com/office/powerpoint/2010/main" val="15651643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72CB-8F02-4E53-AA18-4087F82604D9}"/>
              </a:ext>
            </a:extLst>
          </p:cNvPr>
          <p:cNvSpPr>
            <a:spLocks noGrp="1"/>
          </p:cNvSpPr>
          <p:nvPr>
            <p:ph type="title"/>
          </p:nvPr>
        </p:nvSpPr>
        <p:spPr/>
        <p:txBody>
          <a:bodyPr/>
          <a:lstStyle/>
          <a:p>
            <a:r>
              <a:rPr lang="en-IN" dirty="0"/>
              <a:t>Docker Commands</a:t>
            </a:r>
          </a:p>
        </p:txBody>
      </p:sp>
      <p:sp>
        <p:nvSpPr>
          <p:cNvPr id="3" name="Text Placeholder 2">
            <a:extLst>
              <a:ext uri="{FF2B5EF4-FFF2-40B4-BE49-F238E27FC236}">
                <a16:creationId xmlns:a16="http://schemas.microsoft.com/office/drawing/2014/main" id="{AF930C6F-ACA3-4811-BFF7-BB0C55562C7D}"/>
              </a:ext>
            </a:extLst>
          </p:cNvPr>
          <p:cNvSpPr>
            <a:spLocks noGrp="1"/>
          </p:cNvSpPr>
          <p:nvPr>
            <p:ph type="body" sz="half" idx="1"/>
          </p:nvPr>
        </p:nvSpPr>
        <p:spPr/>
        <p:txBody>
          <a:bodyPr/>
          <a:lstStyle/>
          <a:p>
            <a:endParaRPr lang="en-IN" dirty="0"/>
          </a:p>
        </p:txBody>
      </p:sp>
      <p:pic>
        <p:nvPicPr>
          <p:cNvPr id="5" name="Picture 4">
            <a:extLst>
              <a:ext uri="{FF2B5EF4-FFF2-40B4-BE49-F238E27FC236}">
                <a16:creationId xmlns:a16="http://schemas.microsoft.com/office/drawing/2014/main" id="{A2E539C9-3BBC-452E-9A95-19DBABE9C9DE}"/>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1467313"/>
            <a:ext cx="5562600" cy="5267325"/>
          </a:xfrm>
          <a:prstGeom prst="rect">
            <a:avLst/>
          </a:prstGeom>
        </p:spPr>
      </p:pic>
    </p:spTree>
    <p:extLst>
      <p:ext uri="{BB962C8B-B14F-4D97-AF65-F5344CB8AC3E}">
        <p14:creationId xmlns:p14="http://schemas.microsoft.com/office/powerpoint/2010/main" val="81800242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6B49-3947-4C13-A82D-91C3D7C71BF7}"/>
              </a:ext>
            </a:extLst>
          </p:cNvPr>
          <p:cNvSpPr>
            <a:spLocks noGrp="1"/>
          </p:cNvSpPr>
          <p:nvPr>
            <p:ph type="title"/>
          </p:nvPr>
        </p:nvSpPr>
        <p:spPr/>
        <p:txBody>
          <a:bodyPr/>
          <a:lstStyle/>
          <a:p>
            <a:r>
              <a:rPr lang="en-IN" dirty="0" err="1"/>
              <a:t>Dockerfile</a:t>
            </a:r>
            <a:r>
              <a:rPr lang="en-IN" dirty="0"/>
              <a:t> Commands</a:t>
            </a:r>
          </a:p>
        </p:txBody>
      </p:sp>
      <p:sp>
        <p:nvSpPr>
          <p:cNvPr id="3" name="Text Placeholder 2">
            <a:extLst>
              <a:ext uri="{FF2B5EF4-FFF2-40B4-BE49-F238E27FC236}">
                <a16:creationId xmlns:a16="http://schemas.microsoft.com/office/drawing/2014/main" id="{552994B2-0085-4493-A917-57DB85FF0C69}"/>
              </a:ext>
            </a:extLst>
          </p:cNvPr>
          <p:cNvSpPr>
            <a:spLocks noGrp="1"/>
          </p:cNvSpPr>
          <p:nvPr>
            <p:ph type="body" sz="half" idx="1"/>
          </p:nvPr>
        </p:nvSpPr>
        <p:spPr/>
        <p:txBody>
          <a:bodyPr/>
          <a:lstStyle/>
          <a:p>
            <a:r>
              <a:rPr lang="en-IN" dirty="0"/>
              <a:t>The docker build command builds an image from a </a:t>
            </a:r>
            <a:r>
              <a:rPr lang="en-IN" dirty="0" err="1"/>
              <a:t>Dockerfile</a:t>
            </a:r>
            <a:r>
              <a:rPr lang="en-IN" dirty="0"/>
              <a:t> and a context. The build’s context is the set of files at a specified location PATH or URL. The PATH is a directory on your local file</a:t>
            </a:r>
          </a:p>
          <a:p>
            <a:pPr marL="0" indent="0">
              <a:buNone/>
            </a:pPr>
            <a:r>
              <a:rPr lang="en-IN" dirty="0"/>
              <a:t>	 This example shows a build command that uses the current directory as context:</a:t>
            </a:r>
          </a:p>
          <a:p>
            <a:pPr marL="0" indent="0">
              <a:buNone/>
            </a:pPr>
            <a:r>
              <a:rPr lang="en-IN" dirty="0"/>
              <a:t> $ docker build .</a:t>
            </a:r>
          </a:p>
          <a:p>
            <a:pPr marL="0" indent="0">
              <a:buNone/>
            </a:pPr>
            <a:endParaRPr lang="en-IN" dirty="0"/>
          </a:p>
          <a:p>
            <a:pPr>
              <a:buFont typeface="Wingdings" panose="05000000000000000000" pitchFamily="2" charset="2"/>
              <a:buChar char="v"/>
            </a:pPr>
            <a:r>
              <a:rPr lang="en-IN" dirty="0"/>
              <a:t>Format of </a:t>
            </a:r>
            <a:r>
              <a:rPr lang="en-IN" dirty="0" err="1"/>
              <a:t>Dockerfile</a:t>
            </a:r>
            <a:endParaRPr lang="en-IN" dirty="0"/>
          </a:p>
          <a:p>
            <a:pPr marL="457200" lvl="1" indent="0">
              <a:buNone/>
            </a:pPr>
            <a:r>
              <a:rPr lang="en-IN" dirty="0"/>
              <a:t># Comment</a:t>
            </a:r>
          </a:p>
          <a:p>
            <a:pPr marL="457200" lvl="1" indent="0">
              <a:buNone/>
            </a:pPr>
            <a:r>
              <a:rPr lang="en-IN" dirty="0"/>
              <a:t>INSTRUCTION arguments</a:t>
            </a:r>
          </a:p>
        </p:txBody>
      </p:sp>
    </p:spTree>
    <p:extLst>
      <p:ext uri="{BB962C8B-B14F-4D97-AF65-F5344CB8AC3E}">
        <p14:creationId xmlns:p14="http://schemas.microsoft.com/office/powerpoint/2010/main" val="40826548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4814-907E-4A34-A257-C8FD75522E7A}"/>
              </a:ext>
            </a:extLst>
          </p:cNvPr>
          <p:cNvSpPr>
            <a:spLocks noGrp="1"/>
          </p:cNvSpPr>
          <p:nvPr>
            <p:ph type="title"/>
          </p:nvPr>
        </p:nvSpPr>
        <p:spPr/>
        <p:txBody>
          <a:bodyPr/>
          <a:lstStyle/>
          <a:p>
            <a:r>
              <a:rPr lang="en-IN" dirty="0"/>
              <a:t>Virtualization </a:t>
            </a:r>
          </a:p>
        </p:txBody>
      </p:sp>
      <p:sp>
        <p:nvSpPr>
          <p:cNvPr id="3" name="Text Placeholder 2">
            <a:extLst>
              <a:ext uri="{FF2B5EF4-FFF2-40B4-BE49-F238E27FC236}">
                <a16:creationId xmlns:a16="http://schemas.microsoft.com/office/drawing/2014/main" id="{AE5E2E80-868E-4A11-9583-D5D35A0F0DD5}"/>
              </a:ext>
            </a:extLst>
          </p:cNvPr>
          <p:cNvSpPr>
            <a:spLocks noGrp="1"/>
          </p:cNvSpPr>
          <p:nvPr>
            <p:ph type="body" sz="half" idx="1"/>
          </p:nvPr>
        </p:nvSpPr>
        <p:spPr>
          <a:xfrm>
            <a:off x="609598" y="2160590"/>
            <a:ext cx="6347716" cy="3880773"/>
          </a:xfrm>
        </p:spPr>
        <p:txBody>
          <a:bodyPr/>
          <a:lstStyle/>
          <a:p>
            <a:endParaRPr lang="en-IN" dirty="0"/>
          </a:p>
        </p:txBody>
      </p:sp>
      <p:pic>
        <p:nvPicPr>
          <p:cNvPr id="5" name="Picture 4">
            <a:extLst>
              <a:ext uri="{FF2B5EF4-FFF2-40B4-BE49-F238E27FC236}">
                <a16:creationId xmlns:a16="http://schemas.microsoft.com/office/drawing/2014/main" id="{DA63359D-3CDD-47B6-BF02-735319A5B130}"/>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2334403" y="2696038"/>
            <a:ext cx="2571750" cy="2809875"/>
          </a:xfrm>
          <a:prstGeom prst="rect">
            <a:avLst/>
          </a:prstGeom>
        </p:spPr>
      </p:pic>
    </p:spTree>
    <p:extLst>
      <p:ext uri="{BB962C8B-B14F-4D97-AF65-F5344CB8AC3E}">
        <p14:creationId xmlns:p14="http://schemas.microsoft.com/office/powerpoint/2010/main" val="336619027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A03A-8A8B-41DD-8997-BE3C2357ECD0}"/>
              </a:ext>
            </a:extLst>
          </p:cNvPr>
          <p:cNvSpPr>
            <a:spLocks noGrp="1"/>
          </p:cNvSpPr>
          <p:nvPr>
            <p:ph type="title"/>
          </p:nvPr>
        </p:nvSpPr>
        <p:spPr/>
        <p:txBody>
          <a:bodyPr/>
          <a:lstStyle/>
          <a:p>
            <a:r>
              <a:rPr lang="en-IN" dirty="0" err="1"/>
              <a:t>Dockerfile</a:t>
            </a:r>
            <a:r>
              <a:rPr lang="en-IN" dirty="0"/>
              <a:t> -Usage</a:t>
            </a:r>
          </a:p>
        </p:txBody>
      </p:sp>
      <p:sp>
        <p:nvSpPr>
          <p:cNvPr id="3" name="Text Placeholder 2">
            <a:extLst>
              <a:ext uri="{FF2B5EF4-FFF2-40B4-BE49-F238E27FC236}">
                <a16:creationId xmlns:a16="http://schemas.microsoft.com/office/drawing/2014/main" id="{356EE8B4-D8FC-4020-B035-739C7F1729BE}"/>
              </a:ext>
            </a:extLst>
          </p:cNvPr>
          <p:cNvSpPr>
            <a:spLocks noGrp="1"/>
          </p:cNvSpPr>
          <p:nvPr>
            <p:ph type="body" sz="half" idx="1"/>
          </p:nvPr>
        </p:nvSpPr>
        <p:spPr/>
        <p:txBody>
          <a:bodyPr/>
          <a:lstStyle/>
          <a:p>
            <a:r>
              <a:rPr lang="en-IN" dirty="0"/>
              <a:t>Usage </a:t>
            </a:r>
          </a:p>
          <a:p>
            <a:pPr marL="457200" lvl="1" indent="0">
              <a:buNone/>
            </a:pPr>
            <a:r>
              <a:rPr lang="en-IN" dirty="0"/>
              <a:t>docker build -f /path/to/a/</a:t>
            </a:r>
            <a:r>
              <a:rPr lang="en-IN" dirty="0" err="1"/>
              <a:t>Dockerfile</a:t>
            </a:r>
            <a:r>
              <a:rPr lang="en-IN" dirty="0"/>
              <a:t> .</a:t>
            </a:r>
          </a:p>
          <a:p>
            <a:pPr marL="457200" lvl="1" indent="0">
              <a:buNone/>
            </a:pPr>
            <a:endParaRPr lang="en-IN" dirty="0"/>
          </a:p>
          <a:p>
            <a:pPr marL="457200" lvl="1" indent="0">
              <a:buNone/>
            </a:pPr>
            <a:r>
              <a:rPr lang="en-IN" dirty="0"/>
              <a:t>docker build -t </a:t>
            </a:r>
            <a:r>
              <a:rPr lang="en-IN" dirty="0" err="1"/>
              <a:t>shykes</a:t>
            </a:r>
            <a:r>
              <a:rPr lang="en-IN" dirty="0"/>
              <a:t>/</a:t>
            </a:r>
            <a:r>
              <a:rPr lang="en-IN" dirty="0" err="1"/>
              <a:t>myapp</a:t>
            </a:r>
            <a:r>
              <a:rPr lang="en-IN" dirty="0"/>
              <a:t> .</a:t>
            </a:r>
          </a:p>
          <a:p>
            <a:pPr marL="457200" lvl="1" indent="0">
              <a:buNone/>
            </a:pPr>
            <a:r>
              <a:rPr lang="en-IN" dirty="0"/>
              <a:t>docker build -t </a:t>
            </a:r>
            <a:r>
              <a:rPr lang="en-IN" dirty="0" err="1"/>
              <a:t>shykes</a:t>
            </a:r>
            <a:r>
              <a:rPr lang="en-IN" dirty="0"/>
              <a:t>/myapp:1.0.2 -t </a:t>
            </a:r>
            <a:r>
              <a:rPr lang="en-IN" dirty="0" err="1"/>
              <a:t>shykes</a:t>
            </a:r>
            <a:r>
              <a:rPr lang="en-IN" dirty="0"/>
              <a:t>/</a:t>
            </a:r>
            <a:r>
              <a:rPr lang="en-IN" dirty="0" err="1"/>
              <a:t>myapp:latest</a:t>
            </a:r>
            <a:r>
              <a:rPr lang="en-IN" dirty="0"/>
              <a:t> . (Multiple repositories)</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270942350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91B5-C998-4C85-8088-AE0355E52205}"/>
              </a:ext>
            </a:extLst>
          </p:cNvPr>
          <p:cNvSpPr>
            <a:spLocks noGrp="1"/>
          </p:cNvSpPr>
          <p:nvPr>
            <p:ph type="title"/>
          </p:nvPr>
        </p:nvSpPr>
        <p:spPr/>
        <p:txBody>
          <a:bodyPr>
            <a:normAutofit fontScale="90000"/>
          </a:bodyPr>
          <a:lstStyle/>
          <a:p>
            <a:r>
              <a:rPr lang="en-IN" dirty="0" err="1"/>
              <a:t>Dockerfile</a:t>
            </a:r>
            <a:r>
              <a:rPr lang="en-IN" dirty="0"/>
              <a:t> - Parser directives</a:t>
            </a:r>
            <a:br>
              <a:rPr lang="en-IN" dirty="0"/>
            </a:br>
            <a:br>
              <a:rPr lang="en-IN" dirty="0"/>
            </a:br>
            <a:endParaRPr lang="en-IN" dirty="0"/>
          </a:p>
        </p:txBody>
      </p:sp>
      <p:sp>
        <p:nvSpPr>
          <p:cNvPr id="3" name="Text Placeholder 2">
            <a:extLst>
              <a:ext uri="{FF2B5EF4-FFF2-40B4-BE49-F238E27FC236}">
                <a16:creationId xmlns:a16="http://schemas.microsoft.com/office/drawing/2014/main" id="{774F687E-8F87-4B36-B801-5BD102D07F71}"/>
              </a:ext>
            </a:extLst>
          </p:cNvPr>
          <p:cNvSpPr>
            <a:spLocks noGrp="1"/>
          </p:cNvSpPr>
          <p:nvPr>
            <p:ph type="body" sz="half" idx="1"/>
          </p:nvPr>
        </p:nvSpPr>
        <p:spPr/>
        <p:txBody>
          <a:bodyPr/>
          <a:lstStyle/>
          <a:p>
            <a:pPr marL="0" indent="0">
              <a:buNone/>
            </a:pPr>
            <a:r>
              <a:rPr lang="en-IN" dirty="0"/>
              <a:t>Format is</a:t>
            </a:r>
          </a:p>
          <a:p>
            <a:pPr marL="0" indent="0">
              <a:buNone/>
            </a:pPr>
            <a:r>
              <a:rPr lang="en-IN" dirty="0"/>
              <a:t># directive=value</a:t>
            </a:r>
          </a:p>
          <a:p>
            <a:pPr marL="0" indent="0">
              <a:buNone/>
            </a:pPr>
            <a:endParaRPr lang="en-IN" dirty="0"/>
          </a:p>
        </p:txBody>
      </p:sp>
      <p:pic>
        <p:nvPicPr>
          <p:cNvPr id="4" name="Picture 3">
            <a:extLst>
              <a:ext uri="{FF2B5EF4-FFF2-40B4-BE49-F238E27FC236}">
                <a16:creationId xmlns:a16="http://schemas.microsoft.com/office/drawing/2014/main" id="{01AB10B6-D707-4DB8-91F1-85F9C442D97F}"/>
              </a:ext>
            </a:extLst>
          </p:cNvPr>
          <p:cNvPicPr>
            <a:picLocks noChangeAspect="1"/>
          </p:cNvPicPr>
          <p:nvPr/>
        </p:nvPicPr>
        <p:blipFill>
          <a:blip r:embed="rId2">
            <a:duotone>
              <a:prstClr val="black"/>
              <a:schemeClr val="accent6">
                <a:tint val="45000"/>
                <a:satMod val="400000"/>
              </a:schemeClr>
            </a:duotone>
          </a:blip>
          <a:stretch>
            <a:fillRect/>
          </a:stretch>
        </p:blipFill>
        <p:spPr>
          <a:xfrm>
            <a:off x="461866" y="3076575"/>
            <a:ext cx="5943600" cy="3781425"/>
          </a:xfrm>
          <a:prstGeom prst="rect">
            <a:avLst/>
          </a:prstGeom>
        </p:spPr>
      </p:pic>
    </p:spTree>
    <p:extLst>
      <p:ext uri="{BB962C8B-B14F-4D97-AF65-F5344CB8AC3E}">
        <p14:creationId xmlns:p14="http://schemas.microsoft.com/office/powerpoint/2010/main" val="250473985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E76F-CF36-4344-8005-02AACB274008}"/>
              </a:ext>
            </a:extLst>
          </p:cNvPr>
          <p:cNvSpPr>
            <a:spLocks noGrp="1"/>
          </p:cNvSpPr>
          <p:nvPr>
            <p:ph type="title"/>
          </p:nvPr>
        </p:nvSpPr>
        <p:spPr/>
        <p:txBody>
          <a:bodyPr>
            <a:normAutofit fontScale="90000"/>
          </a:bodyPr>
          <a:lstStyle/>
          <a:p>
            <a:r>
              <a:rPr lang="en-IN" dirty="0" err="1"/>
              <a:t>Dockerfile</a:t>
            </a:r>
            <a:r>
              <a:rPr lang="en-IN" dirty="0"/>
              <a:t> - Parser directives</a:t>
            </a:r>
            <a:br>
              <a:rPr lang="en-IN" dirty="0"/>
            </a:br>
            <a:br>
              <a:rPr lang="en-IN" dirty="0"/>
            </a:br>
            <a:endParaRPr lang="en-IN" dirty="0"/>
          </a:p>
        </p:txBody>
      </p:sp>
      <p:pic>
        <p:nvPicPr>
          <p:cNvPr id="4" name="Picture 3">
            <a:extLst>
              <a:ext uri="{FF2B5EF4-FFF2-40B4-BE49-F238E27FC236}">
                <a16:creationId xmlns:a16="http://schemas.microsoft.com/office/drawing/2014/main" id="{DF73B3B9-F075-4E90-AF2F-C293573370D3}"/>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2410288"/>
            <a:ext cx="6477000" cy="3381375"/>
          </a:xfrm>
          <a:prstGeom prst="rect">
            <a:avLst/>
          </a:prstGeom>
          <a:scene3d>
            <a:camera prst="orthographicFront"/>
            <a:lightRig rig="threePt" dir="t"/>
          </a:scene3d>
          <a:sp3d>
            <a:bevelT prst="relaxedInset"/>
          </a:sp3d>
        </p:spPr>
      </p:pic>
      <p:sp>
        <p:nvSpPr>
          <p:cNvPr id="3" name="Text Placeholder 2">
            <a:extLst>
              <a:ext uri="{FF2B5EF4-FFF2-40B4-BE49-F238E27FC236}">
                <a16:creationId xmlns:a16="http://schemas.microsoft.com/office/drawing/2014/main" id="{ACEAB766-E49B-45C0-9DC4-67E05DB0DE41}"/>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87000814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6C3-42E0-4BCA-B191-A00BA02AAAC8}"/>
              </a:ext>
            </a:extLst>
          </p:cNvPr>
          <p:cNvSpPr>
            <a:spLocks noGrp="1"/>
          </p:cNvSpPr>
          <p:nvPr>
            <p:ph type="title"/>
          </p:nvPr>
        </p:nvSpPr>
        <p:spPr/>
        <p:txBody>
          <a:bodyPr>
            <a:normAutofit fontScale="90000"/>
          </a:bodyPr>
          <a:lstStyle/>
          <a:p>
            <a:r>
              <a:rPr lang="en-IN"/>
              <a:t>Dockerfile - Parser directives</a:t>
            </a:r>
            <a:br>
              <a:rPr lang="en-IN"/>
            </a:br>
            <a:br>
              <a:rPr lang="en-IN"/>
            </a:br>
            <a:endParaRPr lang="en-IN"/>
          </a:p>
        </p:txBody>
      </p:sp>
      <p:sp>
        <p:nvSpPr>
          <p:cNvPr id="3" name="Text Placeholder 2">
            <a:extLst>
              <a:ext uri="{FF2B5EF4-FFF2-40B4-BE49-F238E27FC236}">
                <a16:creationId xmlns:a16="http://schemas.microsoft.com/office/drawing/2014/main" id="{4E761A30-4629-4F45-8898-C37A24ED8F8A}"/>
              </a:ext>
            </a:extLst>
          </p:cNvPr>
          <p:cNvSpPr>
            <a:spLocks noGrp="1"/>
          </p:cNvSpPr>
          <p:nvPr>
            <p:ph type="body" sz="half" idx="1"/>
          </p:nvPr>
        </p:nvSpPr>
        <p:spPr/>
        <p:txBody>
          <a:bodyPr/>
          <a:lstStyle/>
          <a:p>
            <a:r>
              <a:rPr lang="en-IN" dirty="0"/>
              <a:t>Syntax</a:t>
            </a:r>
          </a:p>
          <a:p>
            <a:pPr lvl="1"/>
            <a:endParaRPr lang="en-IN" dirty="0"/>
          </a:p>
          <a:p>
            <a:pPr lvl="1"/>
            <a:endParaRPr lang="en-IN" dirty="0"/>
          </a:p>
          <a:p>
            <a:pPr lvl="1"/>
            <a:endParaRPr lang="en-IN" dirty="0"/>
          </a:p>
          <a:p>
            <a:pPr marL="457200" lvl="1" indent="0">
              <a:buNone/>
            </a:pPr>
            <a:endParaRPr lang="en-IN" dirty="0"/>
          </a:p>
          <a:p>
            <a:r>
              <a:rPr lang="en-IN" dirty="0"/>
              <a:t>escape</a:t>
            </a:r>
          </a:p>
          <a:p>
            <a:pPr marL="21432" indent="0">
              <a:buNone/>
            </a:pPr>
            <a:r>
              <a:rPr lang="en-IN" dirty="0"/>
              <a:t>The escape directive sets the character used to escape characters in a </a:t>
            </a:r>
            <a:r>
              <a:rPr lang="en-IN" dirty="0" err="1"/>
              <a:t>Dockerfile</a:t>
            </a:r>
            <a:r>
              <a:rPr lang="en-IN" dirty="0"/>
              <a:t>. If not specified, the default escape character is \.</a:t>
            </a:r>
          </a:p>
          <a:p>
            <a:pPr lvl="1"/>
            <a:endParaRPr lang="en-IN" dirty="0"/>
          </a:p>
        </p:txBody>
      </p:sp>
      <p:pic>
        <p:nvPicPr>
          <p:cNvPr id="4" name="Picture 3">
            <a:extLst>
              <a:ext uri="{FF2B5EF4-FFF2-40B4-BE49-F238E27FC236}">
                <a16:creationId xmlns:a16="http://schemas.microsoft.com/office/drawing/2014/main" id="{6B76059D-5170-4CC0-83DA-50B6856253F6}"/>
              </a:ext>
            </a:extLst>
          </p:cNvPr>
          <p:cNvPicPr>
            <a:picLocks noChangeAspect="1"/>
          </p:cNvPicPr>
          <p:nvPr/>
        </p:nvPicPr>
        <p:blipFill>
          <a:blip r:embed="rId2">
            <a:duotone>
              <a:prstClr val="black"/>
              <a:schemeClr val="accent6">
                <a:tint val="45000"/>
                <a:satMod val="400000"/>
              </a:schemeClr>
            </a:duotone>
          </a:blip>
          <a:stretch>
            <a:fillRect/>
          </a:stretch>
        </p:blipFill>
        <p:spPr>
          <a:xfrm>
            <a:off x="892617" y="2651060"/>
            <a:ext cx="5781675" cy="1257300"/>
          </a:xfrm>
          <a:prstGeom prst="rect">
            <a:avLst/>
          </a:prstGeom>
        </p:spPr>
      </p:pic>
      <p:sp>
        <p:nvSpPr>
          <p:cNvPr id="6" name="Rectangle 2">
            <a:extLst>
              <a:ext uri="{FF2B5EF4-FFF2-40B4-BE49-F238E27FC236}">
                <a16:creationId xmlns:a16="http://schemas.microsoft.com/office/drawing/2014/main" id="{CC7489CE-CA48-4384-9C3D-73485BDAB1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444C"/>
                </a:solidFill>
                <a:effectLst/>
                <a:latin typeface="Open Sans"/>
              </a:rPr>
              <a:t>The </a:t>
            </a:r>
            <a:r>
              <a:rPr kumimoji="0" lang="en-US" altLang="en-US" sz="900" b="0" i="0" u="none" strike="noStrike" cap="none" normalizeH="0" baseline="0">
                <a:ln>
                  <a:noFill/>
                </a:ln>
                <a:solidFill>
                  <a:srgbClr val="0C5176"/>
                </a:solidFill>
                <a:effectLst/>
                <a:latin typeface="Menlo"/>
              </a:rPr>
              <a:t>escape</a:t>
            </a:r>
            <a:r>
              <a:rPr kumimoji="0" lang="en-US" altLang="en-US" sz="1000" b="0" i="0" u="none" strike="noStrike" cap="none" normalizeH="0" baseline="0">
                <a:ln>
                  <a:noFill/>
                </a:ln>
                <a:solidFill>
                  <a:srgbClr val="33444C"/>
                </a:solidFill>
                <a:effectLst/>
                <a:latin typeface="Open Sans"/>
              </a:rPr>
              <a:t> directive sets the character used to escape characters in a </a:t>
            </a:r>
            <a:r>
              <a:rPr kumimoji="0" lang="en-US" altLang="en-US" sz="900" b="0" i="0" u="none" strike="noStrike" cap="none" normalizeH="0" baseline="0">
                <a:ln>
                  <a:noFill/>
                </a:ln>
                <a:solidFill>
                  <a:srgbClr val="0C5176"/>
                </a:solidFill>
                <a:effectLst/>
                <a:latin typeface="Menlo"/>
              </a:rPr>
              <a:t>Dockerfile</a:t>
            </a:r>
            <a:r>
              <a:rPr kumimoji="0" lang="en-US" altLang="en-US" sz="1000" b="0" i="0" u="none" strike="noStrike" cap="none" normalizeH="0" baseline="0">
                <a:ln>
                  <a:noFill/>
                </a:ln>
                <a:solidFill>
                  <a:srgbClr val="33444C"/>
                </a:solidFill>
                <a:effectLst/>
                <a:latin typeface="Open Sans"/>
              </a:rPr>
              <a:t>. If not specified, the default escape character is </a:t>
            </a:r>
            <a:r>
              <a:rPr kumimoji="0" lang="en-US" altLang="en-US" sz="900" b="0" i="0" u="none" strike="noStrike" cap="none" normalizeH="0" baseline="0">
                <a:ln>
                  <a:noFill/>
                </a:ln>
                <a:solidFill>
                  <a:srgbClr val="0C5176"/>
                </a:solidFill>
                <a:effectLst/>
                <a:latin typeface="Menlo"/>
              </a:rPr>
              <a:t>\</a:t>
            </a:r>
            <a:r>
              <a:rPr kumimoji="0" lang="en-US" altLang="en-US" sz="1000" b="0" i="0" u="none" strike="noStrike" cap="none" normalizeH="0" baseline="0">
                <a:ln>
                  <a:noFill/>
                </a:ln>
                <a:solidFill>
                  <a:srgbClr val="33444C"/>
                </a:solidFill>
                <a:effectLst/>
                <a:latin typeface="Open San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91674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E0A8-52B7-45B2-9152-37D012959346}"/>
              </a:ext>
            </a:extLst>
          </p:cNvPr>
          <p:cNvSpPr>
            <a:spLocks noGrp="1"/>
          </p:cNvSpPr>
          <p:nvPr>
            <p:ph type="title"/>
          </p:nvPr>
        </p:nvSpPr>
        <p:spPr/>
        <p:txBody>
          <a:bodyPr/>
          <a:lstStyle/>
          <a:p>
            <a:r>
              <a:rPr lang="en-IN" dirty="0" err="1"/>
              <a:t>Dockerfile</a:t>
            </a:r>
            <a:r>
              <a:rPr lang="en-IN" dirty="0"/>
              <a:t> - Environment Replacement</a:t>
            </a:r>
          </a:p>
        </p:txBody>
      </p:sp>
      <p:sp>
        <p:nvSpPr>
          <p:cNvPr id="3" name="Text Placeholder 2">
            <a:extLst>
              <a:ext uri="{FF2B5EF4-FFF2-40B4-BE49-F238E27FC236}">
                <a16:creationId xmlns:a16="http://schemas.microsoft.com/office/drawing/2014/main" id="{B8BC0ACF-9C25-400C-AAFC-C59547FB4670}"/>
              </a:ext>
            </a:extLst>
          </p:cNvPr>
          <p:cNvSpPr>
            <a:spLocks noGrp="1"/>
          </p:cNvSpPr>
          <p:nvPr>
            <p:ph type="body" sz="half" idx="1"/>
          </p:nvPr>
        </p:nvSpPr>
        <p:spPr/>
        <p:txBody>
          <a:bodyPr/>
          <a:lstStyle/>
          <a:p>
            <a:r>
              <a:rPr lang="en-IN" dirty="0"/>
              <a:t>Environment variables (declared with the ENV statement) can also be used in certain instructions as variables to be interpreted by the </a:t>
            </a:r>
            <a:r>
              <a:rPr lang="en-IN" dirty="0" err="1"/>
              <a:t>Dockerfile</a:t>
            </a:r>
            <a:r>
              <a:rPr lang="en-IN" dirty="0"/>
              <a:t>. Escapes are also handled for including variable-like syntax into a statement literally.</a:t>
            </a:r>
          </a:p>
          <a:p>
            <a:endParaRPr lang="en-IN" dirty="0"/>
          </a:p>
          <a:p>
            <a:r>
              <a:rPr lang="en-IN" dirty="0"/>
              <a:t>Environment variables are notated in the </a:t>
            </a:r>
            <a:r>
              <a:rPr lang="en-IN" dirty="0" err="1"/>
              <a:t>Dockerfile</a:t>
            </a:r>
            <a:r>
              <a:rPr lang="en-IN" dirty="0"/>
              <a:t> either with $</a:t>
            </a:r>
            <a:r>
              <a:rPr lang="en-IN" dirty="0" err="1"/>
              <a:t>variable_name</a:t>
            </a:r>
            <a:r>
              <a:rPr lang="en-IN" dirty="0"/>
              <a:t> or ${</a:t>
            </a:r>
            <a:r>
              <a:rPr lang="en-IN" dirty="0" err="1"/>
              <a:t>variable_name</a:t>
            </a:r>
            <a:r>
              <a:rPr lang="en-IN" dirty="0"/>
              <a:t>}</a:t>
            </a:r>
          </a:p>
        </p:txBody>
      </p:sp>
    </p:spTree>
    <p:extLst>
      <p:ext uri="{BB962C8B-B14F-4D97-AF65-F5344CB8AC3E}">
        <p14:creationId xmlns:p14="http://schemas.microsoft.com/office/powerpoint/2010/main" val="274359210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E0A8-52B7-45B2-9152-37D012959346}"/>
              </a:ext>
            </a:extLst>
          </p:cNvPr>
          <p:cNvSpPr>
            <a:spLocks noGrp="1"/>
          </p:cNvSpPr>
          <p:nvPr>
            <p:ph type="title"/>
          </p:nvPr>
        </p:nvSpPr>
        <p:spPr/>
        <p:txBody>
          <a:bodyPr/>
          <a:lstStyle/>
          <a:p>
            <a:r>
              <a:rPr lang="en-IN" dirty="0" err="1"/>
              <a:t>Dockerfile</a:t>
            </a:r>
            <a:r>
              <a:rPr lang="en-IN" dirty="0"/>
              <a:t> - Environment Replacement</a:t>
            </a:r>
          </a:p>
        </p:txBody>
      </p:sp>
      <p:pic>
        <p:nvPicPr>
          <p:cNvPr id="4" name="Picture 3">
            <a:extLst>
              <a:ext uri="{FF2B5EF4-FFF2-40B4-BE49-F238E27FC236}">
                <a16:creationId xmlns:a16="http://schemas.microsoft.com/office/drawing/2014/main" id="{75636846-5F31-4803-855B-C4451030E5F9}"/>
              </a:ext>
            </a:extLst>
          </p:cNvPr>
          <p:cNvPicPr>
            <a:picLocks noChangeAspect="1"/>
          </p:cNvPicPr>
          <p:nvPr/>
        </p:nvPicPr>
        <p:blipFill>
          <a:blip r:embed="rId2">
            <a:duotone>
              <a:prstClr val="black"/>
              <a:schemeClr val="accent6">
                <a:tint val="45000"/>
                <a:satMod val="400000"/>
              </a:schemeClr>
            </a:duotone>
          </a:blip>
          <a:stretch>
            <a:fillRect/>
          </a:stretch>
        </p:blipFill>
        <p:spPr>
          <a:xfrm>
            <a:off x="702117" y="2160590"/>
            <a:ext cx="6162675" cy="4295775"/>
          </a:xfrm>
          <a:prstGeom prst="rect">
            <a:avLst/>
          </a:prstGeom>
        </p:spPr>
      </p:pic>
      <p:sp>
        <p:nvSpPr>
          <p:cNvPr id="3" name="Text Placeholder 2">
            <a:extLst>
              <a:ext uri="{FF2B5EF4-FFF2-40B4-BE49-F238E27FC236}">
                <a16:creationId xmlns:a16="http://schemas.microsoft.com/office/drawing/2014/main" id="{B8BC0ACF-9C25-400C-AAFC-C59547FB4670}"/>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8852950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4324-0606-42BD-9E46-966D68B4B588}"/>
              </a:ext>
            </a:extLst>
          </p:cNvPr>
          <p:cNvSpPr>
            <a:spLocks noGrp="1"/>
          </p:cNvSpPr>
          <p:nvPr>
            <p:ph type="title"/>
          </p:nvPr>
        </p:nvSpPr>
        <p:spPr/>
        <p:txBody>
          <a:bodyPr/>
          <a:lstStyle/>
          <a:p>
            <a:r>
              <a:rPr lang="en-IN" dirty="0" err="1"/>
              <a:t>Dockerfile</a:t>
            </a:r>
            <a:r>
              <a:rPr lang="en-IN" dirty="0"/>
              <a:t> - </a:t>
            </a:r>
            <a:r>
              <a:rPr lang="en-IN" dirty="0" err="1"/>
              <a:t>dockerignore</a:t>
            </a:r>
            <a:r>
              <a:rPr lang="en-IN" dirty="0"/>
              <a:t> </a:t>
            </a:r>
            <a:br>
              <a:rPr lang="en-IN" dirty="0"/>
            </a:br>
            <a:endParaRPr lang="en-IN" dirty="0"/>
          </a:p>
        </p:txBody>
      </p:sp>
      <p:sp>
        <p:nvSpPr>
          <p:cNvPr id="3" name="Text Placeholder 2">
            <a:extLst>
              <a:ext uri="{FF2B5EF4-FFF2-40B4-BE49-F238E27FC236}">
                <a16:creationId xmlns:a16="http://schemas.microsoft.com/office/drawing/2014/main" id="{180DBE9D-D7D9-4FA3-B760-EFE95A8F8CDA}"/>
              </a:ext>
            </a:extLst>
          </p:cNvPr>
          <p:cNvSpPr>
            <a:spLocks noGrp="1"/>
          </p:cNvSpPr>
          <p:nvPr>
            <p:ph type="body" sz="half" idx="1"/>
          </p:nvPr>
        </p:nvSpPr>
        <p:spPr/>
        <p:txBody>
          <a:bodyPr/>
          <a:lstStyle/>
          <a:p>
            <a:r>
              <a:rPr lang="en-IN" dirty="0"/>
              <a:t>For Ignoring files or directories</a:t>
            </a:r>
          </a:p>
          <a:p>
            <a:r>
              <a:rPr lang="en-IN" dirty="0"/>
              <a:t>Example :</a:t>
            </a:r>
          </a:p>
          <a:p>
            <a:r>
              <a:rPr lang="en-IN" dirty="0"/>
              <a:t># comment</a:t>
            </a:r>
          </a:p>
          <a:p>
            <a:r>
              <a:rPr lang="en-IN" dirty="0"/>
              <a:t>*/temp*</a:t>
            </a:r>
          </a:p>
          <a:p>
            <a:r>
              <a:rPr lang="en-IN" dirty="0"/>
              <a:t>*/*/temp*</a:t>
            </a:r>
          </a:p>
          <a:p>
            <a:r>
              <a:rPr lang="en-IN" dirty="0"/>
              <a:t>temp?</a:t>
            </a:r>
          </a:p>
        </p:txBody>
      </p:sp>
    </p:spTree>
    <p:extLst>
      <p:ext uri="{BB962C8B-B14F-4D97-AF65-F5344CB8AC3E}">
        <p14:creationId xmlns:p14="http://schemas.microsoft.com/office/powerpoint/2010/main" val="417604779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37FE-5F93-48CD-9505-8FACC6C7D9EE}"/>
              </a:ext>
            </a:extLst>
          </p:cNvPr>
          <p:cNvSpPr>
            <a:spLocks noGrp="1"/>
          </p:cNvSpPr>
          <p:nvPr>
            <p:ph type="title"/>
          </p:nvPr>
        </p:nvSpPr>
        <p:spPr/>
        <p:txBody>
          <a:bodyPr/>
          <a:lstStyle/>
          <a:p>
            <a:r>
              <a:rPr lang="en-IN" dirty="0" err="1"/>
              <a:t>Dockerfile</a:t>
            </a:r>
            <a:r>
              <a:rPr lang="en-IN" dirty="0"/>
              <a:t> - </a:t>
            </a:r>
            <a:r>
              <a:rPr lang="en-IN" dirty="0" err="1"/>
              <a:t>dockerignore</a:t>
            </a:r>
            <a:endParaRPr lang="en-IN" dirty="0"/>
          </a:p>
        </p:txBody>
      </p:sp>
      <p:pic>
        <p:nvPicPr>
          <p:cNvPr id="4" name="Picture 3">
            <a:extLst>
              <a:ext uri="{FF2B5EF4-FFF2-40B4-BE49-F238E27FC236}">
                <a16:creationId xmlns:a16="http://schemas.microsoft.com/office/drawing/2014/main" id="{24ACC92A-667F-4FD8-BE8F-5B0F21462D8E}"/>
              </a:ext>
            </a:extLst>
          </p:cNvPr>
          <p:cNvPicPr>
            <a:picLocks noChangeAspect="1"/>
          </p:cNvPicPr>
          <p:nvPr/>
        </p:nvPicPr>
        <p:blipFill>
          <a:blip r:embed="rId2">
            <a:duotone>
              <a:prstClr val="black"/>
              <a:schemeClr val="accent6">
                <a:tint val="45000"/>
                <a:satMod val="400000"/>
              </a:schemeClr>
            </a:duotone>
          </a:blip>
          <a:stretch>
            <a:fillRect/>
          </a:stretch>
        </p:blipFill>
        <p:spPr>
          <a:xfrm>
            <a:off x="373505" y="1724025"/>
            <a:ext cx="6819900" cy="5133975"/>
          </a:xfrm>
          <a:prstGeom prst="rect">
            <a:avLst/>
          </a:prstGeom>
        </p:spPr>
      </p:pic>
      <p:sp>
        <p:nvSpPr>
          <p:cNvPr id="3" name="Text Placeholder 2">
            <a:extLst>
              <a:ext uri="{FF2B5EF4-FFF2-40B4-BE49-F238E27FC236}">
                <a16:creationId xmlns:a16="http://schemas.microsoft.com/office/drawing/2014/main" id="{69E70C95-79C9-482D-9392-28324CB196D1}"/>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40559698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6B49-3947-4C13-A82D-91C3D7C71BF7}"/>
              </a:ext>
            </a:extLst>
          </p:cNvPr>
          <p:cNvSpPr>
            <a:spLocks noGrp="1"/>
          </p:cNvSpPr>
          <p:nvPr>
            <p:ph type="title"/>
          </p:nvPr>
        </p:nvSpPr>
        <p:spPr/>
        <p:txBody>
          <a:bodyPr/>
          <a:lstStyle/>
          <a:p>
            <a:r>
              <a:rPr lang="en-IN" dirty="0" err="1"/>
              <a:t>Dockerfile</a:t>
            </a:r>
            <a:r>
              <a:rPr lang="en-IN" dirty="0"/>
              <a:t> Commands -FROM</a:t>
            </a:r>
          </a:p>
        </p:txBody>
      </p:sp>
      <p:sp>
        <p:nvSpPr>
          <p:cNvPr id="3" name="Text Placeholder 2">
            <a:extLst>
              <a:ext uri="{FF2B5EF4-FFF2-40B4-BE49-F238E27FC236}">
                <a16:creationId xmlns:a16="http://schemas.microsoft.com/office/drawing/2014/main" id="{552994B2-0085-4493-A917-57DB85FF0C69}"/>
              </a:ext>
            </a:extLst>
          </p:cNvPr>
          <p:cNvSpPr>
            <a:spLocks noGrp="1"/>
          </p:cNvSpPr>
          <p:nvPr>
            <p:ph type="body" sz="half" idx="1"/>
          </p:nvPr>
        </p:nvSpPr>
        <p:spPr/>
        <p:txBody>
          <a:bodyPr>
            <a:normAutofit/>
          </a:bodyPr>
          <a:lstStyle/>
          <a:p>
            <a:r>
              <a:rPr lang="en-IN" dirty="0" err="1"/>
              <a:t>Dockerfile</a:t>
            </a:r>
            <a:r>
              <a:rPr lang="en-IN" dirty="0"/>
              <a:t> must start with FROM </a:t>
            </a:r>
          </a:p>
          <a:p>
            <a:pPr marL="0" indent="0">
              <a:buNone/>
            </a:pPr>
            <a:r>
              <a:rPr lang="en-IN" dirty="0"/>
              <a:t>FROM &lt;image&gt; [AS &lt;name&gt;]</a:t>
            </a:r>
          </a:p>
          <a:p>
            <a:pPr marL="0" indent="0">
              <a:buNone/>
            </a:pPr>
            <a:r>
              <a:rPr lang="en-IN" dirty="0"/>
              <a:t>Or</a:t>
            </a:r>
          </a:p>
          <a:p>
            <a:pPr marL="0" indent="0">
              <a:buNone/>
            </a:pPr>
            <a:endParaRPr lang="en-IN" dirty="0"/>
          </a:p>
          <a:p>
            <a:pPr marL="0" indent="0">
              <a:buNone/>
            </a:pPr>
            <a:r>
              <a:rPr lang="en-IN" dirty="0"/>
              <a:t>FROM &lt;image&gt;[:&lt;tag&gt;] [AS &lt;name&gt;]</a:t>
            </a:r>
          </a:p>
          <a:p>
            <a:pPr marL="0" indent="0">
              <a:buNone/>
            </a:pPr>
            <a:r>
              <a:rPr lang="en-IN" dirty="0"/>
              <a:t>Or</a:t>
            </a:r>
          </a:p>
          <a:p>
            <a:pPr marL="0" indent="0">
              <a:buNone/>
            </a:pPr>
            <a:endParaRPr lang="en-IN" dirty="0"/>
          </a:p>
          <a:p>
            <a:pPr marL="0" indent="0">
              <a:buNone/>
            </a:pPr>
            <a:r>
              <a:rPr lang="en-IN" dirty="0"/>
              <a:t>FROM &lt;image&gt;[@&lt;digest&gt;] [AS &lt;name&gt;]</a:t>
            </a:r>
          </a:p>
          <a:p>
            <a:pPr marL="0" indent="0">
              <a:buNone/>
            </a:pPr>
            <a:r>
              <a:rPr lang="en-IN" dirty="0"/>
              <a:t>FROM instruction initializes a new build stage and sets the Base Image for subsequent instructions. </a:t>
            </a:r>
          </a:p>
        </p:txBody>
      </p:sp>
    </p:spTree>
    <p:extLst>
      <p:ext uri="{BB962C8B-B14F-4D97-AF65-F5344CB8AC3E}">
        <p14:creationId xmlns:p14="http://schemas.microsoft.com/office/powerpoint/2010/main" val="131078454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49C5-0719-479E-AF2F-11225EE2BAF7}"/>
              </a:ext>
            </a:extLst>
          </p:cNvPr>
          <p:cNvSpPr>
            <a:spLocks noGrp="1"/>
          </p:cNvSpPr>
          <p:nvPr>
            <p:ph type="title"/>
          </p:nvPr>
        </p:nvSpPr>
        <p:spPr/>
        <p:txBody>
          <a:bodyPr/>
          <a:lstStyle/>
          <a:p>
            <a:r>
              <a:rPr lang="en-IN" dirty="0" err="1"/>
              <a:t>Dockerfile</a:t>
            </a:r>
            <a:r>
              <a:rPr lang="en-IN" dirty="0"/>
              <a:t> - FROM</a:t>
            </a:r>
          </a:p>
        </p:txBody>
      </p:sp>
      <p:sp>
        <p:nvSpPr>
          <p:cNvPr id="3" name="Text Placeholder 2">
            <a:extLst>
              <a:ext uri="{FF2B5EF4-FFF2-40B4-BE49-F238E27FC236}">
                <a16:creationId xmlns:a16="http://schemas.microsoft.com/office/drawing/2014/main" id="{9B41D42A-83A7-4FEE-83A1-FC4EFF996BE0}"/>
              </a:ext>
            </a:extLst>
          </p:cNvPr>
          <p:cNvSpPr>
            <a:spLocks noGrp="1"/>
          </p:cNvSpPr>
          <p:nvPr>
            <p:ph type="body" sz="half" idx="1"/>
          </p:nvPr>
        </p:nvSpPr>
        <p:spPr/>
        <p:txBody>
          <a:bodyPr/>
          <a:lstStyle/>
          <a:p>
            <a:r>
              <a:rPr lang="en-IN" dirty="0"/>
              <a:t>FROM can appear multiple time</a:t>
            </a:r>
          </a:p>
          <a:p>
            <a:r>
              <a:rPr lang="en-IN" dirty="0"/>
              <a:t>A name can be given to a new build stage by adding AS name to the FROM instruction. The name can be used in subsequent FROM and COPY --from=&lt;</a:t>
            </a:r>
            <a:r>
              <a:rPr lang="en-IN" dirty="0" err="1"/>
              <a:t>name|index</a:t>
            </a:r>
            <a:r>
              <a:rPr lang="en-IN" dirty="0"/>
              <a:t>&gt; instructions to refer to the image built in this stage.</a:t>
            </a:r>
          </a:p>
          <a:p>
            <a:endParaRPr lang="en-IN" dirty="0"/>
          </a:p>
          <a:p>
            <a:endParaRPr lang="en-IN" dirty="0"/>
          </a:p>
        </p:txBody>
      </p:sp>
    </p:spTree>
    <p:extLst>
      <p:ext uri="{BB962C8B-B14F-4D97-AF65-F5344CB8AC3E}">
        <p14:creationId xmlns:p14="http://schemas.microsoft.com/office/powerpoint/2010/main" val="34274547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4814-907E-4A34-A257-C8FD75522E7A}"/>
              </a:ext>
            </a:extLst>
          </p:cNvPr>
          <p:cNvSpPr>
            <a:spLocks noGrp="1"/>
          </p:cNvSpPr>
          <p:nvPr>
            <p:ph type="title"/>
          </p:nvPr>
        </p:nvSpPr>
        <p:spPr/>
        <p:txBody>
          <a:bodyPr/>
          <a:lstStyle/>
          <a:p>
            <a:r>
              <a:rPr lang="en-IN" dirty="0"/>
              <a:t>Docker </a:t>
            </a:r>
          </a:p>
        </p:txBody>
      </p:sp>
      <p:sp>
        <p:nvSpPr>
          <p:cNvPr id="3" name="Text Placeholder 2">
            <a:extLst>
              <a:ext uri="{FF2B5EF4-FFF2-40B4-BE49-F238E27FC236}">
                <a16:creationId xmlns:a16="http://schemas.microsoft.com/office/drawing/2014/main" id="{AE5E2E80-868E-4A11-9583-D5D35A0F0DD5}"/>
              </a:ext>
            </a:extLst>
          </p:cNvPr>
          <p:cNvSpPr>
            <a:spLocks noGrp="1"/>
          </p:cNvSpPr>
          <p:nvPr>
            <p:ph type="body" sz="half" idx="1"/>
          </p:nvPr>
        </p:nvSpPr>
        <p:spPr>
          <a:xfrm>
            <a:off x="609598" y="2160590"/>
            <a:ext cx="6347716" cy="3880773"/>
          </a:xfrm>
        </p:spPr>
        <p:txBody>
          <a:bodyPr/>
          <a:lstStyle/>
          <a:p>
            <a:endParaRPr lang="en-IN" dirty="0"/>
          </a:p>
        </p:txBody>
      </p:sp>
      <p:pic>
        <p:nvPicPr>
          <p:cNvPr id="4" name="Picture 3">
            <a:extLst>
              <a:ext uri="{FF2B5EF4-FFF2-40B4-BE49-F238E27FC236}">
                <a16:creationId xmlns:a16="http://schemas.microsoft.com/office/drawing/2014/main" id="{EDA5195C-FED8-4EB1-8127-D04CC5D60EFD}"/>
              </a:ext>
            </a:extLst>
          </p:cNvPr>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2540442" y="3177051"/>
            <a:ext cx="2486025" cy="1847850"/>
          </a:xfrm>
          <a:prstGeom prst="rect">
            <a:avLst/>
          </a:prstGeom>
        </p:spPr>
      </p:pic>
    </p:spTree>
    <p:extLst>
      <p:ext uri="{BB962C8B-B14F-4D97-AF65-F5344CB8AC3E}">
        <p14:creationId xmlns:p14="http://schemas.microsoft.com/office/powerpoint/2010/main" val="296744928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0DE0-3156-42D4-8C32-C1FC077B684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7E7B3F1-B9B7-482D-BB76-481F91EE83BE}"/>
              </a:ext>
            </a:extLst>
          </p:cNvPr>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359217" y="1995951"/>
            <a:ext cx="6848475" cy="4210050"/>
          </a:xfrm>
          <a:prstGeom prst="rect">
            <a:avLst/>
          </a:prstGeom>
        </p:spPr>
      </p:pic>
      <p:sp>
        <p:nvSpPr>
          <p:cNvPr id="3" name="Text Placeholder 2">
            <a:extLst>
              <a:ext uri="{FF2B5EF4-FFF2-40B4-BE49-F238E27FC236}">
                <a16:creationId xmlns:a16="http://schemas.microsoft.com/office/drawing/2014/main" id="{73400E15-B1F8-436F-881C-23C380E32496}"/>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281598107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821A-53DD-4A28-985A-9C3FF10DBE1C}"/>
              </a:ext>
            </a:extLst>
          </p:cNvPr>
          <p:cNvSpPr>
            <a:spLocks noGrp="1"/>
          </p:cNvSpPr>
          <p:nvPr>
            <p:ph type="title"/>
          </p:nvPr>
        </p:nvSpPr>
        <p:spPr/>
        <p:txBody>
          <a:bodyPr/>
          <a:lstStyle/>
          <a:p>
            <a:r>
              <a:rPr lang="en-IN" dirty="0" err="1"/>
              <a:t>Dockerfile</a:t>
            </a:r>
            <a:r>
              <a:rPr lang="en-IN" dirty="0"/>
              <a:t> - Run</a:t>
            </a:r>
          </a:p>
        </p:txBody>
      </p:sp>
      <p:sp>
        <p:nvSpPr>
          <p:cNvPr id="3" name="Text Placeholder 2">
            <a:extLst>
              <a:ext uri="{FF2B5EF4-FFF2-40B4-BE49-F238E27FC236}">
                <a16:creationId xmlns:a16="http://schemas.microsoft.com/office/drawing/2014/main" id="{755FD3B0-732B-478B-B9DD-503B69CDD0D5}"/>
              </a:ext>
            </a:extLst>
          </p:cNvPr>
          <p:cNvSpPr>
            <a:spLocks noGrp="1"/>
          </p:cNvSpPr>
          <p:nvPr>
            <p:ph type="body" sz="half" idx="1"/>
          </p:nvPr>
        </p:nvSpPr>
        <p:spPr/>
        <p:txBody>
          <a:bodyPr/>
          <a:lstStyle/>
          <a:p>
            <a:r>
              <a:rPr lang="en-IN" dirty="0"/>
              <a:t>RUN has 2 forms:</a:t>
            </a:r>
          </a:p>
          <a:p>
            <a:pPr lvl="1">
              <a:buFont typeface="Wingdings" panose="05000000000000000000" pitchFamily="2" charset="2"/>
              <a:buChar char="v"/>
            </a:pPr>
            <a:r>
              <a:rPr lang="en-IN" dirty="0"/>
              <a:t>RUN &lt;command&gt; (shell form, the command is run in a shell, which by default is /bin/</a:t>
            </a:r>
            <a:r>
              <a:rPr lang="en-IN" dirty="0" err="1"/>
              <a:t>sh</a:t>
            </a:r>
            <a:r>
              <a:rPr lang="en-IN" dirty="0"/>
              <a:t> -c on Linux or </a:t>
            </a:r>
            <a:r>
              <a:rPr lang="en-IN" dirty="0" err="1"/>
              <a:t>cmd</a:t>
            </a:r>
            <a:r>
              <a:rPr lang="en-IN" dirty="0"/>
              <a:t> /S /C on Windows)</a:t>
            </a:r>
          </a:p>
          <a:p>
            <a:pPr lvl="1">
              <a:buFont typeface="Wingdings" panose="05000000000000000000" pitchFamily="2" charset="2"/>
              <a:buChar char="v"/>
            </a:pPr>
            <a:r>
              <a:rPr lang="en-IN" dirty="0"/>
              <a:t>RUN ["executable", "param1", "param2"] (exec form)</a:t>
            </a:r>
          </a:p>
        </p:txBody>
      </p:sp>
      <p:pic>
        <p:nvPicPr>
          <p:cNvPr id="5" name="Picture 4">
            <a:extLst>
              <a:ext uri="{FF2B5EF4-FFF2-40B4-BE49-F238E27FC236}">
                <a16:creationId xmlns:a16="http://schemas.microsoft.com/office/drawing/2014/main" id="{1F6D83AA-0086-41E6-976A-3F57E9A6BE44}"/>
              </a:ext>
            </a:extLst>
          </p:cNvPr>
          <p:cNvPicPr>
            <a:picLocks noChangeAspect="1"/>
          </p:cNvPicPr>
          <p:nvPr/>
        </p:nvPicPr>
        <p:blipFill>
          <a:blip r:embed="rId2">
            <a:duotone>
              <a:prstClr val="black"/>
              <a:schemeClr val="accent6">
                <a:tint val="45000"/>
                <a:satMod val="400000"/>
              </a:schemeClr>
            </a:duotone>
          </a:blip>
          <a:stretch>
            <a:fillRect/>
          </a:stretch>
        </p:blipFill>
        <p:spPr>
          <a:xfrm>
            <a:off x="920232" y="4100976"/>
            <a:ext cx="6743700" cy="2428875"/>
          </a:xfrm>
          <a:prstGeom prst="rect">
            <a:avLst/>
          </a:prstGeom>
        </p:spPr>
      </p:pic>
    </p:spTree>
    <p:extLst>
      <p:ext uri="{BB962C8B-B14F-4D97-AF65-F5344CB8AC3E}">
        <p14:creationId xmlns:p14="http://schemas.microsoft.com/office/powerpoint/2010/main" val="204446814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E2A7-DBB8-40F6-88F2-5D628369B1F0}"/>
              </a:ext>
            </a:extLst>
          </p:cNvPr>
          <p:cNvSpPr>
            <a:spLocks noGrp="1"/>
          </p:cNvSpPr>
          <p:nvPr>
            <p:ph type="title"/>
          </p:nvPr>
        </p:nvSpPr>
        <p:spPr/>
        <p:txBody>
          <a:bodyPr/>
          <a:lstStyle/>
          <a:p>
            <a:r>
              <a:rPr lang="en-IN" dirty="0" err="1"/>
              <a:t>Dockerfile</a:t>
            </a:r>
            <a:r>
              <a:rPr lang="en-IN" dirty="0"/>
              <a:t> - CMD</a:t>
            </a:r>
          </a:p>
        </p:txBody>
      </p:sp>
      <p:sp>
        <p:nvSpPr>
          <p:cNvPr id="3" name="Text Placeholder 2">
            <a:extLst>
              <a:ext uri="{FF2B5EF4-FFF2-40B4-BE49-F238E27FC236}">
                <a16:creationId xmlns:a16="http://schemas.microsoft.com/office/drawing/2014/main" id="{D5BC2747-BB41-4D01-AD05-81CFA764AD8B}"/>
              </a:ext>
            </a:extLst>
          </p:cNvPr>
          <p:cNvSpPr>
            <a:spLocks noGrp="1"/>
          </p:cNvSpPr>
          <p:nvPr>
            <p:ph type="body" sz="half" idx="1"/>
          </p:nvPr>
        </p:nvSpPr>
        <p:spPr/>
        <p:txBody>
          <a:bodyPr>
            <a:normAutofit fontScale="92500" lnSpcReduction="20000"/>
          </a:bodyPr>
          <a:lstStyle/>
          <a:p>
            <a:r>
              <a:rPr lang="en-IN" dirty="0"/>
              <a:t>The CMD instruction has three forms:</a:t>
            </a:r>
          </a:p>
          <a:p>
            <a:pPr lvl="1"/>
            <a:r>
              <a:rPr lang="en-IN" dirty="0"/>
              <a:t>CMD ["executable","param1","param2"] (exec form, this is the preferred form)</a:t>
            </a:r>
          </a:p>
          <a:p>
            <a:pPr lvl="1"/>
            <a:r>
              <a:rPr lang="en-IN" dirty="0"/>
              <a:t>CMD ["param1","param2"] (as default parameters to ENTRYPOINT)</a:t>
            </a:r>
          </a:p>
          <a:p>
            <a:pPr lvl="1"/>
            <a:r>
              <a:rPr lang="en-IN" dirty="0"/>
              <a:t>CMD command param1 param2 (shell form)</a:t>
            </a:r>
          </a:p>
          <a:p>
            <a:r>
              <a:rPr lang="en-IN" dirty="0"/>
              <a:t>There can only be one CMD instruction in a </a:t>
            </a:r>
            <a:r>
              <a:rPr lang="en-IN" dirty="0" err="1"/>
              <a:t>Dockerfile</a:t>
            </a:r>
            <a:r>
              <a:rPr lang="en-IN" dirty="0"/>
              <a:t>. If you list more than one CMD then only the last CMD will take effect.</a:t>
            </a:r>
          </a:p>
          <a:p>
            <a:endParaRPr lang="en-IN" dirty="0"/>
          </a:p>
          <a:p>
            <a:r>
              <a:rPr lang="en-IN" dirty="0"/>
              <a:t>The main purpose of a CMD is to provide defaults for an executing container. These defaults can include an executable, or they can omit the executable, in which case you must specify an ENTRYPOINT instruction as well.</a:t>
            </a:r>
          </a:p>
        </p:txBody>
      </p:sp>
    </p:spTree>
    <p:extLst>
      <p:ext uri="{BB962C8B-B14F-4D97-AF65-F5344CB8AC3E}">
        <p14:creationId xmlns:p14="http://schemas.microsoft.com/office/powerpoint/2010/main" val="85847627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5BA8-373D-4953-A8C5-7FCCB5587E68}"/>
              </a:ext>
            </a:extLst>
          </p:cNvPr>
          <p:cNvSpPr>
            <a:spLocks noGrp="1"/>
          </p:cNvSpPr>
          <p:nvPr>
            <p:ph type="title"/>
          </p:nvPr>
        </p:nvSpPr>
        <p:spPr/>
        <p:txBody>
          <a:bodyPr/>
          <a:lstStyle/>
          <a:p>
            <a:r>
              <a:rPr lang="en-IN" dirty="0" err="1"/>
              <a:t>Dockerfile</a:t>
            </a:r>
            <a:r>
              <a:rPr lang="en-IN" dirty="0"/>
              <a:t> -LABEL</a:t>
            </a:r>
          </a:p>
        </p:txBody>
      </p:sp>
      <p:pic>
        <p:nvPicPr>
          <p:cNvPr id="4" name="Picture 3">
            <a:extLst>
              <a:ext uri="{FF2B5EF4-FFF2-40B4-BE49-F238E27FC236}">
                <a16:creationId xmlns:a16="http://schemas.microsoft.com/office/drawing/2014/main" id="{3631C6B1-8428-4886-B9F5-A983CC45F8B5}"/>
              </a:ext>
            </a:extLst>
          </p:cNvPr>
          <p:cNvPicPr>
            <a:picLocks noChangeAspect="1"/>
          </p:cNvPicPr>
          <p:nvPr/>
        </p:nvPicPr>
        <p:blipFill>
          <a:blip r:embed="rId2">
            <a:duotone>
              <a:prstClr val="black"/>
              <a:schemeClr val="accent6">
                <a:tint val="45000"/>
                <a:satMod val="400000"/>
              </a:schemeClr>
            </a:duotone>
          </a:blip>
          <a:stretch>
            <a:fillRect/>
          </a:stretch>
        </p:blipFill>
        <p:spPr>
          <a:xfrm>
            <a:off x="385062" y="1514938"/>
            <a:ext cx="6572250" cy="5172075"/>
          </a:xfrm>
          <a:prstGeom prst="rect">
            <a:avLst/>
          </a:prstGeom>
        </p:spPr>
      </p:pic>
      <p:sp>
        <p:nvSpPr>
          <p:cNvPr id="3" name="Text Placeholder 2">
            <a:extLst>
              <a:ext uri="{FF2B5EF4-FFF2-40B4-BE49-F238E27FC236}">
                <a16:creationId xmlns:a16="http://schemas.microsoft.com/office/drawing/2014/main" id="{F1DA68C2-FB4E-423D-963E-FD5E21FA4796}"/>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16620906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B447-3788-485F-85D2-3F118464B97E}"/>
              </a:ext>
            </a:extLst>
          </p:cNvPr>
          <p:cNvSpPr>
            <a:spLocks noGrp="1"/>
          </p:cNvSpPr>
          <p:nvPr>
            <p:ph type="title"/>
          </p:nvPr>
        </p:nvSpPr>
        <p:spPr/>
        <p:txBody>
          <a:bodyPr/>
          <a:lstStyle/>
          <a:p>
            <a:r>
              <a:rPr lang="en-IN" dirty="0" err="1"/>
              <a:t>Dockerfile</a:t>
            </a:r>
            <a:r>
              <a:rPr lang="en-IN" dirty="0"/>
              <a:t> - EXPOSE</a:t>
            </a:r>
          </a:p>
        </p:txBody>
      </p:sp>
      <p:sp>
        <p:nvSpPr>
          <p:cNvPr id="3" name="Text Placeholder 2">
            <a:extLst>
              <a:ext uri="{FF2B5EF4-FFF2-40B4-BE49-F238E27FC236}">
                <a16:creationId xmlns:a16="http://schemas.microsoft.com/office/drawing/2014/main" id="{512C2971-312F-40ED-B8D8-B673369529A6}"/>
              </a:ext>
            </a:extLst>
          </p:cNvPr>
          <p:cNvSpPr>
            <a:spLocks noGrp="1"/>
          </p:cNvSpPr>
          <p:nvPr>
            <p:ph type="body" sz="half" idx="1"/>
          </p:nvPr>
        </p:nvSpPr>
        <p:spPr/>
        <p:txBody>
          <a:bodyPr>
            <a:normAutofit/>
          </a:bodyPr>
          <a:lstStyle/>
          <a:p>
            <a:r>
              <a:rPr lang="en-IN" dirty="0"/>
              <a:t>EXPOSE &lt;port&gt; [&lt;port&gt;/&lt;protocol&gt;...]</a:t>
            </a:r>
          </a:p>
          <a:p>
            <a:r>
              <a:rPr lang="en-IN" dirty="0"/>
              <a:t>The EXPOSE instruction informs Docker that the container listens on the specified network ports at runtime. You can specify whether the port listens on TCP or UDP, and the default is TCP if the protocol is not specified.</a:t>
            </a:r>
          </a:p>
          <a:p>
            <a:endParaRPr lang="en-IN" dirty="0"/>
          </a:p>
          <a:p>
            <a:r>
              <a:rPr lang="en-IN" dirty="0"/>
              <a:t>The EXPOSE instruction does not actually publish the port. </a:t>
            </a:r>
          </a:p>
          <a:p>
            <a:r>
              <a:rPr lang="en-IN" dirty="0"/>
              <a:t>Use following in run command to actually execute:</a:t>
            </a:r>
          </a:p>
          <a:p>
            <a:r>
              <a:rPr lang="en-IN" dirty="0"/>
              <a:t>docker run -p 80:80/</a:t>
            </a:r>
            <a:r>
              <a:rPr lang="en-IN" dirty="0" err="1"/>
              <a:t>tcp</a:t>
            </a:r>
            <a:r>
              <a:rPr lang="en-IN" dirty="0"/>
              <a:t> -p 80:80/</a:t>
            </a:r>
            <a:r>
              <a:rPr lang="en-IN" dirty="0" err="1"/>
              <a:t>udp</a:t>
            </a:r>
            <a:r>
              <a:rPr lang="en-IN" dirty="0"/>
              <a:t> ...</a:t>
            </a:r>
          </a:p>
        </p:txBody>
      </p:sp>
    </p:spTree>
    <p:extLst>
      <p:ext uri="{BB962C8B-B14F-4D97-AF65-F5344CB8AC3E}">
        <p14:creationId xmlns:p14="http://schemas.microsoft.com/office/powerpoint/2010/main" val="78219358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B447-3788-485F-85D2-3F118464B97E}"/>
              </a:ext>
            </a:extLst>
          </p:cNvPr>
          <p:cNvSpPr>
            <a:spLocks noGrp="1"/>
          </p:cNvSpPr>
          <p:nvPr>
            <p:ph type="title"/>
          </p:nvPr>
        </p:nvSpPr>
        <p:spPr/>
        <p:txBody>
          <a:bodyPr/>
          <a:lstStyle/>
          <a:p>
            <a:r>
              <a:rPr lang="en-IN" dirty="0" err="1"/>
              <a:t>Dockerfile</a:t>
            </a:r>
            <a:r>
              <a:rPr lang="en-IN" dirty="0"/>
              <a:t> -ENV</a:t>
            </a:r>
          </a:p>
        </p:txBody>
      </p:sp>
      <p:sp>
        <p:nvSpPr>
          <p:cNvPr id="3" name="Text Placeholder 2">
            <a:extLst>
              <a:ext uri="{FF2B5EF4-FFF2-40B4-BE49-F238E27FC236}">
                <a16:creationId xmlns:a16="http://schemas.microsoft.com/office/drawing/2014/main" id="{512C2971-312F-40ED-B8D8-B673369529A6}"/>
              </a:ext>
            </a:extLst>
          </p:cNvPr>
          <p:cNvSpPr>
            <a:spLocks noGrp="1"/>
          </p:cNvSpPr>
          <p:nvPr>
            <p:ph type="body" sz="half" idx="1"/>
          </p:nvPr>
        </p:nvSpPr>
        <p:spPr/>
        <p:txBody>
          <a:bodyPr>
            <a:normAutofit/>
          </a:bodyPr>
          <a:lstStyle/>
          <a:p>
            <a:endParaRPr lang="en-IN" dirty="0"/>
          </a:p>
          <a:p>
            <a:r>
              <a:rPr lang="en-IN" dirty="0"/>
              <a:t>ENV &lt;key&gt; &lt;value&gt;</a:t>
            </a:r>
          </a:p>
          <a:p>
            <a:r>
              <a:rPr lang="en-IN" dirty="0"/>
              <a:t>ENV &lt;key&gt;=&lt;value&gt; ...</a:t>
            </a:r>
          </a:p>
          <a:p>
            <a:r>
              <a:rPr lang="en-IN" dirty="0"/>
              <a:t>The ENV instruction sets the environment variable &lt;key&gt; to the value &lt;value&gt;. This value will be in the environment for all subsequent instructions in the build stage and can be replaced inline in many as well.</a:t>
            </a:r>
          </a:p>
        </p:txBody>
      </p:sp>
    </p:spTree>
    <p:extLst>
      <p:ext uri="{BB962C8B-B14F-4D97-AF65-F5344CB8AC3E}">
        <p14:creationId xmlns:p14="http://schemas.microsoft.com/office/powerpoint/2010/main" val="96026888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EB42-4359-49B1-8544-EC70C8C9EDF0}"/>
              </a:ext>
            </a:extLst>
          </p:cNvPr>
          <p:cNvSpPr>
            <a:spLocks noGrp="1"/>
          </p:cNvSpPr>
          <p:nvPr>
            <p:ph type="title"/>
          </p:nvPr>
        </p:nvSpPr>
        <p:spPr/>
        <p:txBody>
          <a:bodyPr/>
          <a:lstStyle/>
          <a:p>
            <a:r>
              <a:rPr lang="en-IN" dirty="0" err="1"/>
              <a:t>Dockerfile</a:t>
            </a:r>
            <a:r>
              <a:rPr lang="en-IN" dirty="0"/>
              <a:t> - ADD</a:t>
            </a:r>
          </a:p>
        </p:txBody>
      </p:sp>
      <p:sp>
        <p:nvSpPr>
          <p:cNvPr id="3" name="Text Placeholder 2">
            <a:extLst>
              <a:ext uri="{FF2B5EF4-FFF2-40B4-BE49-F238E27FC236}">
                <a16:creationId xmlns:a16="http://schemas.microsoft.com/office/drawing/2014/main" id="{700D63B5-D916-4634-8D92-C4B43C9DF641}"/>
              </a:ext>
            </a:extLst>
          </p:cNvPr>
          <p:cNvSpPr>
            <a:spLocks noGrp="1"/>
          </p:cNvSpPr>
          <p:nvPr>
            <p:ph type="body" sz="half" idx="1"/>
          </p:nvPr>
        </p:nvSpPr>
        <p:spPr/>
        <p:txBody>
          <a:bodyPr>
            <a:normAutofit fontScale="92500" lnSpcReduction="20000"/>
          </a:bodyPr>
          <a:lstStyle/>
          <a:p>
            <a:r>
              <a:rPr lang="en-IN" dirty="0"/>
              <a:t>ADD has two forms:</a:t>
            </a:r>
          </a:p>
          <a:p>
            <a:endParaRPr lang="en-IN" dirty="0"/>
          </a:p>
          <a:p>
            <a:r>
              <a:rPr lang="en-IN" dirty="0"/>
              <a:t>ADD [--</a:t>
            </a:r>
            <a:r>
              <a:rPr lang="en-IN" dirty="0" err="1"/>
              <a:t>chown</a:t>
            </a:r>
            <a:r>
              <a:rPr lang="en-IN" dirty="0"/>
              <a:t>=&lt;user&gt;:&lt;group&gt;] &lt;</a:t>
            </a:r>
            <a:r>
              <a:rPr lang="en-IN" dirty="0" err="1"/>
              <a:t>src</a:t>
            </a:r>
            <a:r>
              <a:rPr lang="en-IN" dirty="0"/>
              <a:t>&gt;... &lt;</a:t>
            </a:r>
            <a:r>
              <a:rPr lang="en-IN" dirty="0" err="1"/>
              <a:t>dest</a:t>
            </a:r>
            <a:r>
              <a:rPr lang="en-IN" dirty="0"/>
              <a:t>&gt;</a:t>
            </a:r>
          </a:p>
          <a:p>
            <a:r>
              <a:rPr lang="en-IN" dirty="0"/>
              <a:t>ADD [--</a:t>
            </a:r>
            <a:r>
              <a:rPr lang="en-IN" dirty="0" err="1"/>
              <a:t>chown</a:t>
            </a:r>
            <a:r>
              <a:rPr lang="en-IN" dirty="0"/>
              <a:t>=&lt;user&gt;:&lt;group&gt;] ["&lt;</a:t>
            </a:r>
            <a:r>
              <a:rPr lang="en-IN" dirty="0" err="1"/>
              <a:t>src</a:t>
            </a:r>
            <a:r>
              <a:rPr lang="en-IN" dirty="0"/>
              <a:t>&gt;",... "&lt;</a:t>
            </a:r>
            <a:r>
              <a:rPr lang="en-IN" dirty="0" err="1"/>
              <a:t>dest</a:t>
            </a:r>
            <a:r>
              <a:rPr lang="en-IN" dirty="0"/>
              <a:t>&gt;"] (this form is required for paths containing whitespace)</a:t>
            </a:r>
          </a:p>
          <a:p>
            <a:endParaRPr lang="en-IN" dirty="0"/>
          </a:p>
          <a:p>
            <a:r>
              <a:rPr lang="en-IN" dirty="0"/>
              <a:t>The ADD instruction copies new files, directories or remote file URLs from &lt;</a:t>
            </a:r>
            <a:r>
              <a:rPr lang="en-IN" dirty="0" err="1"/>
              <a:t>src</a:t>
            </a:r>
            <a:r>
              <a:rPr lang="en-IN" dirty="0"/>
              <a:t>&gt; and adds them to the filesystem of the image at the path &lt;</a:t>
            </a:r>
            <a:r>
              <a:rPr lang="en-IN" dirty="0" err="1"/>
              <a:t>dest</a:t>
            </a:r>
            <a:r>
              <a:rPr lang="en-IN" dirty="0"/>
              <a:t>&gt;.</a:t>
            </a:r>
          </a:p>
          <a:p>
            <a:endParaRPr lang="en-IN" dirty="0"/>
          </a:p>
          <a:p>
            <a:r>
              <a:rPr lang="en-IN" dirty="0"/>
              <a:t>Multiple &lt;</a:t>
            </a:r>
            <a:r>
              <a:rPr lang="en-IN" dirty="0" err="1"/>
              <a:t>src</a:t>
            </a:r>
            <a:r>
              <a:rPr lang="en-IN" dirty="0"/>
              <a:t>&gt; resources may be specified but if they are files or directories, their paths are interpreted as relative to the source of the context of the build.</a:t>
            </a:r>
          </a:p>
        </p:txBody>
      </p:sp>
    </p:spTree>
    <p:extLst>
      <p:ext uri="{BB962C8B-B14F-4D97-AF65-F5344CB8AC3E}">
        <p14:creationId xmlns:p14="http://schemas.microsoft.com/office/powerpoint/2010/main" val="81243175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EB42-4359-49B1-8544-EC70C8C9EDF0}"/>
              </a:ext>
            </a:extLst>
          </p:cNvPr>
          <p:cNvSpPr>
            <a:spLocks noGrp="1"/>
          </p:cNvSpPr>
          <p:nvPr>
            <p:ph type="title"/>
          </p:nvPr>
        </p:nvSpPr>
        <p:spPr/>
        <p:txBody>
          <a:bodyPr/>
          <a:lstStyle/>
          <a:p>
            <a:r>
              <a:rPr lang="en-IN" dirty="0" err="1"/>
              <a:t>Dockerfile</a:t>
            </a:r>
            <a:r>
              <a:rPr lang="en-IN" dirty="0"/>
              <a:t> - COPY</a:t>
            </a:r>
          </a:p>
        </p:txBody>
      </p:sp>
      <p:sp>
        <p:nvSpPr>
          <p:cNvPr id="3" name="Text Placeholder 2">
            <a:extLst>
              <a:ext uri="{FF2B5EF4-FFF2-40B4-BE49-F238E27FC236}">
                <a16:creationId xmlns:a16="http://schemas.microsoft.com/office/drawing/2014/main" id="{700D63B5-D916-4634-8D92-C4B43C9DF641}"/>
              </a:ext>
            </a:extLst>
          </p:cNvPr>
          <p:cNvSpPr>
            <a:spLocks noGrp="1"/>
          </p:cNvSpPr>
          <p:nvPr>
            <p:ph type="body" sz="half" idx="1"/>
          </p:nvPr>
        </p:nvSpPr>
        <p:spPr>
          <a:xfrm>
            <a:off x="609598" y="2160590"/>
            <a:ext cx="6347716" cy="3880773"/>
          </a:xfrm>
        </p:spPr>
        <p:txBody>
          <a:bodyPr>
            <a:normAutofit/>
          </a:bodyPr>
          <a:lstStyle/>
          <a:p>
            <a:r>
              <a:rPr lang="en-IN" dirty="0"/>
              <a:t>COPY has two forms:</a:t>
            </a:r>
          </a:p>
          <a:p>
            <a:endParaRPr lang="en-IN" dirty="0"/>
          </a:p>
          <a:p>
            <a:r>
              <a:rPr lang="en-IN" dirty="0"/>
              <a:t>COPY [--</a:t>
            </a:r>
            <a:r>
              <a:rPr lang="en-IN" dirty="0" err="1"/>
              <a:t>chown</a:t>
            </a:r>
            <a:r>
              <a:rPr lang="en-IN" dirty="0"/>
              <a:t>=&lt;user&gt;:&lt;group&gt;] &lt;</a:t>
            </a:r>
            <a:r>
              <a:rPr lang="en-IN" dirty="0" err="1"/>
              <a:t>src</a:t>
            </a:r>
            <a:r>
              <a:rPr lang="en-IN" dirty="0"/>
              <a:t>&gt;... &lt;</a:t>
            </a:r>
            <a:r>
              <a:rPr lang="en-IN" dirty="0" err="1"/>
              <a:t>dest</a:t>
            </a:r>
            <a:r>
              <a:rPr lang="en-IN" dirty="0"/>
              <a:t>&gt;</a:t>
            </a:r>
          </a:p>
          <a:p>
            <a:r>
              <a:rPr lang="en-IN" dirty="0"/>
              <a:t>COPY [--</a:t>
            </a:r>
            <a:r>
              <a:rPr lang="en-IN" dirty="0" err="1"/>
              <a:t>chown</a:t>
            </a:r>
            <a:r>
              <a:rPr lang="en-IN" dirty="0"/>
              <a:t>=&lt;user&gt;:&lt;group&gt;] ["&lt;</a:t>
            </a:r>
            <a:r>
              <a:rPr lang="en-IN" dirty="0" err="1"/>
              <a:t>src</a:t>
            </a:r>
            <a:r>
              <a:rPr lang="en-IN" dirty="0"/>
              <a:t>&gt;",... "&lt;</a:t>
            </a:r>
            <a:r>
              <a:rPr lang="en-IN" dirty="0" err="1"/>
              <a:t>dest</a:t>
            </a:r>
            <a:r>
              <a:rPr lang="en-IN" dirty="0"/>
              <a:t>&gt;"] (this form is required for paths containing whitespace)</a:t>
            </a:r>
          </a:p>
          <a:p>
            <a:r>
              <a:rPr lang="en-IN" dirty="0"/>
              <a:t>Diff </a:t>
            </a:r>
            <a:r>
              <a:rPr lang="en-IN" dirty="0" err="1"/>
              <a:t>wrt</a:t>
            </a:r>
            <a:r>
              <a:rPr lang="en-IN" dirty="0"/>
              <a:t> ADD</a:t>
            </a:r>
          </a:p>
          <a:p>
            <a:r>
              <a:rPr lang="en-IN" dirty="0"/>
              <a:t>ADD allows &lt;</a:t>
            </a:r>
            <a:r>
              <a:rPr lang="en-IN" dirty="0" err="1"/>
              <a:t>src</a:t>
            </a:r>
            <a:r>
              <a:rPr lang="en-IN" dirty="0"/>
              <a:t>&gt; to be a URL</a:t>
            </a:r>
          </a:p>
          <a:p>
            <a:r>
              <a:rPr lang="en-IN" dirty="0"/>
              <a:t>If the &lt;</a:t>
            </a:r>
            <a:r>
              <a:rPr lang="en-IN" dirty="0" err="1"/>
              <a:t>src</a:t>
            </a:r>
            <a:r>
              <a:rPr lang="en-IN" dirty="0"/>
              <a:t>&gt; parameter of ADD is an archive in a recognised compression format, it will be unpacked</a:t>
            </a:r>
          </a:p>
          <a:p>
            <a:endParaRPr lang="en-IN" dirty="0"/>
          </a:p>
        </p:txBody>
      </p:sp>
    </p:spTree>
    <p:extLst>
      <p:ext uri="{BB962C8B-B14F-4D97-AF65-F5344CB8AC3E}">
        <p14:creationId xmlns:p14="http://schemas.microsoft.com/office/powerpoint/2010/main" val="261354910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B2AC-9A0D-490F-823F-9669F406C1FA}"/>
              </a:ext>
            </a:extLst>
          </p:cNvPr>
          <p:cNvSpPr>
            <a:spLocks noGrp="1"/>
          </p:cNvSpPr>
          <p:nvPr>
            <p:ph type="title"/>
          </p:nvPr>
        </p:nvSpPr>
        <p:spPr/>
        <p:txBody>
          <a:bodyPr/>
          <a:lstStyle/>
          <a:p>
            <a:r>
              <a:rPr lang="en-IN" dirty="0" err="1"/>
              <a:t>Dockerfile</a:t>
            </a:r>
            <a:r>
              <a:rPr lang="en-IN" dirty="0"/>
              <a:t> - ENTRYPOINT </a:t>
            </a:r>
          </a:p>
        </p:txBody>
      </p:sp>
      <p:pic>
        <p:nvPicPr>
          <p:cNvPr id="4" name="Picture 3">
            <a:extLst>
              <a:ext uri="{FF2B5EF4-FFF2-40B4-BE49-F238E27FC236}">
                <a16:creationId xmlns:a16="http://schemas.microsoft.com/office/drawing/2014/main" id="{BBF15F17-F7B6-48B4-9F1E-A15FFC2E4B21}"/>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2616556"/>
            <a:ext cx="6753225" cy="3267075"/>
          </a:xfrm>
          <a:prstGeom prst="rect">
            <a:avLst/>
          </a:prstGeom>
        </p:spPr>
      </p:pic>
      <p:sp>
        <p:nvSpPr>
          <p:cNvPr id="3" name="Text Placeholder 2">
            <a:extLst>
              <a:ext uri="{FF2B5EF4-FFF2-40B4-BE49-F238E27FC236}">
                <a16:creationId xmlns:a16="http://schemas.microsoft.com/office/drawing/2014/main" id="{57552394-8AB9-49E7-85FB-C1F4C1CC52CE}"/>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223996220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AE74-BC1E-4716-939F-DEB10AB3F998}"/>
              </a:ext>
            </a:extLst>
          </p:cNvPr>
          <p:cNvSpPr>
            <a:spLocks noGrp="1"/>
          </p:cNvSpPr>
          <p:nvPr>
            <p:ph type="title"/>
          </p:nvPr>
        </p:nvSpPr>
        <p:spPr/>
        <p:txBody>
          <a:bodyPr/>
          <a:lstStyle/>
          <a:p>
            <a:r>
              <a:rPr lang="en-IN" dirty="0" err="1"/>
              <a:t>Dockerfile</a:t>
            </a:r>
            <a:r>
              <a:rPr lang="en-IN" dirty="0"/>
              <a:t> - VOLUMES</a:t>
            </a:r>
          </a:p>
        </p:txBody>
      </p:sp>
      <p:pic>
        <p:nvPicPr>
          <p:cNvPr id="4" name="Picture 3">
            <a:extLst>
              <a:ext uri="{FF2B5EF4-FFF2-40B4-BE49-F238E27FC236}">
                <a16:creationId xmlns:a16="http://schemas.microsoft.com/office/drawing/2014/main" id="{9D01B875-EB29-4885-8620-7BB679E227B3}"/>
              </a:ext>
            </a:extLst>
          </p:cNvPr>
          <p:cNvPicPr>
            <a:picLocks noChangeAspect="1"/>
          </p:cNvPicPr>
          <p:nvPr/>
        </p:nvPicPr>
        <p:blipFill>
          <a:blip r:embed="rId2">
            <a:duotone>
              <a:prstClr val="black"/>
              <a:schemeClr val="accent5">
                <a:tint val="45000"/>
                <a:satMod val="400000"/>
              </a:schemeClr>
            </a:duotone>
          </a:blip>
          <a:stretch>
            <a:fillRect/>
          </a:stretch>
        </p:blipFill>
        <p:spPr>
          <a:xfrm>
            <a:off x="609598" y="2160590"/>
            <a:ext cx="6715125" cy="4400550"/>
          </a:xfrm>
          <a:prstGeom prst="rect">
            <a:avLst/>
          </a:prstGeom>
        </p:spPr>
      </p:pic>
      <p:sp>
        <p:nvSpPr>
          <p:cNvPr id="3" name="Text Placeholder 2">
            <a:extLst>
              <a:ext uri="{FF2B5EF4-FFF2-40B4-BE49-F238E27FC236}">
                <a16:creationId xmlns:a16="http://schemas.microsoft.com/office/drawing/2014/main" id="{3DFF73A6-0C39-4ED7-8EC6-998064B2D775}"/>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11906849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11CD-58BD-4E38-9E89-02557AAA0284}"/>
              </a:ext>
            </a:extLst>
          </p:cNvPr>
          <p:cNvSpPr>
            <a:spLocks noGrp="1"/>
          </p:cNvSpPr>
          <p:nvPr>
            <p:ph type="title"/>
          </p:nvPr>
        </p:nvSpPr>
        <p:spPr/>
        <p:txBody>
          <a:bodyPr/>
          <a:lstStyle/>
          <a:p>
            <a:r>
              <a:rPr lang="en-IN" dirty="0"/>
              <a:t>Virtualization – Space Used</a:t>
            </a:r>
          </a:p>
        </p:txBody>
      </p:sp>
      <p:sp>
        <p:nvSpPr>
          <p:cNvPr id="3" name="Text Placeholder 2">
            <a:extLst>
              <a:ext uri="{FF2B5EF4-FFF2-40B4-BE49-F238E27FC236}">
                <a16:creationId xmlns:a16="http://schemas.microsoft.com/office/drawing/2014/main" id="{02467D79-2406-420B-9BB4-FFD52D9F6A9C}"/>
              </a:ext>
            </a:extLst>
          </p:cNvPr>
          <p:cNvSpPr>
            <a:spLocks noGrp="1"/>
          </p:cNvSpPr>
          <p:nvPr>
            <p:ph type="body" sz="half" idx="1"/>
          </p:nvPr>
        </p:nvSpPr>
        <p:spPr/>
        <p:txBody>
          <a:bodyPr/>
          <a:lstStyle/>
          <a:p>
            <a:endParaRPr lang="en-IN" dirty="0"/>
          </a:p>
        </p:txBody>
      </p:sp>
      <p:pic>
        <p:nvPicPr>
          <p:cNvPr id="5" name="Picture 4">
            <a:extLst>
              <a:ext uri="{FF2B5EF4-FFF2-40B4-BE49-F238E27FC236}">
                <a16:creationId xmlns:a16="http://schemas.microsoft.com/office/drawing/2014/main" id="{E948131C-BA40-41C1-BB4F-84B307EBC618}"/>
              </a:ext>
            </a:extLst>
          </p:cNvPr>
          <p:cNvPicPr>
            <a:picLocks noChangeAspect="1"/>
          </p:cNvPicPr>
          <p:nvPr/>
        </p:nvPicPr>
        <p:blipFill>
          <a:blip r:embed="rId2">
            <a:duotone>
              <a:prstClr val="black"/>
              <a:schemeClr val="accent6">
                <a:tint val="45000"/>
                <a:satMod val="400000"/>
              </a:schemeClr>
            </a:duotone>
          </a:blip>
          <a:stretch>
            <a:fillRect/>
          </a:stretch>
        </p:blipFill>
        <p:spPr>
          <a:xfrm>
            <a:off x="1249330" y="2160590"/>
            <a:ext cx="4667250" cy="3810000"/>
          </a:xfrm>
          <a:prstGeom prst="rect">
            <a:avLst/>
          </a:prstGeom>
        </p:spPr>
      </p:pic>
    </p:spTree>
    <p:extLst>
      <p:ext uri="{BB962C8B-B14F-4D97-AF65-F5344CB8AC3E}">
        <p14:creationId xmlns:p14="http://schemas.microsoft.com/office/powerpoint/2010/main" val="359271497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86DD-0053-4DB7-9974-02E82AACD29A}"/>
              </a:ext>
            </a:extLst>
          </p:cNvPr>
          <p:cNvSpPr>
            <a:spLocks noGrp="1"/>
          </p:cNvSpPr>
          <p:nvPr>
            <p:ph type="title"/>
          </p:nvPr>
        </p:nvSpPr>
        <p:spPr/>
        <p:txBody>
          <a:bodyPr/>
          <a:lstStyle/>
          <a:p>
            <a:r>
              <a:rPr lang="en-IN" dirty="0" err="1"/>
              <a:t>Dockerfile</a:t>
            </a:r>
            <a:r>
              <a:rPr lang="en-IN" dirty="0"/>
              <a:t> - User</a:t>
            </a:r>
          </a:p>
        </p:txBody>
      </p:sp>
      <p:sp>
        <p:nvSpPr>
          <p:cNvPr id="3" name="Text Placeholder 2">
            <a:extLst>
              <a:ext uri="{FF2B5EF4-FFF2-40B4-BE49-F238E27FC236}">
                <a16:creationId xmlns:a16="http://schemas.microsoft.com/office/drawing/2014/main" id="{26341FEB-B878-42AA-81FE-EDAB7503E33D}"/>
              </a:ext>
            </a:extLst>
          </p:cNvPr>
          <p:cNvSpPr>
            <a:spLocks noGrp="1"/>
          </p:cNvSpPr>
          <p:nvPr>
            <p:ph type="body" sz="half" idx="1"/>
          </p:nvPr>
        </p:nvSpPr>
        <p:spPr/>
        <p:txBody>
          <a:bodyPr/>
          <a:lstStyle/>
          <a:p>
            <a:r>
              <a:rPr lang="en-IN" dirty="0"/>
              <a:t>USER &lt;user&gt;[:&lt;group&gt;] or</a:t>
            </a:r>
          </a:p>
          <a:p>
            <a:r>
              <a:rPr lang="en-IN" dirty="0"/>
              <a:t>USER &lt;UID&gt;[:&lt;GID&gt;]</a:t>
            </a:r>
          </a:p>
          <a:p>
            <a:r>
              <a:rPr lang="en-IN" dirty="0"/>
              <a:t>The USER instruction sets the user name (or UID) and optionally the user group (or GID) to use when running the image and for any RUN, CMD and ENTRYPOINT instructions that follow it in the </a:t>
            </a:r>
            <a:r>
              <a:rPr lang="en-IN" dirty="0" err="1"/>
              <a:t>Dockerfile</a:t>
            </a:r>
            <a:r>
              <a:rPr lang="en-IN" dirty="0"/>
              <a:t>.</a:t>
            </a:r>
          </a:p>
        </p:txBody>
      </p:sp>
    </p:spTree>
    <p:extLst>
      <p:ext uri="{BB962C8B-B14F-4D97-AF65-F5344CB8AC3E}">
        <p14:creationId xmlns:p14="http://schemas.microsoft.com/office/powerpoint/2010/main" val="65598040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1B09-C9D6-49CE-BFD1-361C283C0D84}"/>
              </a:ext>
            </a:extLst>
          </p:cNvPr>
          <p:cNvSpPr>
            <a:spLocks noGrp="1"/>
          </p:cNvSpPr>
          <p:nvPr>
            <p:ph type="title"/>
          </p:nvPr>
        </p:nvSpPr>
        <p:spPr/>
        <p:txBody>
          <a:bodyPr/>
          <a:lstStyle/>
          <a:p>
            <a:r>
              <a:rPr lang="en-IN" dirty="0" err="1"/>
              <a:t>Dockerfile</a:t>
            </a:r>
            <a:r>
              <a:rPr lang="en-IN" dirty="0"/>
              <a:t> - WORKDIR</a:t>
            </a:r>
            <a:br>
              <a:rPr lang="en-IN" dirty="0"/>
            </a:br>
            <a:endParaRPr lang="en-IN" dirty="0"/>
          </a:p>
        </p:txBody>
      </p:sp>
      <p:pic>
        <p:nvPicPr>
          <p:cNvPr id="4" name="Picture 3">
            <a:extLst>
              <a:ext uri="{FF2B5EF4-FFF2-40B4-BE49-F238E27FC236}">
                <a16:creationId xmlns:a16="http://schemas.microsoft.com/office/drawing/2014/main" id="{626F8531-0595-4EA3-A537-FD4E211D6C51}"/>
              </a:ext>
            </a:extLst>
          </p:cNvPr>
          <p:cNvPicPr>
            <a:picLocks noChangeAspect="1"/>
          </p:cNvPicPr>
          <p:nvPr/>
        </p:nvPicPr>
        <p:blipFill>
          <a:blip r:embed="rId2">
            <a:duotone>
              <a:prstClr val="black"/>
              <a:schemeClr val="accent6">
                <a:tint val="45000"/>
                <a:satMod val="400000"/>
              </a:schemeClr>
            </a:duotone>
          </a:blip>
          <a:stretch>
            <a:fillRect/>
          </a:stretch>
        </p:blipFill>
        <p:spPr>
          <a:xfrm>
            <a:off x="346962" y="1270000"/>
            <a:ext cx="6610350" cy="5514975"/>
          </a:xfrm>
          <a:prstGeom prst="rect">
            <a:avLst/>
          </a:prstGeom>
        </p:spPr>
      </p:pic>
      <p:sp>
        <p:nvSpPr>
          <p:cNvPr id="3" name="Text Placeholder 2">
            <a:extLst>
              <a:ext uri="{FF2B5EF4-FFF2-40B4-BE49-F238E27FC236}">
                <a16:creationId xmlns:a16="http://schemas.microsoft.com/office/drawing/2014/main" id="{7C19E80C-7371-40AE-A54D-4F5145394868}"/>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228107416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D432-A3C1-4BEF-A35D-7C98ED6FA82A}"/>
              </a:ext>
            </a:extLst>
          </p:cNvPr>
          <p:cNvSpPr>
            <a:spLocks noGrp="1"/>
          </p:cNvSpPr>
          <p:nvPr>
            <p:ph type="title"/>
          </p:nvPr>
        </p:nvSpPr>
        <p:spPr/>
        <p:txBody>
          <a:bodyPr/>
          <a:lstStyle/>
          <a:p>
            <a:r>
              <a:rPr lang="en-IN" dirty="0" err="1"/>
              <a:t>Dockerfile</a:t>
            </a:r>
            <a:r>
              <a:rPr lang="en-IN" dirty="0"/>
              <a:t> - ARG</a:t>
            </a:r>
          </a:p>
        </p:txBody>
      </p:sp>
      <p:sp>
        <p:nvSpPr>
          <p:cNvPr id="3" name="Text Placeholder 2">
            <a:extLst>
              <a:ext uri="{FF2B5EF4-FFF2-40B4-BE49-F238E27FC236}">
                <a16:creationId xmlns:a16="http://schemas.microsoft.com/office/drawing/2014/main" id="{CE9173BE-931B-4379-A575-0495A6EF7531}"/>
              </a:ext>
            </a:extLst>
          </p:cNvPr>
          <p:cNvSpPr>
            <a:spLocks noGrp="1"/>
          </p:cNvSpPr>
          <p:nvPr>
            <p:ph type="body" sz="half" idx="1"/>
          </p:nvPr>
        </p:nvSpPr>
        <p:spPr/>
        <p:txBody>
          <a:bodyPr/>
          <a:lstStyle/>
          <a:p>
            <a:r>
              <a:rPr lang="en-IN" dirty="0"/>
              <a:t>ARG &lt;name&gt;[=&lt;default value&gt;]</a:t>
            </a:r>
          </a:p>
          <a:p>
            <a:r>
              <a:rPr lang="en-IN" dirty="0"/>
              <a:t>The ARG instruction defines a variable that users can pass at build-time to the builder with the docker build command using the --build-</a:t>
            </a:r>
            <a:r>
              <a:rPr lang="en-IN" dirty="0" err="1"/>
              <a:t>arg</a:t>
            </a:r>
            <a:r>
              <a:rPr lang="en-IN" dirty="0"/>
              <a:t> &lt;</a:t>
            </a:r>
            <a:r>
              <a:rPr lang="en-IN" dirty="0" err="1"/>
              <a:t>varname</a:t>
            </a:r>
            <a:r>
              <a:rPr lang="en-IN" dirty="0"/>
              <a:t>&gt;=&lt;value&gt; flag. </a:t>
            </a:r>
          </a:p>
          <a:p>
            <a:endParaRPr lang="en-IN" dirty="0"/>
          </a:p>
          <a:p>
            <a:endParaRPr lang="en-IN" dirty="0"/>
          </a:p>
        </p:txBody>
      </p:sp>
    </p:spTree>
    <p:extLst>
      <p:ext uri="{BB962C8B-B14F-4D97-AF65-F5344CB8AC3E}">
        <p14:creationId xmlns:p14="http://schemas.microsoft.com/office/powerpoint/2010/main" val="4055861970"/>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E299-1F77-45B0-A76D-608D93EBFA8E}"/>
              </a:ext>
            </a:extLst>
          </p:cNvPr>
          <p:cNvSpPr>
            <a:spLocks noGrp="1"/>
          </p:cNvSpPr>
          <p:nvPr>
            <p:ph type="title"/>
          </p:nvPr>
        </p:nvSpPr>
        <p:spPr/>
        <p:txBody>
          <a:bodyPr/>
          <a:lstStyle/>
          <a:p>
            <a:r>
              <a:rPr lang="en-IN" dirty="0" err="1"/>
              <a:t>Dockerfile</a:t>
            </a:r>
            <a:r>
              <a:rPr lang="en-IN" dirty="0"/>
              <a:t> - ARG</a:t>
            </a:r>
          </a:p>
        </p:txBody>
      </p:sp>
      <p:pic>
        <p:nvPicPr>
          <p:cNvPr id="4" name="Picture 3">
            <a:extLst>
              <a:ext uri="{FF2B5EF4-FFF2-40B4-BE49-F238E27FC236}">
                <a16:creationId xmlns:a16="http://schemas.microsoft.com/office/drawing/2014/main" id="{4F68E7A6-A104-405D-8395-1FE04DDB5AFB}"/>
              </a:ext>
            </a:extLst>
          </p:cNvPr>
          <p:cNvPicPr>
            <a:picLocks noChangeAspect="1"/>
          </p:cNvPicPr>
          <p:nvPr/>
        </p:nvPicPr>
        <p:blipFill>
          <a:blip r:embed="rId2"/>
          <a:stretch>
            <a:fillRect/>
          </a:stretch>
        </p:blipFill>
        <p:spPr>
          <a:xfrm>
            <a:off x="392555" y="1433976"/>
            <a:ext cx="6781800" cy="5334000"/>
          </a:xfrm>
          <a:prstGeom prst="rect">
            <a:avLst/>
          </a:prstGeom>
        </p:spPr>
      </p:pic>
      <p:sp>
        <p:nvSpPr>
          <p:cNvPr id="3" name="Text Placeholder 2">
            <a:extLst>
              <a:ext uri="{FF2B5EF4-FFF2-40B4-BE49-F238E27FC236}">
                <a16:creationId xmlns:a16="http://schemas.microsoft.com/office/drawing/2014/main" id="{F4F4A09C-5B8B-4D38-8C45-E719DAB232F1}"/>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233145374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B101-CBA4-4D54-A467-D29CDDEEC630}"/>
              </a:ext>
            </a:extLst>
          </p:cNvPr>
          <p:cNvSpPr>
            <a:spLocks noGrp="1"/>
          </p:cNvSpPr>
          <p:nvPr>
            <p:ph type="title"/>
          </p:nvPr>
        </p:nvSpPr>
        <p:spPr/>
        <p:txBody>
          <a:bodyPr/>
          <a:lstStyle/>
          <a:p>
            <a:r>
              <a:rPr lang="en-IN" dirty="0" err="1"/>
              <a:t>Dockerfile</a:t>
            </a:r>
            <a:r>
              <a:rPr lang="en-IN" dirty="0"/>
              <a:t> – ARG	</a:t>
            </a:r>
          </a:p>
        </p:txBody>
      </p:sp>
      <p:pic>
        <p:nvPicPr>
          <p:cNvPr id="4" name="Picture 3">
            <a:extLst>
              <a:ext uri="{FF2B5EF4-FFF2-40B4-BE49-F238E27FC236}">
                <a16:creationId xmlns:a16="http://schemas.microsoft.com/office/drawing/2014/main" id="{BEABE89B-CD45-465F-8223-0B19DA82FD1C}"/>
              </a:ext>
            </a:extLst>
          </p:cNvPr>
          <p:cNvPicPr>
            <a:picLocks noChangeAspect="1"/>
          </p:cNvPicPr>
          <p:nvPr/>
        </p:nvPicPr>
        <p:blipFill>
          <a:blip r:embed="rId2">
            <a:duotone>
              <a:prstClr val="black"/>
              <a:schemeClr val="accent5">
                <a:tint val="45000"/>
                <a:satMod val="400000"/>
              </a:schemeClr>
            </a:duotone>
          </a:blip>
          <a:stretch>
            <a:fillRect/>
          </a:stretch>
        </p:blipFill>
        <p:spPr>
          <a:xfrm>
            <a:off x="609598" y="2879726"/>
            <a:ext cx="6619875" cy="2047875"/>
          </a:xfrm>
          <a:prstGeom prst="rect">
            <a:avLst/>
          </a:prstGeom>
        </p:spPr>
      </p:pic>
      <p:sp>
        <p:nvSpPr>
          <p:cNvPr id="3" name="Text Placeholder 2">
            <a:extLst>
              <a:ext uri="{FF2B5EF4-FFF2-40B4-BE49-F238E27FC236}">
                <a16:creationId xmlns:a16="http://schemas.microsoft.com/office/drawing/2014/main" id="{FBD3091D-825D-45E3-89CF-C8D296DA4353}"/>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18713082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EABC-422F-4F24-B9EE-E1AE918AF641}"/>
              </a:ext>
            </a:extLst>
          </p:cNvPr>
          <p:cNvSpPr>
            <a:spLocks noGrp="1"/>
          </p:cNvSpPr>
          <p:nvPr>
            <p:ph type="title"/>
          </p:nvPr>
        </p:nvSpPr>
        <p:spPr/>
        <p:txBody>
          <a:bodyPr/>
          <a:lstStyle/>
          <a:p>
            <a:r>
              <a:rPr lang="en-IN" dirty="0" err="1"/>
              <a:t>Dockerfile</a:t>
            </a:r>
            <a:r>
              <a:rPr lang="en-IN" dirty="0"/>
              <a:t> - ONBUILD</a:t>
            </a:r>
          </a:p>
        </p:txBody>
      </p:sp>
      <p:pic>
        <p:nvPicPr>
          <p:cNvPr id="4" name="Picture 3">
            <a:extLst>
              <a:ext uri="{FF2B5EF4-FFF2-40B4-BE49-F238E27FC236}">
                <a16:creationId xmlns:a16="http://schemas.microsoft.com/office/drawing/2014/main" id="{712D961F-24A8-4A53-B2A8-BFF7864533E0}"/>
              </a:ext>
            </a:extLst>
          </p:cNvPr>
          <p:cNvPicPr>
            <a:picLocks noChangeAspect="1"/>
          </p:cNvPicPr>
          <p:nvPr/>
        </p:nvPicPr>
        <p:blipFill>
          <a:blip r:embed="rId2">
            <a:duotone>
              <a:prstClr val="black"/>
              <a:schemeClr val="accent6">
                <a:tint val="45000"/>
                <a:satMod val="400000"/>
              </a:schemeClr>
            </a:duotone>
          </a:blip>
          <a:stretch>
            <a:fillRect/>
          </a:stretch>
        </p:blipFill>
        <p:spPr>
          <a:xfrm>
            <a:off x="473517" y="2982103"/>
            <a:ext cx="6619875" cy="2647950"/>
          </a:xfrm>
          <a:prstGeom prst="rect">
            <a:avLst/>
          </a:prstGeom>
        </p:spPr>
      </p:pic>
      <p:sp>
        <p:nvSpPr>
          <p:cNvPr id="3" name="Text Placeholder 2">
            <a:extLst>
              <a:ext uri="{FF2B5EF4-FFF2-40B4-BE49-F238E27FC236}">
                <a16:creationId xmlns:a16="http://schemas.microsoft.com/office/drawing/2014/main" id="{EEC1698B-9DFE-4A65-A6C8-CA0C062A4198}"/>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14010052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2C5C-9BF8-467A-B936-F7A424D518D8}"/>
              </a:ext>
            </a:extLst>
          </p:cNvPr>
          <p:cNvSpPr>
            <a:spLocks noGrp="1"/>
          </p:cNvSpPr>
          <p:nvPr>
            <p:ph type="title"/>
          </p:nvPr>
        </p:nvSpPr>
        <p:spPr/>
        <p:txBody>
          <a:bodyPr/>
          <a:lstStyle/>
          <a:p>
            <a:r>
              <a:rPr lang="en-IN" dirty="0" err="1"/>
              <a:t>Dockerfile</a:t>
            </a:r>
            <a:r>
              <a:rPr lang="en-IN" dirty="0"/>
              <a:t> - STOPSIGNAL</a:t>
            </a:r>
          </a:p>
        </p:txBody>
      </p:sp>
      <p:pic>
        <p:nvPicPr>
          <p:cNvPr id="4" name="Picture 3">
            <a:extLst>
              <a:ext uri="{FF2B5EF4-FFF2-40B4-BE49-F238E27FC236}">
                <a16:creationId xmlns:a16="http://schemas.microsoft.com/office/drawing/2014/main" id="{63B53820-D68F-4350-81EC-56EFCDD0ACE0}"/>
              </a:ext>
            </a:extLst>
          </p:cNvPr>
          <p:cNvPicPr>
            <a:picLocks noChangeAspect="1"/>
          </p:cNvPicPr>
          <p:nvPr/>
        </p:nvPicPr>
        <p:blipFill>
          <a:blip r:embed="rId2">
            <a:duotone>
              <a:prstClr val="black"/>
              <a:schemeClr val="accent6">
                <a:tint val="45000"/>
                <a:satMod val="400000"/>
              </a:schemeClr>
            </a:duotone>
          </a:blip>
          <a:stretch>
            <a:fillRect/>
          </a:stretch>
        </p:blipFill>
        <p:spPr>
          <a:xfrm>
            <a:off x="464878" y="3067513"/>
            <a:ext cx="7019925" cy="2066925"/>
          </a:xfrm>
          <a:prstGeom prst="rect">
            <a:avLst/>
          </a:prstGeom>
        </p:spPr>
      </p:pic>
      <p:sp>
        <p:nvSpPr>
          <p:cNvPr id="3" name="Text Placeholder 2">
            <a:extLst>
              <a:ext uri="{FF2B5EF4-FFF2-40B4-BE49-F238E27FC236}">
                <a16:creationId xmlns:a16="http://schemas.microsoft.com/office/drawing/2014/main" id="{4C5D31E9-FE0C-43B1-AA8A-51CE757E5CBC}"/>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8584123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1641-B277-44C6-919E-32328C5460CF}"/>
              </a:ext>
            </a:extLst>
          </p:cNvPr>
          <p:cNvSpPr>
            <a:spLocks noGrp="1"/>
          </p:cNvSpPr>
          <p:nvPr>
            <p:ph type="title"/>
          </p:nvPr>
        </p:nvSpPr>
        <p:spPr/>
        <p:txBody>
          <a:bodyPr/>
          <a:lstStyle/>
          <a:p>
            <a:r>
              <a:rPr lang="en-IN" dirty="0" err="1"/>
              <a:t>Dockerfile</a:t>
            </a:r>
            <a:r>
              <a:rPr lang="en-IN" dirty="0"/>
              <a:t> - HEALTHCHECK</a:t>
            </a:r>
          </a:p>
        </p:txBody>
      </p:sp>
      <p:pic>
        <p:nvPicPr>
          <p:cNvPr id="4" name="Picture 3">
            <a:extLst>
              <a:ext uri="{FF2B5EF4-FFF2-40B4-BE49-F238E27FC236}">
                <a16:creationId xmlns:a16="http://schemas.microsoft.com/office/drawing/2014/main" id="{145E4B50-826A-4D30-BF76-1EC63AD49761}"/>
              </a:ext>
            </a:extLst>
          </p:cNvPr>
          <p:cNvPicPr>
            <a:picLocks noChangeAspect="1"/>
          </p:cNvPicPr>
          <p:nvPr/>
        </p:nvPicPr>
        <p:blipFill>
          <a:blip r:embed="rId2">
            <a:duotone>
              <a:prstClr val="black"/>
              <a:schemeClr val="accent6">
                <a:tint val="45000"/>
                <a:satMod val="400000"/>
              </a:schemeClr>
            </a:duotone>
          </a:blip>
          <a:stretch>
            <a:fillRect/>
          </a:stretch>
        </p:blipFill>
        <p:spPr>
          <a:xfrm>
            <a:off x="449705" y="3098801"/>
            <a:ext cx="6667500" cy="1828800"/>
          </a:xfrm>
          <a:prstGeom prst="rect">
            <a:avLst/>
          </a:prstGeom>
        </p:spPr>
      </p:pic>
      <p:sp>
        <p:nvSpPr>
          <p:cNvPr id="3" name="Text Placeholder 2">
            <a:extLst>
              <a:ext uri="{FF2B5EF4-FFF2-40B4-BE49-F238E27FC236}">
                <a16:creationId xmlns:a16="http://schemas.microsoft.com/office/drawing/2014/main" id="{9CBF407F-10FC-4DCD-B781-176D389D8BC8}"/>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109245435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9A5D-830C-4978-B16E-FAE72E80A2A4}"/>
              </a:ext>
            </a:extLst>
          </p:cNvPr>
          <p:cNvSpPr>
            <a:spLocks noGrp="1"/>
          </p:cNvSpPr>
          <p:nvPr>
            <p:ph type="title"/>
          </p:nvPr>
        </p:nvSpPr>
        <p:spPr/>
        <p:txBody>
          <a:bodyPr/>
          <a:lstStyle/>
          <a:p>
            <a:r>
              <a:rPr lang="en-IN" dirty="0" err="1"/>
              <a:t>Dockerfile</a:t>
            </a:r>
            <a:r>
              <a:rPr lang="en-IN" dirty="0"/>
              <a:t> - Shell</a:t>
            </a:r>
          </a:p>
        </p:txBody>
      </p:sp>
      <p:pic>
        <p:nvPicPr>
          <p:cNvPr id="4" name="Picture 3">
            <a:extLst>
              <a:ext uri="{FF2B5EF4-FFF2-40B4-BE49-F238E27FC236}">
                <a16:creationId xmlns:a16="http://schemas.microsoft.com/office/drawing/2014/main" id="{55B56641-7FF3-4BE4-9F8A-C5732480AE32}"/>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2802863"/>
            <a:ext cx="6762750" cy="3238500"/>
          </a:xfrm>
          <a:prstGeom prst="rect">
            <a:avLst/>
          </a:prstGeom>
        </p:spPr>
      </p:pic>
      <p:sp>
        <p:nvSpPr>
          <p:cNvPr id="3" name="Text Placeholder 2">
            <a:extLst>
              <a:ext uri="{FF2B5EF4-FFF2-40B4-BE49-F238E27FC236}">
                <a16:creationId xmlns:a16="http://schemas.microsoft.com/office/drawing/2014/main" id="{2E01B186-0511-40C6-81FE-C4E0DA356B3B}"/>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07461948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2FB9-1A4A-4610-AC93-2839C49EFB0C}"/>
              </a:ext>
            </a:extLst>
          </p:cNvPr>
          <p:cNvSpPr>
            <a:spLocks noGrp="1"/>
          </p:cNvSpPr>
          <p:nvPr>
            <p:ph type="title"/>
          </p:nvPr>
        </p:nvSpPr>
        <p:spPr/>
        <p:txBody>
          <a:bodyPr/>
          <a:lstStyle/>
          <a:p>
            <a:r>
              <a:rPr lang="en-IN" dirty="0" err="1"/>
              <a:t>Dockerfile</a:t>
            </a:r>
            <a:r>
              <a:rPr lang="en-IN" dirty="0"/>
              <a:t> – Best Practices</a:t>
            </a:r>
          </a:p>
        </p:txBody>
      </p:sp>
      <p:pic>
        <p:nvPicPr>
          <p:cNvPr id="4" name="Picture 3">
            <a:extLst>
              <a:ext uri="{FF2B5EF4-FFF2-40B4-BE49-F238E27FC236}">
                <a16:creationId xmlns:a16="http://schemas.microsoft.com/office/drawing/2014/main" id="{53C81A2F-EF38-458B-B363-F275D3D679BD}"/>
              </a:ext>
            </a:extLst>
          </p:cNvPr>
          <p:cNvPicPr>
            <a:picLocks noChangeAspect="1"/>
          </p:cNvPicPr>
          <p:nvPr/>
        </p:nvPicPr>
        <p:blipFill>
          <a:blip r:embed="rId2">
            <a:duotone>
              <a:prstClr val="black"/>
              <a:schemeClr val="accent5">
                <a:tint val="45000"/>
                <a:satMod val="400000"/>
              </a:schemeClr>
            </a:duotone>
          </a:blip>
          <a:stretch>
            <a:fillRect/>
          </a:stretch>
        </p:blipFill>
        <p:spPr>
          <a:xfrm>
            <a:off x="815845" y="2438863"/>
            <a:ext cx="6915150" cy="3324225"/>
          </a:xfrm>
          <a:prstGeom prst="rect">
            <a:avLst/>
          </a:prstGeom>
        </p:spPr>
      </p:pic>
      <p:sp>
        <p:nvSpPr>
          <p:cNvPr id="3" name="Text Placeholder 2">
            <a:extLst>
              <a:ext uri="{FF2B5EF4-FFF2-40B4-BE49-F238E27FC236}">
                <a16:creationId xmlns:a16="http://schemas.microsoft.com/office/drawing/2014/main" id="{EE7F9BD1-35B4-45E9-BA27-C4428DC107A5}"/>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11594765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134-AE60-4E34-ACBE-FF03B6CCFD72}"/>
              </a:ext>
            </a:extLst>
          </p:cNvPr>
          <p:cNvSpPr>
            <a:spLocks noGrp="1"/>
          </p:cNvSpPr>
          <p:nvPr>
            <p:ph type="title"/>
          </p:nvPr>
        </p:nvSpPr>
        <p:spPr/>
        <p:txBody>
          <a:bodyPr/>
          <a:lstStyle/>
          <a:p>
            <a:r>
              <a:rPr lang="en-IN" dirty="0"/>
              <a:t>Docker –Space Used</a:t>
            </a:r>
          </a:p>
        </p:txBody>
      </p:sp>
      <p:sp>
        <p:nvSpPr>
          <p:cNvPr id="3" name="Text Placeholder 2">
            <a:extLst>
              <a:ext uri="{FF2B5EF4-FFF2-40B4-BE49-F238E27FC236}">
                <a16:creationId xmlns:a16="http://schemas.microsoft.com/office/drawing/2014/main" id="{4DE49AB6-7A38-4E03-BC7F-79199956273F}"/>
              </a:ext>
            </a:extLst>
          </p:cNvPr>
          <p:cNvSpPr>
            <a:spLocks noGrp="1"/>
          </p:cNvSpPr>
          <p:nvPr>
            <p:ph type="body" sz="half" idx="1"/>
          </p:nvPr>
        </p:nvSpPr>
        <p:spPr/>
        <p:txBody>
          <a:bodyPr/>
          <a:lstStyle/>
          <a:p>
            <a:endParaRPr lang="en-IN" dirty="0"/>
          </a:p>
        </p:txBody>
      </p:sp>
      <p:pic>
        <p:nvPicPr>
          <p:cNvPr id="5" name="Picture 4">
            <a:extLst>
              <a:ext uri="{FF2B5EF4-FFF2-40B4-BE49-F238E27FC236}">
                <a16:creationId xmlns:a16="http://schemas.microsoft.com/office/drawing/2014/main" id="{C3C23278-4E67-4881-A454-E35A4A29046D}"/>
              </a:ext>
            </a:extLst>
          </p:cNvPr>
          <p:cNvPicPr>
            <a:picLocks noChangeAspect="1"/>
          </p:cNvPicPr>
          <p:nvPr/>
        </p:nvPicPr>
        <p:blipFill>
          <a:blip r:embed="rId2">
            <a:duotone>
              <a:prstClr val="black"/>
              <a:schemeClr val="accent6">
                <a:tint val="45000"/>
                <a:satMod val="400000"/>
              </a:schemeClr>
            </a:duotone>
          </a:blip>
          <a:stretch>
            <a:fillRect/>
          </a:stretch>
        </p:blipFill>
        <p:spPr>
          <a:xfrm>
            <a:off x="1292865" y="2720023"/>
            <a:ext cx="4542857" cy="2761905"/>
          </a:xfrm>
          <a:prstGeom prst="rect">
            <a:avLst/>
          </a:prstGeom>
        </p:spPr>
      </p:pic>
    </p:spTree>
    <p:extLst>
      <p:ext uri="{BB962C8B-B14F-4D97-AF65-F5344CB8AC3E}">
        <p14:creationId xmlns:p14="http://schemas.microsoft.com/office/powerpoint/2010/main" val="59605069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8A12-EA6C-4491-A445-A0F15935CA53}"/>
              </a:ext>
            </a:extLst>
          </p:cNvPr>
          <p:cNvSpPr>
            <a:spLocks noGrp="1"/>
          </p:cNvSpPr>
          <p:nvPr>
            <p:ph type="title"/>
          </p:nvPr>
        </p:nvSpPr>
        <p:spPr>
          <a:xfrm>
            <a:off x="609598" y="684244"/>
            <a:ext cx="6347714" cy="1320800"/>
          </a:xfrm>
        </p:spPr>
        <p:txBody>
          <a:bodyPr/>
          <a:lstStyle/>
          <a:p>
            <a:r>
              <a:rPr lang="en-IN" dirty="0" err="1"/>
              <a:t>Dockerfile</a:t>
            </a:r>
            <a:r>
              <a:rPr lang="en-IN" dirty="0"/>
              <a:t> – Best Practices</a:t>
            </a:r>
          </a:p>
        </p:txBody>
      </p:sp>
      <p:sp>
        <p:nvSpPr>
          <p:cNvPr id="3" name="Text Placeholder 2">
            <a:extLst>
              <a:ext uri="{FF2B5EF4-FFF2-40B4-BE49-F238E27FC236}">
                <a16:creationId xmlns:a16="http://schemas.microsoft.com/office/drawing/2014/main" id="{1C37C142-3B58-45FC-9196-55839BDC8A06}"/>
              </a:ext>
            </a:extLst>
          </p:cNvPr>
          <p:cNvSpPr>
            <a:spLocks noGrp="1"/>
          </p:cNvSpPr>
          <p:nvPr>
            <p:ph type="body" sz="half" idx="1"/>
          </p:nvPr>
        </p:nvSpPr>
        <p:spPr/>
        <p:txBody>
          <a:bodyPr/>
          <a:lstStyle/>
          <a:p>
            <a:endParaRPr lang="en-IN" dirty="0"/>
          </a:p>
          <a:p>
            <a:endParaRPr lang="en-IN" dirty="0"/>
          </a:p>
          <a:p>
            <a:endParaRPr lang="en-IN" dirty="0"/>
          </a:p>
        </p:txBody>
      </p:sp>
      <p:pic>
        <p:nvPicPr>
          <p:cNvPr id="4" name="Picture 3">
            <a:extLst>
              <a:ext uri="{FF2B5EF4-FFF2-40B4-BE49-F238E27FC236}">
                <a16:creationId xmlns:a16="http://schemas.microsoft.com/office/drawing/2014/main" id="{0014480A-B611-4723-9566-0FBE134CDD64}"/>
              </a:ext>
            </a:extLst>
          </p:cNvPr>
          <p:cNvPicPr>
            <a:picLocks noChangeAspect="1"/>
          </p:cNvPicPr>
          <p:nvPr/>
        </p:nvPicPr>
        <p:blipFill>
          <a:blip r:embed="rId2">
            <a:duotone>
              <a:prstClr val="black"/>
              <a:schemeClr val="accent4">
                <a:tint val="45000"/>
                <a:satMod val="400000"/>
              </a:schemeClr>
            </a:duotone>
          </a:blip>
          <a:stretch>
            <a:fillRect/>
          </a:stretch>
        </p:blipFill>
        <p:spPr>
          <a:xfrm>
            <a:off x="897294" y="2291217"/>
            <a:ext cx="3505200" cy="361950"/>
          </a:xfrm>
          <a:prstGeom prst="rect">
            <a:avLst/>
          </a:prstGeom>
        </p:spPr>
      </p:pic>
      <p:pic>
        <p:nvPicPr>
          <p:cNvPr id="5" name="Picture 4">
            <a:extLst>
              <a:ext uri="{FF2B5EF4-FFF2-40B4-BE49-F238E27FC236}">
                <a16:creationId xmlns:a16="http://schemas.microsoft.com/office/drawing/2014/main" id="{BCA00D42-F288-416F-B681-ACC62FA3BA68}"/>
              </a:ext>
            </a:extLst>
          </p:cNvPr>
          <p:cNvPicPr>
            <a:picLocks noChangeAspect="1"/>
          </p:cNvPicPr>
          <p:nvPr/>
        </p:nvPicPr>
        <p:blipFill>
          <a:blip r:embed="rId3"/>
          <a:stretch>
            <a:fillRect/>
          </a:stretch>
        </p:blipFill>
        <p:spPr>
          <a:xfrm>
            <a:off x="735368" y="2880995"/>
            <a:ext cx="4848225" cy="495300"/>
          </a:xfrm>
          <a:prstGeom prst="rect">
            <a:avLst/>
          </a:prstGeom>
        </p:spPr>
      </p:pic>
      <p:pic>
        <p:nvPicPr>
          <p:cNvPr id="7" name="Picture 6">
            <a:extLst>
              <a:ext uri="{FF2B5EF4-FFF2-40B4-BE49-F238E27FC236}">
                <a16:creationId xmlns:a16="http://schemas.microsoft.com/office/drawing/2014/main" id="{1A7CB0D2-D957-4A6B-84B1-414A9520176B}"/>
              </a:ext>
            </a:extLst>
          </p:cNvPr>
          <p:cNvPicPr>
            <a:picLocks noChangeAspect="1"/>
          </p:cNvPicPr>
          <p:nvPr/>
        </p:nvPicPr>
        <p:blipFill>
          <a:blip r:embed="rId4"/>
          <a:stretch>
            <a:fillRect/>
          </a:stretch>
        </p:blipFill>
        <p:spPr>
          <a:xfrm>
            <a:off x="897294" y="3590023"/>
            <a:ext cx="4524375" cy="447675"/>
          </a:xfrm>
          <a:prstGeom prst="rect">
            <a:avLst/>
          </a:prstGeom>
        </p:spPr>
      </p:pic>
      <p:pic>
        <p:nvPicPr>
          <p:cNvPr id="8" name="Picture 7">
            <a:extLst>
              <a:ext uri="{FF2B5EF4-FFF2-40B4-BE49-F238E27FC236}">
                <a16:creationId xmlns:a16="http://schemas.microsoft.com/office/drawing/2014/main" id="{BA5D50A1-EE89-4BE2-9021-E632D3636F0F}"/>
              </a:ext>
            </a:extLst>
          </p:cNvPr>
          <p:cNvPicPr>
            <a:picLocks noChangeAspect="1"/>
          </p:cNvPicPr>
          <p:nvPr/>
        </p:nvPicPr>
        <p:blipFill>
          <a:blip r:embed="rId5"/>
          <a:stretch>
            <a:fillRect/>
          </a:stretch>
        </p:blipFill>
        <p:spPr>
          <a:xfrm>
            <a:off x="897294" y="4108436"/>
            <a:ext cx="3905250" cy="514350"/>
          </a:xfrm>
          <a:prstGeom prst="rect">
            <a:avLst/>
          </a:prstGeom>
        </p:spPr>
      </p:pic>
    </p:spTree>
    <p:extLst>
      <p:ext uri="{BB962C8B-B14F-4D97-AF65-F5344CB8AC3E}">
        <p14:creationId xmlns:p14="http://schemas.microsoft.com/office/powerpoint/2010/main" val="2563750827"/>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1105-A95B-4260-894B-172487F46253}"/>
              </a:ext>
            </a:extLst>
          </p:cNvPr>
          <p:cNvSpPr>
            <a:spLocks noGrp="1"/>
          </p:cNvSpPr>
          <p:nvPr>
            <p:ph type="title"/>
          </p:nvPr>
        </p:nvSpPr>
        <p:spPr/>
        <p:txBody>
          <a:bodyPr/>
          <a:lstStyle/>
          <a:p>
            <a:r>
              <a:rPr lang="en-IN" dirty="0" err="1"/>
              <a:t>Dockerfile</a:t>
            </a:r>
            <a:r>
              <a:rPr lang="en-IN" dirty="0"/>
              <a:t> – Best Practices</a:t>
            </a:r>
          </a:p>
        </p:txBody>
      </p:sp>
      <p:sp>
        <p:nvSpPr>
          <p:cNvPr id="3" name="Text Placeholder 2">
            <a:extLst>
              <a:ext uri="{FF2B5EF4-FFF2-40B4-BE49-F238E27FC236}">
                <a16:creationId xmlns:a16="http://schemas.microsoft.com/office/drawing/2014/main" id="{690E5744-48F2-4354-8CC3-AFAB6F472D77}"/>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81BF1E23-D99A-43D8-A7C3-EFD8858482C6}"/>
              </a:ext>
            </a:extLst>
          </p:cNvPr>
          <p:cNvPicPr>
            <a:picLocks noChangeAspect="1"/>
          </p:cNvPicPr>
          <p:nvPr/>
        </p:nvPicPr>
        <p:blipFill>
          <a:blip r:embed="rId2">
            <a:duotone>
              <a:prstClr val="black"/>
              <a:schemeClr val="accent6">
                <a:tint val="45000"/>
                <a:satMod val="400000"/>
              </a:schemeClr>
            </a:duotone>
          </a:blip>
          <a:stretch>
            <a:fillRect/>
          </a:stretch>
        </p:blipFill>
        <p:spPr>
          <a:xfrm>
            <a:off x="383030" y="2936213"/>
            <a:ext cx="6800850" cy="3105150"/>
          </a:xfrm>
          <a:prstGeom prst="rect">
            <a:avLst/>
          </a:prstGeom>
        </p:spPr>
      </p:pic>
    </p:spTree>
    <p:extLst>
      <p:ext uri="{BB962C8B-B14F-4D97-AF65-F5344CB8AC3E}">
        <p14:creationId xmlns:p14="http://schemas.microsoft.com/office/powerpoint/2010/main" val="371664080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9DBE-E8AC-4E6E-BC00-266557CCB8E9}"/>
              </a:ext>
            </a:extLst>
          </p:cNvPr>
          <p:cNvSpPr>
            <a:spLocks noGrp="1"/>
          </p:cNvSpPr>
          <p:nvPr>
            <p:ph type="title"/>
          </p:nvPr>
        </p:nvSpPr>
        <p:spPr/>
        <p:txBody>
          <a:bodyPr/>
          <a:lstStyle/>
          <a:p>
            <a:r>
              <a:rPr lang="en-IN" dirty="0" err="1"/>
              <a:t>Dockerfile</a:t>
            </a:r>
            <a:r>
              <a:rPr lang="en-IN" dirty="0"/>
              <a:t> – Best Practices</a:t>
            </a:r>
          </a:p>
        </p:txBody>
      </p:sp>
      <p:sp>
        <p:nvSpPr>
          <p:cNvPr id="3" name="Text Placeholder 2">
            <a:extLst>
              <a:ext uri="{FF2B5EF4-FFF2-40B4-BE49-F238E27FC236}">
                <a16:creationId xmlns:a16="http://schemas.microsoft.com/office/drawing/2014/main" id="{69BF83C8-50F5-4C86-8BAD-C37A49E1F58E}"/>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B58C64B6-1757-4B93-A138-026542359A59}"/>
              </a:ext>
            </a:extLst>
          </p:cNvPr>
          <p:cNvPicPr>
            <a:picLocks noChangeAspect="1"/>
          </p:cNvPicPr>
          <p:nvPr/>
        </p:nvPicPr>
        <p:blipFill>
          <a:blip r:embed="rId2"/>
          <a:stretch>
            <a:fillRect/>
          </a:stretch>
        </p:blipFill>
        <p:spPr>
          <a:xfrm>
            <a:off x="609598" y="2952750"/>
            <a:ext cx="6829425" cy="1676400"/>
          </a:xfrm>
          <a:prstGeom prst="rect">
            <a:avLst/>
          </a:prstGeom>
        </p:spPr>
      </p:pic>
      <p:pic>
        <p:nvPicPr>
          <p:cNvPr id="5" name="Picture 4">
            <a:extLst>
              <a:ext uri="{FF2B5EF4-FFF2-40B4-BE49-F238E27FC236}">
                <a16:creationId xmlns:a16="http://schemas.microsoft.com/office/drawing/2014/main" id="{64A0D550-26F4-432A-8A66-1B17102B72BF}"/>
              </a:ext>
            </a:extLst>
          </p:cNvPr>
          <p:cNvPicPr>
            <a:picLocks noChangeAspect="1"/>
          </p:cNvPicPr>
          <p:nvPr/>
        </p:nvPicPr>
        <p:blipFill>
          <a:blip r:embed="rId3"/>
          <a:stretch>
            <a:fillRect/>
          </a:stretch>
        </p:blipFill>
        <p:spPr>
          <a:xfrm>
            <a:off x="697355" y="4730752"/>
            <a:ext cx="3086100" cy="257175"/>
          </a:xfrm>
          <a:prstGeom prst="rect">
            <a:avLst/>
          </a:prstGeom>
        </p:spPr>
      </p:pic>
    </p:spTree>
    <p:extLst>
      <p:ext uri="{BB962C8B-B14F-4D97-AF65-F5344CB8AC3E}">
        <p14:creationId xmlns:p14="http://schemas.microsoft.com/office/powerpoint/2010/main" val="752642138"/>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FB67-6D2A-4429-927D-B975CF2D8383}"/>
              </a:ext>
            </a:extLst>
          </p:cNvPr>
          <p:cNvSpPr>
            <a:spLocks noGrp="1"/>
          </p:cNvSpPr>
          <p:nvPr>
            <p:ph type="title"/>
          </p:nvPr>
        </p:nvSpPr>
        <p:spPr/>
        <p:txBody>
          <a:bodyPr/>
          <a:lstStyle/>
          <a:p>
            <a:r>
              <a:rPr lang="en-IN" dirty="0" err="1"/>
              <a:t>Dockerfile</a:t>
            </a:r>
            <a:r>
              <a:rPr lang="en-IN" dirty="0"/>
              <a:t> – Best Practices</a:t>
            </a:r>
          </a:p>
        </p:txBody>
      </p:sp>
      <p:sp>
        <p:nvSpPr>
          <p:cNvPr id="3" name="Text Placeholder 2">
            <a:extLst>
              <a:ext uri="{FF2B5EF4-FFF2-40B4-BE49-F238E27FC236}">
                <a16:creationId xmlns:a16="http://schemas.microsoft.com/office/drawing/2014/main" id="{F2B1FF5B-BBB6-46F5-AEF9-E34E283983D4}"/>
              </a:ext>
            </a:extLst>
          </p:cNvPr>
          <p:cNvSpPr>
            <a:spLocks noGrp="1"/>
          </p:cNvSpPr>
          <p:nvPr>
            <p:ph type="body" sz="half" idx="1"/>
          </p:nvPr>
        </p:nvSpPr>
        <p:spPr/>
        <p:txBody>
          <a:bodyPr/>
          <a:lstStyle/>
          <a:p>
            <a:endParaRPr lang="en-IN" dirty="0"/>
          </a:p>
        </p:txBody>
      </p:sp>
      <p:pic>
        <p:nvPicPr>
          <p:cNvPr id="5" name="Picture 4">
            <a:extLst>
              <a:ext uri="{FF2B5EF4-FFF2-40B4-BE49-F238E27FC236}">
                <a16:creationId xmlns:a16="http://schemas.microsoft.com/office/drawing/2014/main" id="{3E266520-089F-4505-A2AD-2C822C6910DB}"/>
              </a:ext>
            </a:extLst>
          </p:cNvPr>
          <p:cNvPicPr>
            <a:picLocks noChangeAspect="1"/>
          </p:cNvPicPr>
          <p:nvPr/>
        </p:nvPicPr>
        <p:blipFill>
          <a:blip r:embed="rId3">
            <a:duotone>
              <a:prstClr val="black"/>
              <a:schemeClr val="accent6">
                <a:tint val="45000"/>
                <a:satMod val="400000"/>
              </a:schemeClr>
            </a:duotone>
          </a:blip>
          <a:stretch>
            <a:fillRect/>
          </a:stretch>
        </p:blipFill>
        <p:spPr>
          <a:xfrm>
            <a:off x="609598" y="2222315"/>
            <a:ext cx="6742857" cy="3819048"/>
          </a:xfrm>
          <a:prstGeom prst="rect">
            <a:avLst/>
          </a:prstGeom>
        </p:spPr>
      </p:pic>
    </p:spTree>
    <p:extLst>
      <p:ext uri="{BB962C8B-B14F-4D97-AF65-F5344CB8AC3E}">
        <p14:creationId xmlns:p14="http://schemas.microsoft.com/office/powerpoint/2010/main" val="4074715116"/>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5E11-FA96-496C-863F-2014F60472CA}"/>
              </a:ext>
            </a:extLst>
          </p:cNvPr>
          <p:cNvSpPr>
            <a:spLocks noGrp="1"/>
          </p:cNvSpPr>
          <p:nvPr>
            <p:ph type="title"/>
          </p:nvPr>
        </p:nvSpPr>
        <p:spPr/>
        <p:txBody>
          <a:bodyPr/>
          <a:lstStyle/>
          <a:p>
            <a:r>
              <a:rPr lang="en-IN" dirty="0" err="1"/>
              <a:t>Dockerfile</a:t>
            </a:r>
            <a:r>
              <a:rPr lang="en-IN" dirty="0"/>
              <a:t> – Best Practices</a:t>
            </a:r>
          </a:p>
        </p:txBody>
      </p:sp>
      <p:sp>
        <p:nvSpPr>
          <p:cNvPr id="3" name="Text Placeholder 2">
            <a:extLst>
              <a:ext uri="{FF2B5EF4-FFF2-40B4-BE49-F238E27FC236}">
                <a16:creationId xmlns:a16="http://schemas.microsoft.com/office/drawing/2014/main" id="{304FCF9C-0199-4E9F-819F-A54D515CEB7F}"/>
              </a:ext>
            </a:extLst>
          </p:cNvPr>
          <p:cNvSpPr>
            <a:spLocks noGrp="1"/>
          </p:cNvSpPr>
          <p:nvPr>
            <p:ph type="body" sz="half" idx="1"/>
          </p:nvPr>
        </p:nvSpPr>
        <p:spPr/>
        <p:txBody>
          <a:bodyPr/>
          <a:lstStyle/>
          <a:p>
            <a:r>
              <a:rPr lang="en-IN" dirty="0"/>
              <a:t>RUN </a:t>
            </a:r>
          </a:p>
          <a:p>
            <a:pPr marL="0" indent="0">
              <a:buNone/>
            </a:pPr>
            <a:r>
              <a:rPr lang="en-IN" dirty="0"/>
              <a:t>	Split long or complex RUN statements on multiple lines separated with backslashes to make your </a:t>
            </a:r>
            <a:r>
              <a:rPr lang="en-IN" dirty="0" err="1"/>
              <a:t>Dockerfile</a:t>
            </a:r>
            <a:r>
              <a:rPr lang="en-IN" dirty="0"/>
              <a:t> more readable, understandable, and maintainable.</a:t>
            </a:r>
          </a:p>
          <a:p>
            <a:pPr marL="0" indent="0">
              <a:buNone/>
            </a:pPr>
            <a:endParaRPr lang="en-IN" dirty="0"/>
          </a:p>
          <a:p>
            <a:r>
              <a:rPr lang="en-IN" dirty="0"/>
              <a:t>CMD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C3BCF00-E609-420B-9D0C-D7F8A830A593}"/>
              </a:ext>
            </a:extLst>
          </p:cNvPr>
          <p:cNvPicPr>
            <a:picLocks noChangeAspect="1"/>
          </p:cNvPicPr>
          <p:nvPr/>
        </p:nvPicPr>
        <p:blipFill>
          <a:blip r:embed="rId2">
            <a:duotone>
              <a:prstClr val="black"/>
              <a:schemeClr val="accent6">
                <a:tint val="45000"/>
                <a:satMod val="400000"/>
              </a:schemeClr>
            </a:duotone>
          </a:blip>
          <a:stretch>
            <a:fillRect/>
          </a:stretch>
        </p:blipFill>
        <p:spPr>
          <a:xfrm>
            <a:off x="640203" y="4694039"/>
            <a:ext cx="6438900" cy="1238250"/>
          </a:xfrm>
          <a:prstGeom prst="rect">
            <a:avLst/>
          </a:prstGeom>
        </p:spPr>
      </p:pic>
    </p:spTree>
    <p:extLst>
      <p:ext uri="{BB962C8B-B14F-4D97-AF65-F5344CB8AC3E}">
        <p14:creationId xmlns:p14="http://schemas.microsoft.com/office/powerpoint/2010/main" val="102963127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1D16-0D82-4653-A068-1C9DB0FC39F2}"/>
              </a:ext>
            </a:extLst>
          </p:cNvPr>
          <p:cNvSpPr>
            <a:spLocks noGrp="1"/>
          </p:cNvSpPr>
          <p:nvPr>
            <p:ph type="title"/>
          </p:nvPr>
        </p:nvSpPr>
        <p:spPr/>
        <p:txBody>
          <a:bodyPr/>
          <a:lstStyle/>
          <a:p>
            <a:r>
              <a:rPr lang="en-IN" dirty="0" err="1"/>
              <a:t>Dockerfile</a:t>
            </a:r>
            <a:r>
              <a:rPr lang="en-IN" dirty="0"/>
              <a:t> Best Practices - EXPOSE</a:t>
            </a:r>
          </a:p>
        </p:txBody>
      </p:sp>
      <p:pic>
        <p:nvPicPr>
          <p:cNvPr id="4" name="Picture 3">
            <a:extLst>
              <a:ext uri="{FF2B5EF4-FFF2-40B4-BE49-F238E27FC236}">
                <a16:creationId xmlns:a16="http://schemas.microsoft.com/office/drawing/2014/main" id="{D5B7FB1D-C4E9-4927-A9E9-59FEBBD955E9}"/>
              </a:ext>
            </a:extLst>
          </p:cNvPr>
          <p:cNvPicPr>
            <a:picLocks noChangeAspect="1"/>
          </p:cNvPicPr>
          <p:nvPr/>
        </p:nvPicPr>
        <p:blipFill>
          <a:blip r:embed="rId2">
            <a:duotone>
              <a:prstClr val="black"/>
              <a:schemeClr val="accent6">
                <a:tint val="45000"/>
                <a:satMod val="400000"/>
              </a:schemeClr>
            </a:duotone>
          </a:blip>
          <a:stretch>
            <a:fillRect/>
          </a:stretch>
        </p:blipFill>
        <p:spPr>
          <a:xfrm>
            <a:off x="609598" y="2438400"/>
            <a:ext cx="6705600" cy="1981200"/>
          </a:xfrm>
          <a:prstGeom prst="rect">
            <a:avLst/>
          </a:prstGeom>
        </p:spPr>
      </p:pic>
      <p:sp>
        <p:nvSpPr>
          <p:cNvPr id="3" name="Text Placeholder 2">
            <a:extLst>
              <a:ext uri="{FF2B5EF4-FFF2-40B4-BE49-F238E27FC236}">
                <a16:creationId xmlns:a16="http://schemas.microsoft.com/office/drawing/2014/main" id="{257FD63C-4C5C-4C7D-9572-C65C7546A2ED}"/>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82578781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C8B7-83C9-40E1-82BE-3B0E7595CF1C}"/>
              </a:ext>
            </a:extLst>
          </p:cNvPr>
          <p:cNvSpPr>
            <a:spLocks noGrp="1"/>
          </p:cNvSpPr>
          <p:nvPr>
            <p:ph type="title"/>
          </p:nvPr>
        </p:nvSpPr>
        <p:spPr/>
        <p:txBody>
          <a:bodyPr/>
          <a:lstStyle/>
          <a:p>
            <a:r>
              <a:rPr lang="en-IN" dirty="0" err="1"/>
              <a:t>Dockerfile</a:t>
            </a:r>
            <a:r>
              <a:rPr lang="en-IN"/>
              <a:t> - ENV</a:t>
            </a:r>
          </a:p>
        </p:txBody>
      </p:sp>
      <p:pic>
        <p:nvPicPr>
          <p:cNvPr id="4" name="Picture 3">
            <a:extLst>
              <a:ext uri="{FF2B5EF4-FFF2-40B4-BE49-F238E27FC236}">
                <a16:creationId xmlns:a16="http://schemas.microsoft.com/office/drawing/2014/main" id="{5D6FBE64-0412-4270-86C7-E72032E951FC}"/>
              </a:ext>
            </a:extLst>
          </p:cNvPr>
          <p:cNvPicPr>
            <a:picLocks noChangeAspect="1"/>
          </p:cNvPicPr>
          <p:nvPr/>
        </p:nvPicPr>
        <p:blipFill>
          <a:blip r:embed="rId2">
            <a:duotone>
              <a:prstClr val="black"/>
              <a:schemeClr val="accent6">
                <a:tint val="45000"/>
                <a:satMod val="400000"/>
              </a:schemeClr>
            </a:duotone>
          </a:blip>
          <a:stretch>
            <a:fillRect/>
          </a:stretch>
        </p:blipFill>
        <p:spPr>
          <a:xfrm>
            <a:off x="785812" y="2624601"/>
            <a:ext cx="6657975" cy="2952750"/>
          </a:xfrm>
          <a:prstGeom prst="rect">
            <a:avLst/>
          </a:prstGeom>
        </p:spPr>
      </p:pic>
      <p:sp>
        <p:nvSpPr>
          <p:cNvPr id="3" name="Text Placeholder 2">
            <a:extLst>
              <a:ext uri="{FF2B5EF4-FFF2-40B4-BE49-F238E27FC236}">
                <a16:creationId xmlns:a16="http://schemas.microsoft.com/office/drawing/2014/main" id="{F8C5E8D0-1BF6-4002-9EB7-6F3E67D2884E}"/>
              </a:ext>
            </a:extLst>
          </p:cNvPr>
          <p:cNvSpPr>
            <a:spLocks noGrp="1"/>
          </p:cNvSpPr>
          <p:nvPr>
            <p:ph type="body" sz="half" idx="1"/>
          </p:nvPr>
        </p:nvSpPr>
        <p:spPr/>
        <p:txBody>
          <a:bodyPr/>
          <a:lstStyle/>
          <a:p>
            <a:endParaRPr lang="en-IN" dirty="0"/>
          </a:p>
        </p:txBody>
      </p:sp>
    </p:spTree>
    <p:extLst>
      <p:ext uri="{BB962C8B-B14F-4D97-AF65-F5344CB8AC3E}">
        <p14:creationId xmlns:p14="http://schemas.microsoft.com/office/powerpoint/2010/main" val="363872126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137C-2B7D-4502-8EBD-82AFC26FD728}"/>
              </a:ext>
            </a:extLst>
          </p:cNvPr>
          <p:cNvSpPr>
            <a:spLocks noGrp="1"/>
          </p:cNvSpPr>
          <p:nvPr>
            <p:ph type="title"/>
          </p:nvPr>
        </p:nvSpPr>
        <p:spPr/>
        <p:txBody>
          <a:bodyPr/>
          <a:lstStyle/>
          <a:p>
            <a:r>
              <a:rPr lang="en-IN" dirty="0" err="1"/>
              <a:t>Dockerfile</a:t>
            </a:r>
            <a:r>
              <a:rPr lang="en-IN" dirty="0"/>
              <a:t> &amp; </a:t>
            </a:r>
            <a:r>
              <a:rPr lang="en-IN" dirty="0" err="1"/>
              <a:t>BuildKit</a:t>
            </a:r>
            <a:endParaRPr lang="en-IN" dirty="0"/>
          </a:p>
        </p:txBody>
      </p:sp>
      <p:graphicFrame>
        <p:nvGraphicFramePr>
          <p:cNvPr id="4" name="Diagram 3">
            <a:extLst>
              <a:ext uri="{FF2B5EF4-FFF2-40B4-BE49-F238E27FC236}">
                <a16:creationId xmlns:a16="http://schemas.microsoft.com/office/drawing/2014/main" id="{087F150F-27F2-4AA8-983C-8D9C63DBA3C4}"/>
              </a:ext>
            </a:extLst>
          </p:cNvPr>
          <p:cNvGraphicFramePr/>
          <p:nvPr>
            <p:extLst>
              <p:ext uri="{D42A27DB-BD31-4B8C-83A1-F6EECF244321}">
                <p14:modId xmlns:p14="http://schemas.microsoft.com/office/powerpoint/2010/main" val="576712116"/>
              </p:ext>
            </p:extLst>
          </p:nvPr>
        </p:nvGraphicFramePr>
        <p:xfrm>
          <a:off x="609598" y="2160590"/>
          <a:ext cx="6347716"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5431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 name="Group"/>
          <p:cNvGrpSpPr/>
          <p:nvPr/>
        </p:nvGrpSpPr>
        <p:grpSpPr>
          <a:xfrm>
            <a:off x="615141" y="228598"/>
            <a:ext cx="6336629" cy="5812766"/>
            <a:chOff x="-1" y="-1"/>
            <a:chExt cx="6336628" cy="5812764"/>
          </a:xfrm>
        </p:grpSpPr>
        <p:sp>
          <p:nvSpPr>
            <p:cNvPr id="300" name="Rectangle"/>
            <p:cNvSpPr/>
            <p:nvPr/>
          </p:nvSpPr>
          <p:spPr>
            <a:xfrm>
              <a:off x="-1" y="-1"/>
              <a:ext cx="6336628" cy="5812764"/>
            </a:xfrm>
            <a:prstGeom prst="rect">
              <a:avLst/>
            </a:prstGeom>
            <a:solidFill>
              <a:schemeClr val="accent1"/>
            </a:solidFill>
            <a:ln w="19050" cap="rnd">
              <a:solidFill>
                <a:srgbClr val="FFFFFF"/>
              </a:solidFill>
              <a:prstDash val="solid"/>
              <a:round/>
            </a:ln>
            <a:effectLst/>
          </p:spPr>
          <p:txBody>
            <a:bodyPr wrap="square" lIns="45719" tIns="45719" rIns="45719" bIns="45719" numCol="1" anchor="ctr">
              <a:noAutofit/>
            </a:bodyPr>
            <a:lstStyle/>
            <a:p>
              <a:pPr algn="ctr" defTabSz="1244600">
                <a:lnSpc>
                  <a:spcPct val="90000"/>
                </a:lnSpc>
                <a:spcBef>
                  <a:spcPts val="700"/>
                </a:spcBef>
                <a:defRPr sz="3000">
                  <a:solidFill>
                    <a:srgbClr val="C00000"/>
                  </a:solidFill>
                </a:defRPr>
              </a:pPr>
              <a:endParaRPr/>
            </a:p>
          </p:txBody>
        </p:sp>
        <p:sp>
          <p:nvSpPr>
            <p:cNvPr id="301" name="For any Corporate/Individual Training Requirements, you can email me @…"/>
            <p:cNvSpPr txBox="1"/>
            <p:nvPr/>
          </p:nvSpPr>
          <p:spPr>
            <a:xfrm>
              <a:off x="0" y="619860"/>
              <a:ext cx="6336627" cy="45730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17779" tIns="17779" rIns="17779" bIns="17779" numCol="1" anchor="ctr">
              <a:spAutoFit/>
            </a:bodyPr>
            <a:lstStyle/>
            <a:p>
              <a:pPr algn="ctr" defTabSz="1244600">
                <a:lnSpc>
                  <a:spcPct val="90000"/>
                </a:lnSpc>
                <a:spcBef>
                  <a:spcPts val="1100"/>
                </a:spcBef>
                <a:defRPr sz="2800">
                  <a:solidFill>
                    <a:srgbClr val="FFFFFF"/>
                  </a:solidFill>
                </a:defRPr>
              </a:pPr>
              <a:r>
                <a:rPr dirty="0"/>
                <a:t>For any Corporate/</a:t>
              </a:r>
              <a:r>
                <a:rPr lang="en-IN" dirty="0"/>
                <a:t>Online</a:t>
              </a:r>
              <a:r>
                <a:rPr dirty="0"/>
                <a:t> Training Requirements, you can email me @</a:t>
              </a:r>
            </a:p>
            <a:p>
              <a:pPr algn="ctr" defTabSz="1244600">
                <a:lnSpc>
                  <a:spcPct val="90000"/>
                </a:lnSpc>
                <a:spcBef>
                  <a:spcPts val="1300"/>
                </a:spcBef>
                <a:defRPr sz="3200">
                  <a:solidFill>
                    <a:srgbClr val="C00000"/>
                  </a:solidFill>
                </a:defRPr>
              </a:pPr>
              <a:r>
                <a:rPr dirty="0"/>
                <a:t>milind.technopreneur@gmail.com</a:t>
              </a:r>
              <a:endParaRPr dirty="0">
                <a:solidFill>
                  <a:srgbClr val="FFFFFF"/>
                </a:solidFill>
              </a:endParaRPr>
            </a:p>
            <a:p>
              <a:pPr algn="ctr" defTabSz="1244600">
                <a:lnSpc>
                  <a:spcPct val="90000"/>
                </a:lnSpc>
                <a:spcBef>
                  <a:spcPts val="700"/>
                </a:spcBef>
                <a:defRPr sz="2800">
                  <a:solidFill>
                    <a:srgbClr val="FFFFFF"/>
                  </a:solidFill>
                </a:defRPr>
              </a:pPr>
              <a:endParaRPr dirty="0">
                <a:solidFill>
                  <a:srgbClr val="FFFFFF"/>
                </a:solidFill>
              </a:endParaRPr>
            </a:p>
            <a:p>
              <a:pPr algn="ctr" defTabSz="1244600">
                <a:lnSpc>
                  <a:spcPct val="90000"/>
                </a:lnSpc>
                <a:spcBef>
                  <a:spcPts val="1100"/>
                </a:spcBef>
                <a:defRPr sz="2800">
                  <a:solidFill>
                    <a:srgbClr val="FFFFFF"/>
                  </a:solidFill>
                </a:defRPr>
              </a:pPr>
              <a:r>
                <a:rPr dirty="0"/>
                <a:t>Visit my website at </a:t>
              </a:r>
            </a:p>
            <a:p>
              <a:pPr algn="ctr" defTabSz="1244600">
                <a:lnSpc>
                  <a:spcPct val="90000"/>
                </a:lnSpc>
                <a:spcBef>
                  <a:spcPts val="1300"/>
                </a:spcBef>
                <a:defRPr sz="3200">
                  <a:solidFill>
                    <a:srgbClr val="C00000"/>
                  </a:solidFill>
                </a:defRPr>
              </a:pPr>
              <a:r>
                <a:rPr dirty="0"/>
                <a:t>www.technopreneur-milind.com</a:t>
              </a:r>
              <a:endParaRPr dirty="0">
                <a:solidFill>
                  <a:srgbClr val="FFFFFF"/>
                </a:solidFill>
              </a:endParaRPr>
            </a:p>
            <a:p>
              <a:pPr algn="ctr" defTabSz="1244600">
                <a:lnSpc>
                  <a:spcPct val="90000"/>
                </a:lnSpc>
                <a:spcBef>
                  <a:spcPts val="700"/>
                </a:spcBef>
                <a:defRPr sz="2800">
                  <a:solidFill>
                    <a:srgbClr val="FFFFFF"/>
                  </a:solidFill>
                </a:defRPr>
              </a:pPr>
              <a:endParaRPr dirty="0">
                <a:solidFill>
                  <a:srgbClr val="FFFFFF"/>
                </a:solidFill>
              </a:endParaRPr>
            </a:p>
            <a:p>
              <a:pPr algn="ctr" defTabSz="1244600">
                <a:lnSpc>
                  <a:spcPct val="90000"/>
                </a:lnSpc>
                <a:spcBef>
                  <a:spcPts val="1100"/>
                </a:spcBef>
                <a:defRPr sz="2800">
                  <a:solidFill>
                    <a:srgbClr val="FFFFFF"/>
                  </a:solidFill>
                </a:defRPr>
              </a:pPr>
              <a:r>
                <a:rPr dirty="0"/>
                <a:t>Subscribe my YouTube Channel </a:t>
              </a:r>
            </a:p>
            <a:p>
              <a:pPr algn="ctr" defTabSz="1244600">
                <a:lnSpc>
                  <a:spcPct val="90000"/>
                </a:lnSpc>
                <a:spcBef>
                  <a:spcPts val="1100"/>
                </a:spcBef>
                <a:defRPr sz="2800">
                  <a:solidFill>
                    <a:srgbClr val="FFFFFF"/>
                  </a:solidFill>
                </a:defRPr>
              </a:pPr>
              <a:r>
                <a:rPr dirty="0"/>
                <a:t>for 6 minutes technical videos</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EC20-DA0B-41D3-B16A-F4FEC83DFB13}"/>
              </a:ext>
            </a:extLst>
          </p:cNvPr>
          <p:cNvSpPr>
            <a:spLocks noGrp="1"/>
          </p:cNvSpPr>
          <p:nvPr>
            <p:ph type="title"/>
          </p:nvPr>
        </p:nvSpPr>
        <p:spPr/>
        <p:txBody>
          <a:bodyPr/>
          <a:lstStyle/>
          <a:p>
            <a:r>
              <a:rPr lang="en-IN" dirty="0"/>
              <a:t>Virtualization - Integration</a:t>
            </a:r>
          </a:p>
        </p:txBody>
      </p:sp>
      <p:sp>
        <p:nvSpPr>
          <p:cNvPr id="3" name="Text Placeholder 2">
            <a:extLst>
              <a:ext uri="{FF2B5EF4-FFF2-40B4-BE49-F238E27FC236}">
                <a16:creationId xmlns:a16="http://schemas.microsoft.com/office/drawing/2014/main" id="{44E9DF4B-DE77-494C-8AFF-528C2F5F3CF3}"/>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4EA16AC9-B40E-4CA6-8555-CCA12A135F09}"/>
              </a:ext>
            </a:extLst>
          </p:cNvPr>
          <p:cNvPicPr>
            <a:picLocks noChangeAspect="1"/>
          </p:cNvPicPr>
          <p:nvPr/>
        </p:nvPicPr>
        <p:blipFill>
          <a:blip r:embed="rId3">
            <a:duotone>
              <a:prstClr val="black"/>
              <a:schemeClr val="accent5">
                <a:tint val="45000"/>
                <a:satMod val="400000"/>
              </a:schemeClr>
            </a:duotone>
          </a:blip>
          <a:stretch>
            <a:fillRect/>
          </a:stretch>
        </p:blipFill>
        <p:spPr>
          <a:xfrm>
            <a:off x="0" y="2160590"/>
            <a:ext cx="8610600" cy="3362325"/>
          </a:xfrm>
          <a:prstGeom prst="rect">
            <a:avLst/>
          </a:prstGeom>
        </p:spPr>
      </p:pic>
    </p:spTree>
    <p:extLst>
      <p:ext uri="{BB962C8B-B14F-4D97-AF65-F5344CB8AC3E}">
        <p14:creationId xmlns:p14="http://schemas.microsoft.com/office/powerpoint/2010/main" val="34223887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C81B-0098-4D14-B7EB-1BE21C6E647C}"/>
              </a:ext>
            </a:extLst>
          </p:cNvPr>
          <p:cNvSpPr>
            <a:spLocks noGrp="1"/>
          </p:cNvSpPr>
          <p:nvPr>
            <p:ph type="title"/>
          </p:nvPr>
        </p:nvSpPr>
        <p:spPr/>
        <p:txBody>
          <a:bodyPr/>
          <a:lstStyle/>
          <a:p>
            <a:r>
              <a:rPr lang="en-IN" dirty="0"/>
              <a:t>Docker - Integration</a:t>
            </a:r>
          </a:p>
        </p:txBody>
      </p:sp>
      <p:sp>
        <p:nvSpPr>
          <p:cNvPr id="3" name="Text Placeholder 2">
            <a:extLst>
              <a:ext uri="{FF2B5EF4-FFF2-40B4-BE49-F238E27FC236}">
                <a16:creationId xmlns:a16="http://schemas.microsoft.com/office/drawing/2014/main" id="{012CD697-7AB7-4195-A182-7249E6B7B9AC}"/>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C8BEE70B-9114-4E74-B4F3-DC28418DCD93}"/>
              </a:ext>
            </a:extLst>
          </p:cNvPr>
          <p:cNvPicPr>
            <a:picLocks noChangeAspect="1"/>
          </p:cNvPicPr>
          <p:nvPr/>
        </p:nvPicPr>
        <p:blipFill>
          <a:blip r:embed="rId2">
            <a:duotone>
              <a:prstClr val="black"/>
              <a:schemeClr val="accent5">
                <a:tint val="45000"/>
                <a:satMod val="400000"/>
              </a:schemeClr>
            </a:duotone>
          </a:blip>
          <a:stretch>
            <a:fillRect/>
          </a:stretch>
        </p:blipFill>
        <p:spPr>
          <a:xfrm>
            <a:off x="761028" y="2160590"/>
            <a:ext cx="6800850" cy="3657600"/>
          </a:xfrm>
          <a:prstGeom prst="rect">
            <a:avLst/>
          </a:prstGeom>
        </p:spPr>
      </p:pic>
    </p:spTree>
    <p:extLst>
      <p:ext uri="{BB962C8B-B14F-4D97-AF65-F5344CB8AC3E}">
        <p14:creationId xmlns:p14="http://schemas.microsoft.com/office/powerpoint/2010/main" val="3813539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CE17-BD35-4CF5-ADCE-F585F5C72E28}"/>
              </a:ext>
            </a:extLst>
          </p:cNvPr>
          <p:cNvSpPr>
            <a:spLocks noGrp="1"/>
          </p:cNvSpPr>
          <p:nvPr>
            <p:ph type="title"/>
          </p:nvPr>
        </p:nvSpPr>
        <p:spPr/>
        <p:txBody>
          <a:bodyPr/>
          <a:lstStyle/>
          <a:p>
            <a:r>
              <a:rPr lang="en-IN" dirty="0"/>
              <a:t>Docker &amp; </a:t>
            </a:r>
            <a:r>
              <a:rPr lang="en-IN" dirty="0" err="1"/>
              <a:t>Devops</a:t>
            </a:r>
            <a:endParaRPr lang="en-IN" dirty="0"/>
          </a:p>
        </p:txBody>
      </p:sp>
      <p:sp>
        <p:nvSpPr>
          <p:cNvPr id="3" name="Text Placeholder 2">
            <a:extLst>
              <a:ext uri="{FF2B5EF4-FFF2-40B4-BE49-F238E27FC236}">
                <a16:creationId xmlns:a16="http://schemas.microsoft.com/office/drawing/2014/main" id="{DEAC7AD8-80AD-4E23-9E86-0391688F022E}"/>
              </a:ext>
            </a:extLst>
          </p:cNvPr>
          <p:cNvSpPr>
            <a:spLocks noGrp="1"/>
          </p:cNvSpPr>
          <p:nvPr>
            <p:ph type="body" sz="half" idx="1"/>
          </p:nvPr>
        </p:nvSpPr>
        <p:spPr/>
        <p:txBody>
          <a:bodyPr/>
          <a:lstStyle/>
          <a:p>
            <a:endParaRPr lang="en-IN"/>
          </a:p>
        </p:txBody>
      </p:sp>
      <p:pic>
        <p:nvPicPr>
          <p:cNvPr id="4" name="Picture 3">
            <a:extLst>
              <a:ext uri="{FF2B5EF4-FFF2-40B4-BE49-F238E27FC236}">
                <a16:creationId xmlns:a16="http://schemas.microsoft.com/office/drawing/2014/main" id="{A5CECC34-1998-44C8-B1B2-C4B0FA9772C9}"/>
              </a:ext>
            </a:extLst>
          </p:cNvPr>
          <p:cNvPicPr>
            <a:picLocks noChangeAspect="1"/>
          </p:cNvPicPr>
          <p:nvPr/>
        </p:nvPicPr>
        <p:blipFill>
          <a:blip r:embed="rId2">
            <a:duotone>
              <a:prstClr val="black"/>
              <a:schemeClr val="accent5">
                <a:tint val="45000"/>
                <a:satMod val="400000"/>
              </a:schemeClr>
            </a:duotone>
          </a:blip>
          <a:stretch>
            <a:fillRect/>
          </a:stretch>
        </p:blipFill>
        <p:spPr>
          <a:xfrm>
            <a:off x="-167951" y="2152138"/>
            <a:ext cx="9144000" cy="3889225"/>
          </a:xfrm>
          <a:prstGeom prst="rect">
            <a:avLst/>
          </a:prstGeom>
        </p:spPr>
      </p:pic>
    </p:spTree>
    <p:extLst>
      <p:ext uri="{BB962C8B-B14F-4D97-AF65-F5344CB8AC3E}">
        <p14:creationId xmlns:p14="http://schemas.microsoft.com/office/powerpoint/2010/main" val="1980600279"/>
      </p:ext>
    </p:extLst>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2994</TotalTime>
  <Words>1721</Words>
  <Application>Microsoft Office PowerPoint</Application>
  <PresentationFormat>On-screen Show (4:3)</PresentationFormat>
  <Paragraphs>309</Paragraphs>
  <Slides>68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Menlo</vt:lpstr>
      <vt:lpstr>Open Sans</vt:lpstr>
      <vt:lpstr>Trebuchet MS</vt:lpstr>
      <vt:lpstr>Wingdings</vt:lpstr>
      <vt:lpstr>Facet</vt:lpstr>
      <vt:lpstr>PowerPoint Presentation</vt:lpstr>
      <vt:lpstr>PowerPoint Presentation</vt:lpstr>
      <vt:lpstr>Virtualization </vt:lpstr>
      <vt:lpstr>Docker </vt:lpstr>
      <vt:lpstr>Virtualization – Space Used</vt:lpstr>
      <vt:lpstr>Docker –Space Used</vt:lpstr>
      <vt:lpstr>Virtualization - Integration</vt:lpstr>
      <vt:lpstr>Docker - Integration</vt:lpstr>
      <vt:lpstr>Docker &amp; Devops</vt:lpstr>
      <vt:lpstr>Docker for Everyone</vt:lpstr>
      <vt:lpstr>Docker -Introduction</vt:lpstr>
      <vt:lpstr>Docker Engine</vt:lpstr>
      <vt:lpstr>Docker – Architecture</vt:lpstr>
      <vt:lpstr>Docker Architeture </vt:lpstr>
      <vt:lpstr>Features of Docker</vt:lpstr>
      <vt:lpstr>Docker – The Technology Inside</vt:lpstr>
      <vt:lpstr>Docker Run – Life Cycle</vt:lpstr>
      <vt:lpstr>Why Docker?</vt:lpstr>
      <vt:lpstr>Features of Docker?</vt:lpstr>
      <vt:lpstr>Docker for Windows</vt:lpstr>
      <vt:lpstr>Docker</vt:lpstr>
      <vt:lpstr>Docker Images &amp; Container</vt:lpstr>
      <vt:lpstr>Docker – Getting Started</vt:lpstr>
      <vt:lpstr>Hands on </vt:lpstr>
      <vt:lpstr>Docker Commands </vt:lpstr>
      <vt:lpstr>PowerPoint Presentation</vt:lpstr>
      <vt:lpstr>Docker Commands</vt:lpstr>
      <vt:lpstr>Docker Commands</vt:lpstr>
      <vt:lpstr>Dockerfile Commands</vt:lpstr>
      <vt:lpstr>Dockerfile -Usage</vt:lpstr>
      <vt:lpstr>Dockerfile - Parser directives  </vt:lpstr>
      <vt:lpstr>Dockerfile - Parser directives  </vt:lpstr>
      <vt:lpstr>Dockerfile - Parser directives  </vt:lpstr>
      <vt:lpstr>Dockerfile - Environment Replacement</vt:lpstr>
      <vt:lpstr>Dockerfile - Environment Replacement</vt:lpstr>
      <vt:lpstr>Dockerfile - dockerignore  </vt:lpstr>
      <vt:lpstr>Dockerfile - dockerignore</vt:lpstr>
      <vt:lpstr>Dockerfile Commands -FROM</vt:lpstr>
      <vt:lpstr>Dockerfile - FROM</vt:lpstr>
      <vt:lpstr>PowerPoint Presentation</vt:lpstr>
      <vt:lpstr>Dockerfile - Run</vt:lpstr>
      <vt:lpstr>Dockerfile - CMD</vt:lpstr>
      <vt:lpstr>Dockerfile -LABEL</vt:lpstr>
      <vt:lpstr>Dockerfile - EXPOSE</vt:lpstr>
      <vt:lpstr>Dockerfile -ENV</vt:lpstr>
      <vt:lpstr>Dockerfile - ADD</vt:lpstr>
      <vt:lpstr>Dockerfile - COPY</vt:lpstr>
      <vt:lpstr>Dockerfile - ENTRYPOINT </vt:lpstr>
      <vt:lpstr>Dockerfile - VOLUMES</vt:lpstr>
      <vt:lpstr>Dockerfile - User</vt:lpstr>
      <vt:lpstr>Dockerfile - WORKDIR </vt:lpstr>
      <vt:lpstr>Dockerfile - ARG</vt:lpstr>
      <vt:lpstr>Dockerfile - ARG</vt:lpstr>
      <vt:lpstr>Dockerfile – ARG </vt:lpstr>
      <vt:lpstr>Dockerfile - ONBUILD</vt:lpstr>
      <vt:lpstr>Dockerfile - STOPSIGNAL</vt:lpstr>
      <vt:lpstr>Dockerfile - HEALTHCHECK</vt:lpstr>
      <vt:lpstr>Dockerfile - Shell</vt:lpstr>
      <vt:lpstr>Dockerfile – Best Practices</vt:lpstr>
      <vt:lpstr>Dockerfile – Best Practices</vt:lpstr>
      <vt:lpstr>Dockerfile – Best Practices</vt:lpstr>
      <vt:lpstr>Dockerfile – Best Practices</vt:lpstr>
      <vt:lpstr>Dockerfile – Best Practices</vt:lpstr>
      <vt:lpstr>Dockerfile – Best Practices</vt:lpstr>
      <vt:lpstr>Dockerfile Best Practices - EXPOSE</vt:lpstr>
      <vt:lpstr>Dockerfile - ENV</vt:lpstr>
      <vt:lpstr>Dockerfile &amp; BuildKit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Milind Joshi</dc:creator>
  <cp:lastModifiedBy>Milind Joshi</cp:lastModifiedBy>
  <cp:revision>417</cp:revision>
  <dcterms:modified xsi:type="dcterms:W3CDTF">2019-01-20T18:58:03Z</dcterms:modified>
</cp:coreProperties>
</file>