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handoutMasterIdLst>
    <p:handoutMasterId r:id="rId85"/>
  </p:handoutMasterIdLst>
  <p:sldIdLst>
    <p:sldId id="307" r:id="rId2"/>
    <p:sldId id="390" r:id="rId3"/>
    <p:sldId id="391" r:id="rId4"/>
    <p:sldId id="328" r:id="rId5"/>
    <p:sldId id="346" r:id="rId6"/>
    <p:sldId id="347" r:id="rId7"/>
    <p:sldId id="392" r:id="rId8"/>
    <p:sldId id="343" r:id="rId9"/>
    <p:sldId id="329" r:id="rId10"/>
    <p:sldId id="348" r:id="rId11"/>
    <p:sldId id="394" r:id="rId12"/>
    <p:sldId id="393" r:id="rId13"/>
    <p:sldId id="395" r:id="rId14"/>
    <p:sldId id="396" r:id="rId15"/>
    <p:sldId id="338" r:id="rId16"/>
    <p:sldId id="327" r:id="rId17"/>
    <p:sldId id="339" r:id="rId18"/>
    <p:sldId id="342" r:id="rId19"/>
    <p:sldId id="340" r:id="rId20"/>
    <p:sldId id="341" r:id="rId21"/>
    <p:sldId id="349" r:id="rId22"/>
    <p:sldId id="353" r:id="rId23"/>
    <p:sldId id="354" r:id="rId24"/>
    <p:sldId id="356" r:id="rId25"/>
    <p:sldId id="350" r:id="rId26"/>
    <p:sldId id="351" r:id="rId27"/>
    <p:sldId id="357" r:id="rId28"/>
    <p:sldId id="358" r:id="rId29"/>
    <p:sldId id="360" r:id="rId30"/>
    <p:sldId id="362" r:id="rId31"/>
    <p:sldId id="361" r:id="rId32"/>
    <p:sldId id="363" r:id="rId33"/>
    <p:sldId id="383" r:id="rId34"/>
    <p:sldId id="364" r:id="rId35"/>
    <p:sldId id="384" r:id="rId36"/>
    <p:sldId id="385" r:id="rId37"/>
    <p:sldId id="365" r:id="rId38"/>
    <p:sldId id="386" r:id="rId39"/>
    <p:sldId id="388" r:id="rId40"/>
    <p:sldId id="389" r:id="rId41"/>
    <p:sldId id="413" r:id="rId42"/>
    <p:sldId id="414" r:id="rId43"/>
    <p:sldId id="367" r:id="rId44"/>
    <p:sldId id="366" r:id="rId45"/>
    <p:sldId id="405" r:id="rId46"/>
    <p:sldId id="406" r:id="rId47"/>
    <p:sldId id="407" r:id="rId48"/>
    <p:sldId id="408" r:id="rId49"/>
    <p:sldId id="411" r:id="rId50"/>
    <p:sldId id="412" r:id="rId51"/>
    <p:sldId id="410" r:id="rId52"/>
    <p:sldId id="368" r:id="rId53"/>
    <p:sldId id="369" r:id="rId54"/>
    <p:sldId id="415" r:id="rId55"/>
    <p:sldId id="416" r:id="rId56"/>
    <p:sldId id="404" r:id="rId57"/>
    <p:sldId id="417" r:id="rId58"/>
    <p:sldId id="418" r:id="rId59"/>
    <p:sldId id="419" r:id="rId60"/>
    <p:sldId id="420" r:id="rId61"/>
    <p:sldId id="359" r:id="rId62"/>
    <p:sldId id="397" r:id="rId63"/>
    <p:sldId id="398" r:id="rId64"/>
    <p:sldId id="399" r:id="rId65"/>
    <p:sldId id="400" r:id="rId66"/>
    <p:sldId id="401" r:id="rId67"/>
    <p:sldId id="370" r:id="rId68"/>
    <p:sldId id="403" r:id="rId69"/>
    <p:sldId id="402"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14"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F5C5C7-19B6-442D-91FB-2649DFBC0F51}">
          <p14:sldIdLst>
            <p14:sldId id="307"/>
            <p14:sldId id="390"/>
            <p14:sldId id="391"/>
            <p14:sldId id="328"/>
            <p14:sldId id="346"/>
            <p14:sldId id="347"/>
            <p14:sldId id="392"/>
            <p14:sldId id="343"/>
            <p14:sldId id="329"/>
            <p14:sldId id="348"/>
            <p14:sldId id="394"/>
            <p14:sldId id="393"/>
            <p14:sldId id="395"/>
            <p14:sldId id="396"/>
            <p14:sldId id="338"/>
            <p14:sldId id="327"/>
            <p14:sldId id="339"/>
            <p14:sldId id="342"/>
            <p14:sldId id="340"/>
            <p14:sldId id="341"/>
            <p14:sldId id="349"/>
            <p14:sldId id="353"/>
            <p14:sldId id="354"/>
            <p14:sldId id="356"/>
            <p14:sldId id="350"/>
            <p14:sldId id="351"/>
            <p14:sldId id="357"/>
            <p14:sldId id="358"/>
            <p14:sldId id="360"/>
            <p14:sldId id="362"/>
            <p14:sldId id="361"/>
            <p14:sldId id="363"/>
            <p14:sldId id="383"/>
            <p14:sldId id="364"/>
            <p14:sldId id="384"/>
            <p14:sldId id="385"/>
            <p14:sldId id="365"/>
            <p14:sldId id="386"/>
            <p14:sldId id="388"/>
            <p14:sldId id="389"/>
            <p14:sldId id="413"/>
            <p14:sldId id="414"/>
            <p14:sldId id="367"/>
            <p14:sldId id="366"/>
            <p14:sldId id="405"/>
            <p14:sldId id="406"/>
            <p14:sldId id="407"/>
            <p14:sldId id="408"/>
            <p14:sldId id="411"/>
            <p14:sldId id="412"/>
            <p14:sldId id="410"/>
            <p14:sldId id="368"/>
            <p14:sldId id="369"/>
            <p14:sldId id="415"/>
            <p14:sldId id="416"/>
            <p14:sldId id="404"/>
            <p14:sldId id="417"/>
            <p14:sldId id="418"/>
            <p14:sldId id="419"/>
            <p14:sldId id="420"/>
            <p14:sldId id="359"/>
            <p14:sldId id="397"/>
            <p14:sldId id="398"/>
            <p14:sldId id="399"/>
            <p14:sldId id="400"/>
            <p14:sldId id="401"/>
            <p14:sldId id="370"/>
            <p14:sldId id="403"/>
            <p14:sldId id="402"/>
            <p14:sldId id="371"/>
            <p14:sldId id="372"/>
            <p14:sldId id="373"/>
            <p14:sldId id="374"/>
            <p14:sldId id="375"/>
            <p14:sldId id="376"/>
            <p14:sldId id="377"/>
            <p14:sldId id="378"/>
            <p14:sldId id="379"/>
            <p14:sldId id="380"/>
            <p14:sldId id="381"/>
            <p14:sldId id="382"/>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69573" autoAdjust="0"/>
  </p:normalViewPr>
  <p:slideViewPr>
    <p:cSldViewPr snapToGrid="0" snapToObjects="1">
      <p:cViewPr varScale="1">
        <p:scale>
          <a:sx n="50" d="100"/>
          <a:sy n="50" d="100"/>
        </p:scale>
        <p:origin x="1290" y="48"/>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55" d="100"/>
          <a:sy n="55" d="100"/>
        </p:scale>
        <p:origin x="20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9B8FF-373F-4D89-A002-BB2890221CB9}" type="doc">
      <dgm:prSet loTypeId="urn:microsoft.com/office/officeart/2005/8/layout/venn1" loCatId="relationship" qsTypeId="urn:microsoft.com/office/officeart/2005/8/quickstyle/3d3#1" qsCatId="3D" csTypeId="urn:microsoft.com/office/officeart/2005/8/colors/accent1_2#1" csCatId="accent1" phldr="1"/>
      <dgm:spPr/>
      <dgm:t>
        <a:bodyPr/>
        <a:lstStyle/>
        <a:p>
          <a:endParaRPr lang="en-IN"/>
        </a:p>
      </dgm:t>
    </dgm:pt>
    <dgm:pt modelId="{2B727E1C-106A-4437-A92C-8DF7628BB47A}">
      <dgm:prSet custT="1"/>
      <dgm:spPr/>
      <dgm:t>
        <a:bodyPr/>
        <a:lstStyle/>
        <a:p>
          <a:pPr rtl="0"/>
          <a:r>
            <a:rPr lang="en-IN" sz="2300" dirty="0"/>
            <a:t>MongoDB</a:t>
          </a:r>
        </a:p>
      </dgm:t>
    </dgm:pt>
    <dgm:pt modelId="{E91123D1-F634-4A39-B8A6-0F7452DE4170}" type="sibTrans" cxnId="{998E1684-C9FA-4BA0-9035-D4AF9FBFEF9F}">
      <dgm:prSet/>
      <dgm:spPr/>
      <dgm:t>
        <a:bodyPr/>
        <a:lstStyle/>
        <a:p>
          <a:endParaRPr lang="en-IN"/>
        </a:p>
      </dgm:t>
    </dgm:pt>
    <dgm:pt modelId="{C33F50F0-3CD1-45E2-AC6E-3DD34DA0916E}" type="parTrans" cxnId="{998E1684-C9FA-4BA0-9035-D4AF9FBFEF9F}">
      <dgm:prSet/>
      <dgm:spPr/>
      <dgm:t>
        <a:bodyPr/>
        <a:lstStyle/>
        <a:p>
          <a:endParaRPr lang="en-IN"/>
        </a:p>
      </dgm:t>
    </dgm:pt>
    <dgm:pt modelId="{D27D59A6-BF53-45DA-B2AC-FB64DCC38217}" type="pres">
      <dgm:prSet presAssocID="{9B79B8FF-373F-4D89-A002-BB2890221CB9}" presName="compositeShape" presStyleCnt="0">
        <dgm:presLayoutVars>
          <dgm:chMax val="7"/>
          <dgm:dir/>
          <dgm:resizeHandles val="exact"/>
        </dgm:presLayoutVars>
      </dgm:prSet>
      <dgm:spPr/>
    </dgm:pt>
    <dgm:pt modelId="{53CFCEFA-9015-473E-9159-22DD0EEF990F}" type="pres">
      <dgm:prSet presAssocID="{2B727E1C-106A-4437-A92C-8DF7628BB47A}" presName="circ1TxSh" presStyleLbl="vennNode1" presStyleIdx="0" presStyleCnt="1" custScaleX="116951" custScaleY="100000" custLinFactNeighborX="-2831" custLinFactNeighborY="742"/>
      <dgm:spPr/>
    </dgm:pt>
  </dgm:ptLst>
  <dgm:cxnLst>
    <dgm:cxn modelId="{D22DF423-B831-4C60-97F2-2D3778E1FD9B}" type="presOf" srcId="{2B727E1C-106A-4437-A92C-8DF7628BB47A}" destId="{53CFCEFA-9015-473E-9159-22DD0EEF990F}" srcOrd="0" destOrd="0" presId="urn:microsoft.com/office/officeart/2005/8/layout/venn1"/>
    <dgm:cxn modelId="{7802275F-E4E2-4933-BA49-E92D977F9D40}" type="presOf" srcId="{9B79B8FF-373F-4D89-A002-BB2890221CB9}" destId="{D27D59A6-BF53-45DA-B2AC-FB64DCC38217}" srcOrd="0" destOrd="0" presId="urn:microsoft.com/office/officeart/2005/8/layout/venn1"/>
    <dgm:cxn modelId="{998E1684-C9FA-4BA0-9035-D4AF9FBFEF9F}" srcId="{9B79B8FF-373F-4D89-A002-BB2890221CB9}" destId="{2B727E1C-106A-4437-A92C-8DF7628BB47A}" srcOrd="0" destOrd="0" parTransId="{C33F50F0-3CD1-45E2-AC6E-3DD34DA0916E}" sibTransId="{E91123D1-F634-4A39-B8A6-0F7452DE4170}"/>
    <dgm:cxn modelId="{CCA5B3E1-0927-4EF1-B40D-94CD4A234840}" type="presParOf" srcId="{D27D59A6-BF53-45DA-B2AC-FB64DCC38217}" destId="{53CFCEFA-9015-473E-9159-22DD0EEF990F}"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305020C-D3BD-4528-AB9D-9EC5C8BED0C9}" type="doc">
      <dgm:prSet loTypeId="urn:microsoft.com/office/officeart/2009/3/layout/HorizontalOrganizationChart#1" loCatId="hierarchy" qsTypeId="urn:microsoft.com/office/officeart/2005/8/quickstyle/simple1#1" qsCatId="simple" csTypeId="urn:microsoft.com/office/officeart/2005/8/colors/accent1_2#3" csCatId="accent1" phldr="1"/>
      <dgm:spPr/>
      <dgm:t>
        <a:bodyPr/>
        <a:lstStyle/>
        <a:p>
          <a:endParaRPr lang="en-IN"/>
        </a:p>
      </dgm:t>
    </dgm:pt>
    <dgm:pt modelId="{C1B8A6F2-40A7-4314-BAEB-01F3D0AFFFAC}">
      <dgm:prSet custT="1"/>
      <dgm:spPr/>
      <dgm:t>
        <a:bodyPr/>
        <a:lstStyle/>
        <a:p>
          <a:pPr rtl="0"/>
          <a:r>
            <a:rPr lang="en-IN" sz="2800" dirty="0"/>
            <a:t>For any Corporate/Individual Training Requirements, you can email me @</a:t>
          </a:r>
        </a:p>
        <a:p>
          <a:pPr rtl="0"/>
          <a:r>
            <a:rPr lang="en-IN" sz="3200" dirty="0">
              <a:solidFill>
                <a:srgbClr val="C00000"/>
              </a:solidFill>
            </a:rPr>
            <a:t>milind.technopreneur@gmail.com</a:t>
          </a:r>
        </a:p>
        <a:p>
          <a:pPr rtl="0"/>
          <a:endParaRPr lang="en-IN" sz="2800" dirty="0"/>
        </a:p>
        <a:p>
          <a:pPr rtl="0"/>
          <a:r>
            <a:rPr lang="en-IN" sz="2800" dirty="0"/>
            <a:t>Visit my website at </a:t>
          </a:r>
        </a:p>
        <a:p>
          <a:pPr rtl="0"/>
          <a:r>
            <a:rPr lang="en-IN" sz="3200" dirty="0">
              <a:solidFill>
                <a:srgbClr val="C00000"/>
              </a:solidFill>
            </a:rPr>
            <a:t>www.technopreneur-milind.com</a:t>
          </a:r>
        </a:p>
        <a:p>
          <a:pPr rtl="0"/>
          <a:endParaRPr lang="en-IN" sz="2800" dirty="0"/>
        </a:p>
        <a:p>
          <a:pPr rtl="0"/>
          <a:r>
            <a:rPr lang="en-IN" sz="2800" dirty="0"/>
            <a:t>Subscribe my YouTube Channel </a:t>
          </a:r>
        </a:p>
        <a:p>
          <a:pPr rtl="0"/>
          <a:r>
            <a:rPr lang="en-IN" sz="2800" dirty="0"/>
            <a:t>&lt;</a:t>
          </a:r>
          <a:r>
            <a:rPr lang="en-IN" sz="2800" dirty="0">
              <a:solidFill>
                <a:srgbClr val="C00000"/>
              </a:solidFill>
            </a:rPr>
            <a:t>Technology</a:t>
          </a:r>
          <a:r>
            <a:rPr lang="en-IN" sz="2800" dirty="0"/>
            <a:t>&gt; </a:t>
          </a:r>
          <a:r>
            <a:rPr lang="en-IN" sz="2800" dirty="0">
              <a:solidFill>
                <a:srgbClr val="FF0000"/>
              </a:solidFill>
            </a:rPr>
            <a:t>6 minutes Series </a:t>
          </a:r>
        </a:p>
        <a:p>
          <a:pPr rtl="0"/>
          <a:r>
            <a:rPr lang="en-IN" sz="2800" dirty="0"/>
            <a:t>for more such technical videos</a:t>
          </a:r>
          <a:endParaRPr lang="en-IN" sz="3000" dirty="0">
            <a:solidFill>
              <a:srgbClr val="C00000"/>
            </a:solidFill>
          </a:endParaRPr>
        </a:p>
      </dgm:t>
    </dgm:pt>
    <dgm:pt modelId="{306863F8-C061-49FB-81ED-4820E270334D}" type="parTrans" cxnId="{AF2C9AF2-77DF-408E-A209-D77245E57C28}">
      <dgm:prSet/>
      <dgm:spPr/>
      <dgm:t>
        <a:bodyPr/>
        <a:lstStyle/>
        <a:p>
          <a:endParaRPr lang="en-IN"/>
        </a:p>
      </dgm:t>
    </dgm:pt>
    <dgm:pt modelId="{A95A764D-8CE6-4F1A-A2FB-ACBD8C9FDC0E}" type="sibTrans" cxnId="{AF2C9AF2-77DF-408E-A209-D77245E57C28}">
      <dgm:prSet/>
      <dgm:spPr/>
      <dgm:t>
        <a:bodyPr/>
        <a:lstStyle/>
        <a:p>
          <a:endParaRPr lang="en-IN"/>
        </a:p>
      </dgm:t>
    </dgm:pt>
    <dgm:pt modelId="{F1683107-16AB-4178-B875-393CC715D411}" type="pres">
      <dgm:prSet presAssocID="{4305020C-D3BD-4528-AB9D-9EC5C8BED0C9}" presName="hierChild1" presStyleCnt="0">
        <dgm:presLayoutVars>
          <dgm:orgChart val="1"/>
          <dgm:chPref val="1"/>
          <dgm:dir/>
          <dgm:animOne val="branch"/>
          <dgm:animLvl val="lvl"/>
          <dgm:resizeHandles/>
        </dgm:presLayoutVars>
      </dgm:prSet>
      <dgm:spPr/>
    </dgm:pt>
    <dgm:pt modelId="{80CDEB50-06C5-4FE1-8F0D-8FA6AFE4EB0A}" type="pres">
      <dgm:prSet presAssocID="{C1B8A6F2-40A7-4314-BAEB-01F3D0AFFFAC}" presName="hierRoot1" presStyleCnt="0">
        <dgm:presLayoutVars>
          <dgm:hierBranch val="init"/>
        </dgm:presLayoutVars>
      </dgm:prSet>
      <dgm:spPr/>
    </dgm:pt>
    <dgm:pt modelId="{1356ADD4-AD69-4767-8F26-B97EBACC37E5}" type="pres">
      <dgm:prSet presAssocID="{C1B8A6F2-40A7-4314-BAEB-01F3D0AFFFAC}" presName="rootComposite1" presStyleCnt="0"/>
      <dgm:spPr/>
    </dgm:pt>
    <dgm:pt modelId="{C58E2DF3-AAEF-4496-91D8-D616F62FF627}" type="pres">
      <dgm:prSet presAssocID="{C1B8A6F2-40A7-4314-BAEB-01F3D0AFFFAC}" presName="rootText1" presStyleLbl="node0" presStyleIdx="0" presStyleCnt="1" custScaleX="143217" custScaleY="430744">
        <dgm:presLayoutVars>
          <dgm:chPref val="3"/>
        </dgm:presLayoutVars>
      </dgm:prSet>
      <dgm:spPr/>
    </dgm:pt>
    <dgm:pt modelId="{38DB8F50-A165-4C99-A9BF-D37844ACD905}" type="pres">
      <dgm:prSet presAssocID="{C1B8A6F2-40A7-4314-BAEB-01F3D0AFFFAC}" presName="rootConnector1" presStyleLbl="node1" presStyleIdx="0" presStyleCnt="0"/>
      <dgm:spPr/>
    </dgm:pt>
    <dgm:pt modelId="{586A4192-EF0F-4C90-8437-0F2437C808A8}" type="pres">
      <dgm:prSet presAssocID="{C1B8A6F2-40A7-4314-BAEB-01F3D0AFFFAC}" presName="hierChild2" presStyleCnt="0"/>
      <dgm:spPr/>
    </dgm:pt>
    <dgm:pt modelId="{C0E4BD8C-085B-4A88-AE49-F57677166BAE}" type="pres">
      <dgm:prSet presAssocID="{C1B8A6F2-40A7-4314-BAEB-01F3D0AFFFAC}" presName="hierChild3" presStyleCnt="0"/>
      <dgm:spPr/>
    </dgm:pt>
  </dgm:ptLst>
  <dgm:cxnLst>
    <dgm:cxn modelId="{47895608-C530-4EFD-A735-331C1826FFF1}" type="presOf" srcId="{C1B8A6F2-40A7-4314-BAEB-01F3D0AFFFAC}" destId="{C58E2DF3-AAEF-4496-91D8-D616F62FF627}" srcOrd="0" destOrd="0" presId="urn:microsoft.com/office/officeart/2009/3/layout/HorizontalOrganizationChart#1"/>
    <dgm:cxn modelId="{262AAB24-6475-4A9C-964C-3B368D8826E8}" type="presOf" srcId="{4305020C-D3BD-4528-AB9D-9EC5C8BED0C9}" destId="{F1683107-16AB-4178-B875-393CC715D411}" srcOrd="0" destOrd="0" presId="urn:microsoft.com/office/officeart/2009/3/layout/HorizontalOrganizationChart#1"/>
    <dgm:cxn modelId="{E13D6E30-C393-439B-BED5-DD6B342C7E77}" type="presOf" srcId="{C1B8A6F2-40A7-4314-BAEB-01F3D0AFFFAC}" destId="{38DB8F50-A165-4C99-A9BF-D37844ACD905}" srcOrd="1" destOrd="0" presId="urn:microsoft.com/office/officeart/2009/3/layout/HorizontalOrganizationChart#1"/>
    <dgm:cxn modelId="{AF2C9AF2-77DF-408E-A209-D77245E57C28}" srcId="{4305020C-D3BD-4528-AB9D-9EC5C8BED0C9}" destId="{C1B8A6F2-40A7-4314-BAEB-01F3D0AFFFAC}" srcOrd="0" destOrd="0" parTransId="{306863F8-C061-49FB-81ED-4820E270334D}" sibTransId="{A95A764D-8CE6-4F1A-A2FB-ACBD8C9FDC0E}"/>
    <dgm:cxn modelId="{2E35E3BF-0B59-4135-A6D5-EA972544224B}" type="presParOf" srcId="{F1683107-16AB-4178-B875-393CC715D411}" destId="{80CDEB50-06C5-4FE1-8F0D-8FA6AFE4EB0A}" srcOrd="0" destOrd="0" presId="urn:microsoft.com/office/officeart/2009/3/layout/HorizontalOrganizationChart#1"/>
    <dgm:cxn modelId="{35A532F9-1B02-42A1-BF34-A2C5E3802CE1}" type="presParOf" srcId="{80CDEB50-06C5-4FE1-8F0D-8FA6AFE4EB0A}" destId="{1356ADD4-AD69-4767-8F26-B97EBACC37E5}" srcOrd="0" destOrd="0" presId="urn:microsoft.com/office/officeart/2009/3/layout/HorizontalOrganizationChart#1"/>
    <dgm:cxn modelId="{637FAA32-5A1E-4506-99F0-59E9A6F10D51}" type="presParOf" srcId="{1356ADD4-AD69-4767-8F26-B97EBACC37E5}" destId="{C58E2DF3-AAEF-4496-91D8-D616F62FF627}" srcOrd="0" destOrd="0" presId="urn:microsoft.com/office/officeart/2009/3/layout/HorizontalOrganizationChart#1"/>
    <dgm:cxn modelId="{A3168986-4950-41BB-9A00-87E592C8E8C8}" type="presParOf" srcId="{1356ADD4-AD69-4767-8F26-B97EBACC37E5}" destId="{38DB8F50-A165-4C99-A9BF-D37844ACD905}" srcOrd="1" destOrd="0" presId="urn:microsoft.com/office/officeart/2009/3/layout/HorizontalOrganizationChart#1"/>
    <dgm:cxn modelId="{A11D76B1-22C1-442A-AA88-122D53740BB2}" type="presParOf" srcId="{80CDEB50-06C5-4FE1-8F0D-8FA6AFE4EB0A}" destId="{586A4192-EF0F-4C90-8437-0F2437C808A8}" srcOrd="1" destOrd="0" presId="urn:microsoft.com/office/officeart/2009/3/layout/HorizontalOrganizationChart#1"/>
    <dgm:cxn modelId="{266022F5-439F-4603-ACE8-786E0501F4EC}" type="presParOf" srcId="{80CDEB50-06C5-4FE1-8F0D-8FA6AFE4EB0A}" destId="{C0E4BD8C-085B-4A88-AE49-F57677166BAE}" srcOrd="2" destOrd="0" presId="urn:microsoft.com/office/officeart/2009/3/layout/HorizontalOrganization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89181-C0A6-4335-AC78-7835AF0D800C}"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IN"/>
        </a:p>
      </dgm:t>
    </dgm:pt>
    <dgm:pt modelId="{A332A049-9486-47F1-A33E-A063A88D3260}">
      <dgm:prSet/>
      <dgm:spPr/>
      <dgm:t>
        <a:bodyPr/>
        <a:lstStyle/>
        <a:p>
          <a:r>
            <a:rPr lang="en-IN" dirty="0"/>
            <a:t>Agility &amp; Scaling in RDBMS World</a:t>
          </a:r>
        </a:p>
      </dgm:t>
    </dgm:pt>
    <dgm:pt modelId="{802ADEEA-37F3-43AB-875D-4695CB0EAA14}" type="parTrans" cxnId="{0DE5368B-DB64-46F8-B78B-DE0D7EBFAFF8}">
      <dgm:prSet/>
      <dgm:spPr/>
      <dgm:t>
        <a:bodyPr/>
        <a:lstStyle/>
        <a:p>
          <a:endParaRPr lang="en-IN"/>
        </a:p>
      </dgm:t>
    </dgm:pt>
    <dgm:pt modelId="{4C434992-04A3-45AD-B3D3-E9636BD4B59C}" type="sibTrans" cxnId="{0DE5368B-DB64-46F8-B78B-DE0D7EBFAFF8}">
      <dgm:prSet/>
      <dgm:spPr/>
      <dgm:t>
        <a:bodyPr/>
        <a:lstStyle/>
        <a:p>
          <a:endParaRPr lang="en-IN"/>
        </a:p>
      </dgm:t>
    </dgm:pt>
    <dgm:pt modelId="{3794C293-DBC9-4996-BEE1-DC5F15C1FE6D}">
      <dgm:prSet/>
      <dgm:spPr/>
      <dgm:t>
        <a:bodyPr/>
        <a:lstStyle/>
        <a:p>
          <a:r>
            <a:rPr lang="en-IN"/>
            <a:t>Manual Sharding</a:t>
          </a:r>
        </a:p>
      </dgm:t>
    </dgm:pt>
    <dgm:pt modelId="{C8DF3D15-4F40-45B3-994D-848CD04AD6F4}" type="parTrans" cxnId="{F2EDFECB-44D2-482B-8588-5D4693A2B0A1}">
      <dgm:prSet/>
      <dgm:spPr/>
      <dgm:t>
        <a:bodyPr/>
        <a:lstStyle/>
        <a:p>
          <a:endParaRPr lang="en-IN"/>
        </a:p>
      </dgm:t>
    </dgm:pt>
    <dgm:pt modelId="{D75C584C-6F31-4143-899C-7B332F1DA9E9}" type="sibTrans" cxnId="{F2EDFECB-44D2-482B-8588-5D4693A2B0A1}">
      <dgm:prSet/>
      <dgm:spPr/>
      <dgm:t>
        <a:bodyPr/>
        <a:lstStyle/>
        <a:p>
          <a:endParaRPr lang="en-IN"/>
        </a:p>
      </dgm:t>
    </dgm:pt>
    <dgm:pt modelId="{64934A6D-943C-4984-B5EB-C0F0AFE1B1BF}">
      <dgm:prSet/>
      <dgm:spPr/>
      <dgm:t>
        <a:bodyPr/>
        <a:lstStyle/>
        <a:p>
          <a:r>
            <a:rPr lang="en-IN"/>
            <a:t>Distributed Cache</a:t>
          </a:r>
        </a:p>
      </dgm:t>
    </dgm:pt>
    <dgm:pt modelId="{269961D4-A3A3-4538-9CE8-88F2C3FED211}" type="parTrans" cxnId="{3EBE14DC-F276-4870-9304-015D6DF8AC0F}">
      <dgm:prSet/>
      <dgm:spPr/>
      <dgm:t>
        <a:bodyPr/>
        <a:lstStyle/>
        <a:p>
          <a:endParaRPr lang="en-IN"/>
        </a:p>
      </dgm:t>
    </dgm:pt>
    <dgm:pt modelId="{CB9BCB9D-80AD-4FA4-8903-90EC7A7A50F8}" type="sibTrans" cxnId="{3EBE14DC-F276-4870-9304-015D6DF8AC0F}">
      <dgm:prSet/>
      <dgm:spPr/>
      <dgm:t>
        <a:bodyPr/>
        <a:lstStyle/>
        <a:p>
          <a:endParaRPr lang="en-IN"/>
        </a:p>
      </dgm:t>
    </dgm:pt>
    <dgm:pt modelId="{2F359E37-61A9-4297-95E5-6280754C863A}" type="pres">
      <dgm:prSet presAssocID="{E5289181-C0A6-4335-AC78-7835AF0D800C}" presName="mainComposite" presStyleCnt="0">
        <dgm:presLayoutVars>
          <dgm:chPref val="1"/>
          <dgm:dir/>
          <dgm:animOne val="branch"/>
          <dgm:animLvl val="lvl"/>
          <dgm:resizeHandles val="exact"/>
        </dgm:presLayoutVars>
      </dgm:prSet>
      <dgm:spPr/>
    </dgm:pt>
    <dgm:pt modelId="{F2C5277D-03B6-45A6-A5DB-EBC56BBD838F}" type="pres">
      <dgm:prSet presAssocID="{E5289181-C0A6-4335-AC78-7835AF0D800C}" presName="hierFlow" presStyleCnt="0"/>
      <dgm:spPr/>
    </dgm:pt>
    <dgm:pt modelId="{A8B7AF1E-9712-4874-B530-208BEEAFA082}" type="pres">
      <dgm:prSet presAssocID="{E5289181-C0A6-4335-AC78-7835AF0D800C}" presName="hierChild1" presStyleCnt="0">
        <dgm:presLayoutVars>
          <dgm:chPref val="1"/>
          <dgm:animOne val="branch"/>
          <dgm:animLvl val="lvl"/>
        </dgm:presLayoutVars>
      </dgm:prSet>
      <dgm:spPr/>
    </dgm:pt>
    <dgm:pt modelId="{1F937D8F-DCCE-4DC0-8EFE-DBBDD3B6EB89}" type="pres">
      <dgm:prSet presAssocID="{A332A049-9486-47F1-A33E-A063A88D3260}" presName="Name17" presStyleCnt="0"/>
      <dgm:spPr/>
    </dgm:pt>
    <dgm:pt modelId="{CD7BA25C-248E-4E8A-A05D-71909AF8E706}" type="pres">
      <dgm:prSet presAssocID="{A332A049-9486-47F1-A33E-A063A88D3260}" presName="level1Shape" presStyleLbl="node0" presStyleIdx="0" presStyleCnt="1">
        <dgm:presLayoutVars>
          <dgm:chPref val="3"/>
        </dgm:presLayoutVars>
      </dgm:prSet>
      <dgm:spPr/>
    </dgm:pt>
    <dgm:pt modelId="{FCB1626D-4CBE-4ED6-8482-4131C0282BEB}" type="pres">
      <dgm:prSet presAssocID="{A332A049-9486-47F1-A33E-A063A88D3260}" presName="hierChild2" presStyleCnt="0"/>
      <dgm:spPr/>
    </dgm:pt>
    <dgm:pt modelId="{1CC757EC-EED7-434A-ABA6-369D7FB15A99}" type="pres">
      <dgm:prSet presAssocID="{C8DF3D15-4F40-45B3-994D-848CD04AD6F4}" presName="Name25" presStyleLbl="parChTrans1D2" presStyleIdx="0" presStyleCnt="2"/>
      <dgm:spPr/>
    </dgm:pt>
    <dgm:pt modelId="{47D20940-E705-4C67-8221-E1552A7DBC11}" type="pres">
      <dgm:prSet presAssocID="{C8DF3D15-4F40-45B3-994D-848CD04AD6F4}" presName="connTx" presStyleLbl="parChTrans1D2" presStyleIdx="0" presStyleCnt="2"/>
      <dgm:spPr/>
    </dgm:pt>
    <dgm:pt modelId="{E249B01B-7685-4672-84BF-81CC7F325983}" type="pres">
      <dgm:prSet presAssocID="{3794C293-DBC9-4996-BEE1-DC5F15C1FE6D}" presName="Name30" presStyleCnt="0"/>
      <dgm:spPr/>
    </dgm:pt>
    <dgm:pt modelId="{76AE902C-AE55-45DC-8EB4-0FB5CB5A0524}" type="pres">
      <dgm:prSet presAssocID="{3794C293-DBC9-4996-BEE1-DC5F15C1FE6D}" presName="level2Shape" presStyleLbl="node2" presStyleIdx="0" presStyleCnt="2"/>
      <dgm:spPr/>
    </dgm:pt>
    <dgm:pt modelId="{757CB5B5-A2DC-4697-BA36-D6702EADD886}" type="pres">
      <dgm:prSet presAssocID="{3794C293-DBC9-4996-BEE1-DC5F15C1FE6D}" presName="hierChild3" presStyleCnt="0"/>
      <dgm:spPr/>
    </dgm:pt>
    <dgm:pt modelId="{C8F8F02B-0F36-4756-91D4-8A8C4E9CB977}" type="pres">
      <dgm:prSet presAssocID="{269961D4-A3A3-4538-9CE8-88F2C3FED211}" presName="Name25" presStyleLbl="parChTrans1D2" presStyleIdx="1" presStyleCnt="2"/>
      <dgm:spPr/>
    </dgm:pt>
    <dgm:pt modelId="{0FFF878B-F66B-4392-8ED5-DD456D0488EC}" type="pres">
      <dgm:prSet presAssocID="{269961D4-A3A3-4538-9CE8-88F2C3FED211}" presName="connTx" presStyleLbl="parChTrans1D2" presStyleIdx="1" presStyleCnt="2"/>
      <dgm:spPr/>
    </dgm:pt>
    <dgm:pt modelId="{EB0C0E9A-13EE-4E58-93E3-6937AD742A23}" type="pres">
      <dgm:prSet presAssocID="{64934A6D-943C-4984-B5EB-C0F0AFE1B1BF}" presName="Name30" presStyleCnt="0"/>
      <dgm:spPr/>
    </dgm:pt>
    <dgm:pt modelId="{AFB0E3C8-B2CD-439B-80E0-328102520265}" type="pres">
      <dgm:prSet presAssocID="{64934A6D-943C-4984-B5EB-C0F0AFE1B1BF}" presName="level2Shape" presStyleLbl="node2" presStyleIdx="1" presStyleCnt="2"/>
      <dgm:spPr/>
    </dgm:pt>
    <dgm:pt modelId="{F5A6C0D7-8697-407F-82AD-0898FB3BE0B2}" type="pres">
      <dgm:prSet presAssocID="{64934A6D-943C-4984-B5EB-C0F0AFE1B1BF}" presName="hierChild3" presStyleCnt="0"/>
      <dgm:spPr/>
    </dgm:pt>
    <dgm:pt modelId="{7BF5DAF9-9B9C-44A4-A063-DE799975A735}" type="pres">
      <dgm:prSet presAssocID="{E5289181-C0A6-4335-AC78-7835AF0D800C}" presName="bgShapesFlow" presStyleCnt="0"/>
      <dgm:spPr/>
    </dgm:pt>
  </dgm:ptLst>
  <dgm:cxnLst>
    <dgm:cxn modelId="{84C6FB05-59FC-4EBD-B9DB-6AF7C7FBBB93}" type="presOf" srcId="{269961D4-A3A3-4538-9CE8-88F2C3FED211}" destId="{C8F8F02B-0F36-4756-91D4-8A8C4E9CB977}" srcOrd="0" destOrd="0" presId="urn:microsoft.com/office/officeart/2005/8/layout/hierarchy5"/>
    <dgm:cxn modelId="{00FF6B19-5BFA-4D53-AC05-38B42DE2A5C8}" type="presOf" srcId="{C8DF3D15-4F40-45B3-994D-848CD04AD6F4}" destId="{47D20940-E705-4C67-8221-E1552A7DBC11}" srcOrd="1" destOrd="0" presId="urn:microsoft.com/office/officeart/2005/8/layout/hierarchy5"/>
    <dgm:cxn modelId="{96B0574E-2296-4DEA-96FA-762EA9944867}" type="presOf" srcId="{A332A049-9486-47F1-A33E-A063A88D3260}" destId="{CD7BA25C-248E-4E8A-A05D-71909AF8E706}" srcOrd="0" destOrd="0" presId="urn:microsoft.com/office/officeart/2005/8/layout/hierarchy5"/>
    <dgm:cxn modelId="{2435806E-EEC5-4173-AF6F-9380A9C24FAF}" type="presOf" srcId="{64934A6D-943C-4984-B5EB-C0F0AFE1B1BF}" destId="{AFB0E3C8-B2CD-439B-80E0-328102520265}" srcOrd="0" destOrd="0" presId="urn:microsoft.com/office/officeart/2005/8/layout/hierarchy5"/>
    <dgm:cxn modelId="{B20AA653-C473-4445-9DE8-DD1C7B3F0828}" type="presOf" srcId="{C8DF3D15-4F40-45B3-994D-848CD04AD6F4}" destId="{1CC757EC-EED7-434A-ABA6-369D7FB15A99}" srcOrd="0" destOrd="0" presId="urn:microsoft.com/office/officeart/2005/8/layout/hierarchy5"/>
    <dgm:cxn modelId="{B47F4F75-49E3-450E-ADEE-96C021ECB674}" type="presOf" srcId="{3794C293-DBC9-4996-BEE1-DC5F15C1FE6D}" destId="{76AE902C-AE55-45DC-8EB4-0FB5CB5A0524}" srcOrd="0" destOrd="0" presId="urn:microsoft.com/office/officeart/2005/8/layout/hierarchy5"/>
    <dgm:cxn modelId="{0DE5368B-DB64-46F8-B78B-DE0D7EBFAFF8}" srcId="{E5289181-C0A6-4335-AC78-7835AF0D800C}" destId="{A332A049-9486-47F1-A33E-A063A88D3260}" srcOrd="0" destOrd="0" parTransId="{802ADEEA-37F3-43AB-875D-4695CB0EAA14}" sibTransId="{4C434992-04A3-45AD-B3D3-E9636BD4B59C}"/>
    <dgm:cxn modelId="{93060AAA-910E-44DD-B123-139DAB39D3FE}" type="presOf" srcId="{E5289181-C0A6-4335-AC78-7835AF0D800C}" destId="{2F359E37-61A9-4297-95E5-6280754C863A}" srcOrd="0" destOrd="0" presId="urn:microsoft.com/office/officeart/2005/8/layout/hierarchy5"/>
    <dgm:cxn modelId="{7C8F4BBB-22CA-457B-B0CA-BFDC005867B2}" type="presOf" srcId="{269961D4-A3A3-4538-9CE8-88F2C3FED211}" destId="{0FFF878B-F66B-4392-8ED5-DD456D0488EC}" srcOrd="1" destOrd="0" presId="urn:microsoft.com/office/officeart/2005/8/layout/hierarchy5"/>
    <dgm:cxn modelId="{F2EDFECB-44D2-482B-8588-5D4693A2B0A1}" srcId="{A332A049-9486-47F1-A33E-A063A88D3260}" destId="{3794C293-DBC9-4996-BEE1-DC5F15C1FE6D}" srcOrd="0" destOrd="0" parTransId="{C8DF3D15-4F40-45B3-994D-848CD04AD6F4}" sibTransId="{D75C584C-6F31-4143-899C-7B332F1DA9E9}"/>
    <dgm:cxn modelId="{3EBE14DC-F276-4870-9304-015D6DF8AC0F}" srcId="{A332A049-9486-47F1-A33E-A063A88D3260}" destId="{64934A6D-943C-4984-B5EB-C0F0AFE1B1BF}" srcOrd="1" destOrd="0" parTransId="{269961D4-A3A3-4538-9CE8-88F2C3FED211}" sibTransId="{CB9BCB9D-80AD-4FA4-8903-90EC7A7A50F8}"/>
    <dgm:cxn modelId="{82CA9D11-57D2-4F29-92EA-35EC27717D2A}" type="presParOf" srcId="{2F359E37-61A9-4297-95E5-6280754C863A}" destId="{F2C5277D-03B6-45A6-A5DB-EBC56BBD838F}" srcOrd="0" destOrd="0" presId="urn:microsoft.com/office/officeart/2005/8/layout/hierarchy5"/>
    <dgm:cxn modelId="{E8278B84-9A0F-45F2-B649-969EAC42ED1F}" type="presParOf" srcId="{F2C5277D-03B6-45A6-A5DB-EBC56BBD838F}" destId="{A8B7AF1E-9712-4874-B530-208BEEAFA082}" srcOrd="0" destOrd="0" presId="urn:microsoft.com/office/officeart/2005/8/layout/hierarchy5"/>
    <dgm:cxn modelId="{D5373441-72F3-4DCF-AB62-11D40233BCA9}" type="presParOf" srcId="{A8B7AF1E-9712-4874-B530-208BEEAFA082}" destId="{1F937D8F-DCCE-4DC0-8EFE-DBBDD3B6EB89}" srcOrd="0" destOrd="0" presId="urn:microsoft.com/office/officeart/2005/8/layout/hierarchy5"/>
    <dgm:cxn modelId="{7E2867F2-17D4-48F8-A4C8-421DE3FC957F}" type="presParOf" srcId="{1F937D8F-DCCE-4DC0-8EFE-DBBDD3B6EB89}" destId="{CD7BA25C-248E-4E8A-A05D-71909AF8E706}" srcOrd="0" destOrd="0" presId="urn:microsoft.com/office/officeart/2005/8/layout/hierarchy5"/>
    <dgm:cxn modelId="{6D3E3C3C-F221-4358-846A-0AD5F5D6CDA3}" type="presParOf" srcId="{1F937D8F-DCCE-4DC0-8EFE-DBBDD3B6EB89}" destId="{FCB1626D-4CBE-4ED6-8482-4131C0282BEB}" srcOrd="1" destOrd="0" presId="urn:microsoft.com/office/officeart/2005/8/layout/hierarchy5"/>
    <dgm:cxn modelId="{1B5DF0CE-4654-43F0-A0BA-0F6E005273DD}" type="presParOf" srcId="{FCB1626D-4CBE-4ED6-8482-4131C0282BEB}" destId="{1CC757EC-EED7-434A-ABA6-369D7FB15A99}" srcOrd="0" destOrd="0" presId="urn:microsoft.com/office/officeart/2005/8/layout/hierarchy5"/>
    <dgm:cxn modelId="{898279A3-76D5-4B81-A28A-D7F798B3AA0F}" type="presParOf" srcId="{1CC757EC-EED7-434A-ABA6-369D7FB15A99}" destId="{47D20940-E705-4C67-8221-E1552A7DBC11}" srcOrd="0" destOrd="0" presId="urn:microsoft.com/office/officeart/2005/8/layout/hierarchy5"/>
    <dgm:cxn modelId="{E2A278A6-AD75-4347-8099-57A17845214F}" type="presParOf" srcId="{FCB1626D-4CBE-4ED6-8482-4131C0282BEB}" destId="{E249B01B-7685-4672-84BF-81CC7F325983}" srcOrd="1" destOrd="0" presId="urn:microsoft.com/office/officeart/2005/8/layout/hierarchy5"/>
    <dgm:cxn modelId="{119BFDFE-D0BD-4B1B-9C93-BAA015C9DCE5}" type="presParOf" srcId="{E249B01B-7685-4672-84BF-81CC7F325983}" destId="{76AE902C-AE55-45DC-8EB4-0FB5CB5A0524}" srcOrd="0" destOrd="0" presId="urn:microsoft.com/office/officeart/2005/8/layout/hierarchy5"/>
    <dgm:cxn modelId="{A1BD9267-8A0C-4EFB-A694-2E2A3BF3E451}" type="presParOf" srcId="{E249B01B-7685-4672-84BF-81CC7F325983}" destId="{757CB5B5-A2DC-4697-BA36-D6702EADD886}" srcOrd="1" destOrd="0" presId="urn:microsoft.com/office/officeart/2005/8/layout/hierarchy5"/>
    <dgm:cxn modelId="{F2EEF88C-FB9E-4315-9F9A-B7A41CB6CEBE}" type="presParOf" srcId="{FCB1626D-4CBE-4ED6-8482-4131C0282BEB}" destId="{C8F8F02B-0F36-4756-91D4-8A8C4E9CB977}" srcOrd="2" destOrd="0" presId="urn:microsoft.com/office/officeart/2005/8/layout/hierarchy5"/>
    <dgm:cxn modelId="{BCE3559D-354B-4A01-90FF-09B38466229E}" type="presParOf" srcId="{C8F8F02B-0F36-4756-91D4-8A8C4E9CB977}" destId="{0FFF878B-F66B-4392-8ED5-DD456D0488EC}" srcOrd="0" destOrd="0" presId="urn:microsoft.com/office/officeart/2005/8/layout/hierarchy5"/>
    <dgm:cxn modelId="{BEC9DA7F-4035-4670-8CEE-ABF8B939741D}" type="presParOf" srcId="{FCB1626D-4CBE-4ED6-8482-4131C0282BEB}" destId="{EB0C0E9A-13EE-4E58-93E3-6937AD742A23}" srcOrd="3" destOrd="0" presId="urn:microsoft.com/office/officeart/2005/8/layout/hierarchy5"/>
    <dgm:cxn modelId="{015701C4-6E87-4438-BD44-A41DD4476C72}" type="presParOf" srcId="{EB0C0E9A-13EE-4E58-93E3-6937AD742A23}" destId="{AFB0E3C8-B2CD-439B-80E0-328102520265}" srcOrd="0" destOrd="0" presId="urn:microsoft.com/office/officeart/2005/8/layout/hierarchy5"/>
    <dgm:cxn modelId="{241AA5D4-8A6E-4CFD-AD7F-1C74CC153B19}" type="presParOf" srcId="{EB0C0E9A-13EE-4E58-93E3-6937AD742A23}" destId="{F5A6C0D7-8697-407F-82AD-0898FB3BE0B2}" srcOrd="1" destOrd="0" presId="urn:microsoft.com/office/officeart/2005/8/layout/hierarchy5"/>
    <dgm:cxn modelId="{E37468A4-B951-4188-8177-E6AF8961E391}" type="presParOf" srcId="{2F359E37-61A9-4297-95E5-6280754C863A}" destId="{7BF5DAF9-9B9C-44A4-A063-DE799975A735}"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C38166-164A-4933-9968-13772BDAEE6A}" type="doc">
      <dgm:prSet loTypeId="urn:microsoft.com/office/officeart/2005/8/layout/cycle3" loCatId="cycle" qsTypeId="urn:microsoft.com/office/officeart/2005/8/quickstyle/3d1" qsCatId="3D" csTypeId="urn:microsoft.com/office/officeart/2005/8/colors/accent1_2" csCatId="accent1"/>
      <dgm:spPr/>
      <dgm:t>
        <a:bodyPr/>
        <a:lstStyle/>
        <a:p>
          <a:endParaRPr lang="en-IN"/>
        </a:p>
      </dgm:t>
    </dgm:pt>
    <dgm:pt modelId="{2B10716C-A973-4541-B29D-0E4255B19C9D}">
      <dgm:prSet/>
      <dgm:spPr/>
      <dgm:t>
        <a:bodyPr/>
        <a:lstStyle/>
        <a:p>
          <a:r>
            <a:rPr lang="en-IN"/>
            <a:t>Scalability </a:t>
          </a:r>
        </a:p>
      </dgm:t>
    </dgm:pt>
    <dgm:pt modelId="{713DEBFD-BBDF-4D1D-AF67-C7C5E2A98AE0}" type="parTrans" cxnId="{2A023BC8-0499-4578-8E7E-04648B69E6EA}">
      <dgm:prSet/>
      <dgm:spPr/>
      <dgm:t>
        <a:bodyPr/>
        <a:lstStyle/>
        <a:p>
          <a:endParaRPr lang="en-IN"/>
        </a:p>
      </dgm:t>
    </dgm:pt>
    <dgm:pt modelId="{D153AFA2-781C-43AD-A07C-8168967B4170}" type="sibTrans" cxnId="{2A023BC8-0499-4578-8E7E-04648B69E6EA}">
      <dgm:prSet/>
      <dgm:spPr/>
      <dgm:t>
        <a:bodyPr/>
        <a:lstStyle/>
        <a:p>
          <a:endParaRPr lang="en-IN"/>
        </a:p>
      </dgm:t>
    </dgm:pt>
    <dgm:pt modelId="{01F9AE2D-8CED-46B3-957D-1835970EBE27}">
      <dgm:prSet/>
      <dgm:spPr/>
      <dgm:t>
        <a:bodyPr/>
        <a:lstStyle/>
        <a:p>
          <a:r>
            <a:rPr lang="en-IN"/>
            <a:t>Cost Savings in Administration  </a:t>
          </a:r>
        </a:p>
      </dgm:t>
    </dgm:pt>
    <dgm:pt modelId="{3B3D1E87-28FD-43BB-906D-7FBD55736F60}" type="parTrans" cxnId="{55A4CF13-46B8-46CB-B3E6-7975DCE9309F}">
      <dgm:prSet/>
      <dgm:spPr/>
      <dgm:t>
        <a:bodyPr/>
        <a:lstStyle/>
        <a:p>
          <a:endParaRPr lang="en-IN"/>
        </a:p>
      </dgm:t>
    </dgm:pt>
    <dgm:pt modelId="{7A1EB51F-9A97-45D0-9A07-80FC6DE595AF}" type="sibTrans" cxnId="{55A4CF13-46B8-46CB-B3E6-7975DCE9309F}">
      <dgm:prSet/>
      <dgm:spPr/>
      <dgm:t>
        <a:bodyPr/>
        <a:lstStyle/>
        <a:p>
          <a:endParaRPr lang="en-IN"/>
        </a:p>
      </dgm:t>
    </dgm:pt>
    <dgm:pt modelId="{F0613A24-2247-4BAB-BFFF-27EA32ECC60F}">
      <dgm:prSet/>
      <dgm:spPr/>
      <dgm:t>
        <a:bodyPr/>
        <a:lstStyle/>
        <a:p>
          <a:r>
            <a:rPr lang="en-IN"/>
            <a:t>Open Source &amp; lesser server cost</a:t>
          </a:r>
        </a:p>
      </dgm:t>
    </dgm:pt>
    <dgm:pt modelId="{D9A9B730-EE53-4280-89AD-E039A25CE96E}" type="parTrans" cxnId="{072890A0-E578-4C06-B1D2-72FEA67E67D4}">
      <dgm:prSet/>
      <dgm:spPr/>
      <dgm:t>
        <a:bodyPr/>
        <a:lstStyle/>
        <a:p>
          <a:endParaRPr lang="en-IN"/>
        </a:p>
      </dgm:t>
    </dgm:pt>
    <dgm:pt modelId="{B508F1CA-D952-4AC9-AD61-953CF6B3B722}" type="sibTrans" cxnId="{072890A0-E578-4C06-B1D2-72FEA67E67D4}">
      <dgm:prSet/>
      <dgm:spPr/>
      <dgm:t>
        <a:bodyPr/>
        <a:lstStyle/>
        <a:p>
          <a:endParaRPr lang="en-IN"/>
        </a:p>
      </dgm:t>
    </dgm:pt>
    <dgm:pt modelId="{D15F2DFE-440D-48B0-A575-C7915D4694F0}">
      <dgm:prSet/>
      <dgm:spPr/>
      <dgm:t>
        <a:bodyPr/>
        <a:lstStyle/>
        <a:p>
          <a:r>
            <a:rPr lang="en-IN"/>
            <a:t>Flexibility - No fixed model or always ready for change</a:t>
          </a:r>
        </a:p>
      </dgm:t>
    </dgm:pt>
    <dgm:pt modelId="{34BA9E1C-23FA-4E79-BCC6-78F664FE9E73}" type="parTrans" cxnId="{18BC25F2-54D8-45D3-B617-5A6A617A80FB}">
      <dgm:prSet/>
      <dgm:spPr/>
      <dgm:t>
        <a:bodyPr/>
        <a:lstStyle/>
        <a:p>
          <a:endParaRPr lang="en-IN"/>
        </a:p>
      </dgm:t>
    </dgm:pt>
    <dgm:pt modelId="{7D44605F-4B1C-4BC5-9AD7-3E2D8027355A}" type="sibTrans" cxnId="{18BC25F2-54D8-45D3-B617-5A6A617A80FB}">
      <dgm:prSet/>
      <dgm:spPr/>
      <dgm:t>
        <a:bodyPr/>
        <a:lstStyle/>
        <a:p>
          <a:endParaRPr lang="en-IN"/>
        </a:p>
      </dgm:t>
    </dgm:pt>
    <dgm:pt modelId="{CA7ABAFC-5499-403C-8454-EA4EADCCCB56}">
      <dgm:prSet/>
      <dgm:spPr/>
      <dgm:t>
        <a:bodyPr/>
        <a:lstStyle/>
        <a:p>
          <a:r>
            <a:rPr lang="en-IN"/>
            <a:t>Inbuilt support for Caching</a:t>
          </a:r>
        </a:p>
      </dgm:t>
    </dgm:pt>
    <dgm:pt modelId="{5D1E8876-2538-4ACD-BA8C-BDF4DB9D1ED9}" type="parTrans" cxnId="{B50C1270-FCB7-4741-8FE1-719732A0D8DB}">
      <dgm:prSet/>
      <dgm:spPr/>
      <dgm:t>
        <a:bodyPr/>
        <a:lstStyle/>
        <a:p>
          <a:endParaRPr lang="en-IN"/>
        </a:p>
      </dgm:t>
    </dgm:pt>
    <dgm:pt modelId="{55938872-7FBA-4B07-BA6F-B3D5F350A904}" type="sibTrans" cxnId="{B50C1270-FCB7-4741-8FE1-719732A0D8DB}">
      <dgm:prSet/>
      <dgm:spPr/>
      <dgm:t>
        <a:bodyPr/>
        <a:lstStyle/>
        <a:p>
          <a:endParaRPr lang="en-IN"/>
        </a:p>
      </dgm:t>
    </dgm:pt>
    <dgm:pt modelId="{47800232-FC9F-43F8-B69E-4C318E315D27}" type="pres">
      <dgm:prSet presAssocID="{E2C38166-164A-4933-9968-13772BDAEE6A}" presName="Name0" presStyleCnt="0">
        <dgm:presLayoutVars>
          <dgm:dir/>
          <dgm:resizeHandles val="exact"/>
        </dgm:presLayoutVars>
      </dgm:prSet>
      <dgm:spPr/>
    </dgm:pt>
    <dgm:pt modelId="{EB5BAD9C-ADF0-4F82-A0E3-0C0DDAB4C962}" type="pres">
      <dgm:prSet presAssocID="{E2C38166-164A-4933-9968-13772BDAEE6A}" presName="cycle" presStyleCnt="0"/>
      <dgm:spPr/>
    </dgm:pt>
    <dgm:pt modelId="{0E114E9C-7CA9-44AC-984A-C4B3547D28D1}" type="pres">
      <dgm:prSet presAssocID="{2B10716C-A973-4541-B29D-0E4255B19C9D}" presName="nodeFirstNode" presStyleLbl="node1" presStyleIdx="0" presStyleCnt="5">
        <dgm:presLayoutVars>
          <dgm:bulletEnabled val="1"/>
        </dgm:presLayoutVars>
      </dgm:prSet>
      <dgm:spPr/>
    </dgm:pt>
    <dgm:pt modelId="{5EDD7E5F-8FD7-457F-A4E6-14AFA2C8E4CA}" type="pres">
      <dgm:prSet presAssocID="{D153AFA2-781C-43AD-A07C-8168967B4170}" presName="sibTransFirstNode" presStyleLbl="bgShp" presStyleIdx="0" presStyleCnt="1"/>
      <dgm:spPr/>
    </dgm:pt>
    <dgm:pt modelId="{1C8F33A2-72FA-4D21-BE67-826DD3351865}" type="pres">
      <dgm:prSet presAssocID="{01F9AE2D-8CED-46B3-957D-1835970EBE27}" presName="nodeFollowingNodes" presStyleLbl="node1" presStyleIdx="1" presStyleCnt="5">
        <dgm:presLayoutVars>
          <dgm:bulletEnabled val="1"/>
        </dgm:presLayoutVars>
      </dgm:prSet>
      <dgm:spPr/>
    </dgm:pt>
    <dgm:pt modelId="{47435AFA-5A4E-4710-A304-9ECC503235D8}" type="pres">
      <dgm:prSet presAssocID="{F0613A24-2247-4BAB-BFFF-27EA32ECC60F}" presName="nodeFollowingNodes" presStyleLbl="node1" presStyleIdx="2" presStyleCnt="5">
        <dgm:presLayoutVars>
          <dgm:bulletEnabled val="1"/>
        </dgm:presLayoutVars>
      </dgm:prSet>
      <dgm:spPr/>
    </dgm:pt>
    <dgm:pt modelId="{ACD0F63F-D78F-46C2-9F7F-B2DA3584A82F}" type="pres">
      <dgm:prSet presAssocID="{D15F2DFE-440D-48B0-A575-C7915D4694F0}" presName="nodeFollowingNodes" presStyleLbl="node1" presStyleIdx="3" presStyleCnt="5">
        <dgm:presLayoutVars>
          <dgm:bulletEnabled val="1"/>
        </dgm:presLayoutVars>
      </dgm:prSet>
      <dgm:spPr/>
    </dgm:pt>
    <dgm:pt modelId="{04DEC567-8922-4956-A669-A0511A60A0EB}" type="pres">
      <dgm:prSet presAssocID="{CA7ABAFC-5499-403C-8454-EA4EADCCCB56}" presName="nodeFollowingNodes" presStyleLbl="node1" presStyleIdx="4" presStyleCnt="5">
        <dgm:presLayoutVars>
          <dgm:bulletEnabled val="1"/>
        </dgm:presLayoutVars>
      </dgm:prSet>
      <dgm:spPr/>
    </dgm:pt>
  </dgm:ptLst>
  <dgm:cxnLst>
    <dgm:cxn modelId="{55A4CF13-46B8-46CB-B3E6-7975DCE9309F}" srcId="{E2C38166-164A-4933-9968-13772BDAEE6A}" destId="{01F9AE2D-8CED-46B3-957D-1835970EBE27}" srcOrd="1" destOrd="0" parTransId="{3B3D1E87-28FD-43BB-906D-7FBD55736F60}" sibTransId="{7A1EB51F-9A97-45D0-9A07-80FC6DE595AF}"/>
    <dgm:cxn modelId="{1843C925-0B35-491D-9800-520E9490D1E4}" type="presOf" srcId="{CA7ABAFC-5499-403C-8454-EA4EADCCCB56}" destId="{04DEC567-8922-4956-A669-A0511A60A0EB}" srcOrd="0" destOrd="0" presId="urn:microsoft.com/office/officeart/2005/8/layout/cycle3"/>
    <dgm:cxn modelId="{B50C1270-FCB7-4741-8FE1-719732A0D8DB}" srcId="{E2C38166-164A-4933-9968-13772BDAEE6A}" destId="{CA7ABAFC-5499-403C-8454-EA4EADCCCB56}" srcOrd="4" destOrd="0" parTransId="{5D1E8876-2538-4ACD-BA8C-BDF4DB9D1ED9}" sibTransId="{55938872-7FBA-4B07-BA6F-B3D5F350A904}"/>
    <dgm:cxn modelId="{540C3985-6933-4638-BCE7-43ACDC27E921}" type="presOf" srcId="{E2C38166-164A-4933-9968-13772BDAEE6A}" destId="{47800232-FC9F-43F8-B69E-4C318E315D27}" srcOrd="0" destOrd="0" presId="urn:microsoft.com/office/officeart/2005/8/layout/cycle3"/>
    <dgm:cxn modelId="{072890A0-E578-4C06-B1D2-72FEA67E67D4}" srcId="{E2C38166-164A-4933-9968-13772BDAEE6A}" destId="{F0613A24-2247-4BAB-BFFF-27EA32ECC60F}" srcOrd="2" destOrd="0" parTransId="{D9A9B730-EE53-4280-89AD-E039A25CE96E}" sibTransId="{B508F1CA-D952-4AC9-AD61-953CF6B3B722}"/>
    <dgm:cxn modelId="{9C737BA1-B1A4-4CD8-AFA9-BC20965DF4FE}" type="presOf" srcId="{D153AFA2-781C-43AD-A07C-8168967B4170}" destId="{5EDD7E5F-8FD7-457F-A4E6-14AFA2C8E4CA}" srcOrd="0" destOrd="0" presId="urn:microsoft.com/office/officeart/2005/8/layout/cycle3"/>
    <dgm:cxn modelId="{176425B1-82CD-4251-94F5-3AAFC1CDF9B5}" type="presOf" srcId="{D15F2DFE-440D-48B0-A575-C7915D4694F0}" destId="{ACD0F63F-D78F-46C2-9F7F-B2DA3584A82F}" srcOrd="0" destOrd="0" presId="urn:microsoft.com/office/officeart/2005/8/layout/cycle3"/>
    <dgm:cxn modelId="{DFD5C6B3-1D43-4878-B9CA-C84B50885F33}" type="presOf" srcId="{01F9AE2D-8CED-46B3-957D-1835970EBE27}" destId="{1C8F33A2-72FA-4D21-BE67-826DD3351865}" srcOrd="0" destOrd="0" presId="urn:microsoft.com/office/officeart/2005/8/layout/cycle3"/>
    <dgm:cxn modelId="{2A023BC8-0499-4578-8E7E-04648B69E6EA}" srcId="{E2C38166-164A-4933-9968-13772BDAEE6A}" destId="{2B10716C-A973-4541-B29D-0E4255B19C9D}" srcOrd="0" destOrd="0" parTransId="{713DEBFD-BBDF-4D1D-AF67-C7C5E2A98AE0}" sibTransId="{D153AFA2-781C-43AD-A07C-8168967B4170}"/>
    <dgm:cxn modelId="{430FDFE2-51C9-487C-95AA-E22D5CCD5DB3}" type="presOf" srcId="{2B10716C-A973-4541-B29D-0E4255B19C9D}" destId="{0E114E9C-7CA9-44AC-984A-C4B3547D28D1}" srcOrd="0" destOrd="0" presId="urn:microsoft.com/office/officeart/2005/8/layout/cycle3"/>
    <dgm:cxn modelId="{18BC25F2-54D8-45D3-B617-5A6A617A80FB}" srcId="{E2C38166-164A-4933-9968-13772BDAEE6A}" destId="{D15F2DFE-440D-48B0-A575-C7915D4694F0}" srcOrd="3" destOrd="0" parTransId="{34BA9E1C-23FA-4E79-BCC6-78F664FE9E73}" sibTransId="{7D44605F-4B1C-4BC5-9AD7-3E2D8027355A}"/>
    <dgm:cxn modelId="{557C0DFC-DE19-4121-87A3-FB2DD1855508}" type="presOf" srcId="{F0613A24-2247-4BAB-BFFF-27EA32ECC60F}" destId="{47435AFA-5A4E-4710-A304-9ECC503235D8}" srcOrd="0" destOrd="0" presId="urn:microsoft.com/office/officeart/2005/8/layout/cycle3"/>
    <dgm:cxn modelId="{AAB6B01B-29F9-42DA-A3AB-D6FE6D561606}" type="presParOf" srcId="{47800232-FC9F-43F8-B69E-4C318E315D27}" destId="{EB5BAD9C-ADF0-4F82-A0E3-0C0DDAB4C962}" srcOrd="0" destOrd="0" presId="urn:microsoft.com/office/officeart/2005/8/layout/cycle3"/>
    <dgm:cxn modelId="{A760C2C4-E3CD-4C12-9F5D-FB2FFD7C4B16}" type="presParOf" srcId="{EB5BAD9C-ADF0-4F82-A0E3-0C0DDAB4C962}" destId="{0E114E9C-7CA9-44AC-984A-C4B3547D28D1}" srcOrd="0" destOrd="0" presId="urn:microsoft.com/office/officeart/2005/8/layout/cycle3"/>
    <dgm:cxn modelId="{2C62599C-A9DA-4E99-B509-F3EE991E8DE0}" type="presParOf" srcId="{EB5BAD9C-ADF0-4F82-A0E3-0C0DDAB4C962}" destId="{5EDD7E5F-8FD7-457F-A4E6-14AFA2C8E4CA}" srcOrd="1" destOrd="0" presId="urn:microsoft.com/office/officeart/2005/8/layout/cycle3"/>
    <dgm:cxn modelId="{1569DB23-FBE1-427A-BFA5-1D481199A35F}" type="presParOf" srcId="{EB5BAD9C-ADF0-4F82-A0E3-0C0DDAB4C962}" destId="{1C8F33A2-72FA-4D21-BE67-826DD3351865}" srcOrd="2" destOrd="0" presId="urn:microsoft.com/office/officeart/2005/8/layout/cycle3"/>
    <dgm:cxn modelId="{8D230DD1-A18D-4F79-9DED-6E11F0C93FE7}" type="presParOf" srcId="{EB5BAD9C-ADF0-4F82-A0E3-0C0DDAB4C962}" destId="{47435AFA-5A4E-4710-A304-9ECC503235D8}" srcOrd="3" destOrd="0" presId="urn:microsoft.com/office/officeart/2005/8/layout/cycle3"/>
    <dgm:cxn modelId="{60CAAF72-CC2F-4976-B1B8-FBF3553FCADB}" type="presParOf" srcId="{EB5BAD9C-ADF0-4F82-A0E3-0C0DDAB4C962}" destId="{ACD0F63F-D78F-46C2-9F7F-B2DA3584A82F}" srcOrd="4" destOrd="0" presId="urn:microsoft.com/office/officeart/2005/8/layout/cycle3"/>
    <dgm:cxn modelId="{1A0FAA85-1DD0-4932-86ED-0092083BC63F}" type="presParOf" srcId="{EB5BAD9C-ADF0-4F82-A0E3-0C0DDAB4C962}" destId="{04DEC567-8922-4956-A669-A0511A60A0E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C8CEDA-B371-445A-A794-7260FDEB773F}" type="doc">
      <dgm:prSet loTypeId="urn:microsoft.com/office/officeart/2005/8/layout/hierarchy1" loCatId="hierarchy" qsTypeId="urn:microsoft.com/office/officeart/2005/8/quickstyle/3d3" qsCatId="3D" csTypeId="urn:microsoft.com/office/officeart/2005/8/colors/accent1_2" csCatId="accent1"/>
      <dgm:spPr/>
      <dgm:t>
        <a:bodyPr/>
        <a:lstStyle/>
        <a:p>
          <a:endParaRPr lang="en-IN"/>
        </a:p>
      </dgm:t>
    </dgm:pt>
    <dgm:pt modelId="{3333943D-3089-4A27-9F82-DFBAC14C1153}">
      <dgm:prSet/>
      <dgm:spPr/>
      <dgm:t>
        <a:bodyPr/>
        <a:lstStyle/>
        <a:p>
          <a:r>
            <a:rPr lang="en-IN"/>
            <a:t>Dynamic schemas </a:t>
          </a:r>
        </a:p>
      </dgm:t>
    </dgm:pt>
    <dgm:pt modelId="{9B7D67E6-7EA1-4654-ABA1-8280AE436877}" type="parTrans" cxnId="{9E3665A7-AD20-4E82-87AD-53A42121CAF5}">
      <dgm:prSet/>
      <dgm:spPr/>
      <dgm:t>
        <a:bodyPr/>
        <a:lstStyle/>
        <a:p>
          <a:endParaRPr lang="en-IN"/>
        </a:p>
      </dgm:t>
    </dgm:pt>
    <dgm:pt modelId="{49A6FC28-F8EB-4A6B-A6AC-1BF386EAF69E}" type="sibTrans" cxnId="{9E3665A7-AD20-4E82-87AD-53A42121CAF5}">
      <dgm:prSet/>
      <dgm:spPr/>
      <dgm:t>
        <a:bodyPr/>
        <a:lstStyle/>
        <a:p>
          <a:endParaRPr lang="en-IN"/>
        </a:p>
      </dgm:t>
    </dgm:pt>
    <dgm:pt modelId="{CD2F19FF-632C-4DA4-9998-3A10B4B27E57}">
      <dgm:prSet/>
      <dgm:spPr/>
      <dgm:t>
        <a:bodyPr/>
        <a:lstStyle/>
        <a:p>
          <a:r>
            <a:rPr lang="en-IN"/>
            <a:t>Auto-sharding </a:t>
          </a:r>
        </a:p>
      </dgm:t>
    </dgm:pt>
    <dgm:pt modelId="{3F43BE20-612A-4CFC-AF14-06DDE3F110C4}" type="parTrans" cxnId="{17BF5E10-6E1D-4B65-B6D7-E458B5A3773F}">
      <dgm:prSet/>
      <dgm:spPr/>
      <dgm:t>
        <a:bodyPr/>
        <a:lstStyle/>
        <a:p>
          <a:endParaRPr lang="en-IN"/>
        </a:p>
      </dgm:t>
    </dgm:pt>
    <dgm:pt modelId="{4FC9A8FE-A6AE-4466-A374-E82297E0968A}" type="sibTrans" cxnId="{17BF5E10-6E1D-4B65-B6D7-E458B5A3773F}">
      <dgm:prSet/>
      <dgm:spPr/>
      <dgm:t>
        <a:bodyPr/>
        <a:lstStyle/>
        <a:p>
          <a:endParaRPr lang="en-IN"/>
        </a:p>
      </dgm:t>
    </dgm:pt>
    <dgm:pt modelId="{CA3D920E-72F7-4E10-B716-FC07B0A3E5A9}">
      <dgm:prSet/>
      <dgm:spPr/>
      <dgm:t>
        <a:bodyPr/>
        <a:lstStyle/>
        <a:p>
          <a:r>
            <a:rPr lang="en-IN"/>
            <a:t>Replication </a:t>
          </a:r>
        </a:p>
      </dgm:t>
    </dgm:pt>
    <dgm:pt modelId="{39286496-1242-4197-B98A-3DA88144E70F}" type="parTrans" cxnId="{FA50A9D6-5E17-4B2F-B8ED-510F4FAE86F7}">
      <dgm:prSet/>
      <dgm:spPr/>
      <dgm:t>
        <a:bodyPr/>
        <a:lstStyle/>
        <a:p>
          <a:endParaRPr lang="en-IN"/>
        </a:p>
      </dgm:t>
    </dgm:pt>
    <dgm:pt modelId="{A5CF6DC3-52C0-4523-B36C-4248245AADD5}" type="sibTrans" cxnId="{FA50A9D6-5E17-4B2F-B8ED-510F4FAE86F7}">
      <dgm:prSet/>
      <dgm:spPr/>
      <dgm:t>
        <a:bodyPr/>
        <a:lstStyle/>
        <a:p>
          <a:endParaRPr lang="en-IN"/>
        </a:p>
      </dgm:t>
    </dgm:pt>
    <dgm:pt modelId="{5EC263AF-93C6-4A94-8477-2EED94C2B89C}">
      <dgm:prSet/>
      <dgm:spPr/>
      <dgm:t>
        <a:bodyPr/>
        <a:lstStyle/>
        <a:p>
          <a:r>
            <a:rPr lang="en-IN"/>
            <a:t>integrated caching</a:t>
          </a:r>
        </a:p>
      </dgm:t>
    </dgm:pt>
    <dgm:pt modelId="{12030E5C-26D0-4E82-A483-02388975F7A0}" type="parTrans" cxnId="{7BC7E2B3-004C-4C8A-AA91-9EAEFE3A7785}">
      <dgm:prSet/>
      <dgm:spPr/>
      <dgm:t>
        <a:bodyPr/>
        <a:lstStyle/>
        <a:p>
          <a:endParaRPr lang="en-IN"/>
        </a:p>
      </dgm:t>
    </dgm:pt>
    <dgm:pt modelId="{4F5C875C-A8A4-47A9-979F-97FB31DAACC9}" type="sibTrans" cxnId="{7BC7E2B3-004C-4C8A-AA91-9EAEFE3A7785}">
      <dgm:prSet/>
      <dgm:spPr/>
      <dgm:t>
        <a:bodyPr/>
        <a:lstStyle/>
        <a:p>
          <a:endParaRPr lang="en-IN"/>
        </a:p>
      </dgm:t>
    </dgm:pt>
    <dgm:pt modelId="{2FFB9F48-CBCA-4B1C-B467-8FBA576C1549}" type="pres">
      <dgm:prSet presAssocID="{51C8CEDA-B371-445A-A794-7260FDEB773F}" presName="hierChild1" presStyleCnt="0">
        <dgm:presLayoutVars>
          <dgm:chPref val="1"/>
          <dgm:dir/>
          <dgm:animOne val="branch"/>
          <dgm:animLvl val="lvl"/>
          <dgm:resizeHandles/>
        </dgm:presLayoutVars>
      </dgm:prSet>
      <dgm:spPr/>
    </dgm:pt>
    <dgm:pt modelId="{921115B8-909F-42C7-B6DF-0C2DBF22E0DB}" type="pres">
      <dgm:prSet presAssocID="{3333943D-3089-4A27-9F82-DFBAC14C1153}" presName="hierRoot1" presStyleCnt="0"/>
      <dgm:spPr/>
    </dgm:pt>
    <dgm:pt modelId="{CD442F3C-254C-46E2-8D7F-D12F3597A5F0}" type="pres">
      <dgm:prSet presAssocID="{3333943D-3089-4A27-9F82-DFBAC14C1153}" presName="composite" presStyleCnt="0"/>
      <dgm:spPr/>
    </dgm:pt>
    <dgm:pt modelId="{7D5443CA-C94B-434B-83E7-230678F93422}" type="pres">
      <dgm:prSet presAssocID="{3333943D-3089-4A27-9F82-DFBAC14C1153}" presName="background" presStyleLbl="node0" presStyleIdx="0" presStyleCnt="4"/>
      <dgm:spPr/>
    </dgm:pt>
    <dgm:pt modelId="{07CA69F7-20BF-4BEE-8617-712345641D81}" type="pres">
      <dgm:prSet presAssocID="{3333943D-3089-4A27-9F82-DFBAC14C1153}" presName="text" presStyleLbl="fgAcc0" presStyleIdx="0" presStyleCnt="4">
        <dgm:presLayoutVars>
          <dgm:chPref val="3"/>
        </dgm:presLayoutVars>
      </dgm:prSet>
      <dgm:spPr/>
    </dgm:pt>
    <dgm:pt modelId="{FF5A95AE-DDE9-473E-A268-EC4E19654837}" type="pres">
      <dgm:prSet presAssocID="{3333943D-3089-4A27-9F82-DFBAC14C1153}" presName="hierChild2" presStyleCnt="0"/>
      <dgm:spPr/>
    </dgm:pt>
    <dgm:pt modelId="{9AA972F8-C774-404B-8FFB-23234B530346}" type="pres">
      <dgm:prSet presAssocID="{CD2F19FF-632C-4DA4-9998-3A10B4B27E57}" presName="hierRoot1" presStyleCnt="0"/>
      <dgm:spPr/>
    </dgm:pt>
    <dgm:pt modelId="{6550D841-C15D-4B32-8D90-EA12265844AF}" type="pres">
      <dgm:prSet presAssocID="{CD2F19FF-632C-4DA4-9998-3A10B4B27E57}" presName="composite" presStyleCnt="0"/>
      <dgm:spPr/>
    </dgm:pt>
    <dgm:pt modelId="{CD7486A7-6EDB-4FA4-B512-0EF3CAA55D61}" type="pres">
      <dgm:prSet presAssocID="{CD2F19FF-632C-4DA4-9998-3A10B4B27E57}" presName="background" presStyleLbl="node0" presStyleIdx="1" presStyleCnt="4"/>
      <dgm:spPr/>
    </dgm:pt>
    <dgm:pt modelId="{1B710E81-DED4-4EDE-89C1-800B15BC5B85}" type="pres">
      <dgm:prSet presAssocID="{CD2F19FF-632C-4DA4-9998-3A10B4B27E57}" presName="text" presStyleLbl="fgAcc0" presStyleIdx="1" presStyleCnt="4">
        <dgm:presLayoutVars>
          <dgm:chPref val="3"/>
        </dgm:presLayoutVars>
      </dgm:prSet>
      <dgm:spPr/>
    </dgm:pt>
    <dgm:pt modelId="{C7D661E4-4C2D-4421-9584-194F02A911B9}" type="pres">
      <dgm:prSet presAssocID="{CD2F19FF-632C-4DA4-9998-3A10B4B27E57}" presName="hierChild2" presStyleCnt="0"/>
      <dgm:spPr/>
    </dgm:pt>
    <dgm:pt modelId="{A5C8BB0F-DABA-4AB7-B814-442079F239F7}" type="pres">
      <dgm:prSet presAssocID="{CA3D920E-72F7-4E10-B716-FC07B0A3E5A9}" presName="hierRoot1" presStyleCnt="0"/>
      <dgm:spPr/>
    </dgm:pt>
    <dgm:pt modelId="{698CA5AE-F408-4ECC-9762-C9DB44886B9D}" type="pres">
      <dgm:prSet presAssocID="{CA3D920E-72F7-4E10-B716-FC07B0A3E5A9}" presName="composite" presStyleCnt="0"/>
      <dgm:spPr/>
    </dgm:pt>
    <dgm:pt modelId="{DA450D6A-FF2F-43D8-9392-7D8BED47B2B7}" type="pres">
      <dgm:prSet presAssocID="{CA3D920E-72F7-4E10-B716-FC07B0A3E5A9}" presName="background" presStyleLbl="node0" presStyleIdx="2" presStyleCnt="4"/>
      <dgm:spPr/>
    </dgm:pt>
    <dgm:pt modelId="{C5204FDF-A4C4-45E9-8A43-964D1CF9FC3D}" type="pres">
      <dgm:prSet presAssocID="{CA3D920E-72F7-4E10-B716-FC07B0A3E5A9}" presName="text" presStyleLbl="fgAcc0" presStyleIdx="2" presStyleCnt="4">
        <dgm:presLayoutVars>
          <dgm:chPref val="3"/>
        </dgm:presLayoutVars>
      </dgm:prSet>
      <dgm:spPr/>
    </dgm:pt>
    <dgm:pt modelId="{DCEDD4EF-3EBD-4F43-863A-EE00A03C39D2}" type="pres">
      <dgm:prSet presAssocID="{CA3D920E-72F7-4E10-B716-FC07B0A3E5A9}" presName="hierChild2" presStyleCnt="0"/>
      <dgm:spPr/>
    </dgm:pt>
    <dgm:pt modelId="{22F0E5A4-C329-4362-AE0E-CEFD1CD32E90}" type="pres">
      <dgm:prSet presAssocID="{5EC263AF-93C6-4A94-8477-2EED94C2B89C}" presName="hierRoot1" presStyleCnt="0"/>
      <dgm:spPr/>
    </dgm:pt>
    <dgm:pt modelId="{803D202C-12D6-496D-8E90-A31770A8E54F}" type="pres">
      <dgm:prSet presAssocID="{5EC263AF-93C6-4A94-8477-2EED94C2B89C}" presName="composite" presStyleCnt="0"/>
      <dgm:spPr/>
    </dgm:pt>
    <dgm:pt modelId="{46BA35AD-15C2-414B-868E-6FDD8AFE6D14}" type="pres">
      <dgm:prSet presAssocID="{5EC263AF-93C6-4A94-8477-2EED94C2B89C}" presName="background" presStyleLbl="node0" presStyleIdx="3" presStyleCnt="4"/>
      <dgm:spPr/>
    </dgm:pt>
    <dgm:pt modelId="{49CFB4E8-F8E6-4E83-A710-2EC5FDA51778}" type="pres">
      <dgm:prSet presAssocID="{5EC263AF-93C6-4A94-8477-2EED94C2B89C}" presName="text" presStyleLbl="fgAcc0" presStyleIdx="3" presStyleCnt="4">
        <dgm:presLayoutVars>
          <dgm:chPref val="3"/>
        </dgm:presLayoutVars>
      </dgm:prSet>
      <dgm:spPr/>
    </dgm:pt>
    <dgm:pt modelId="{8E67DBCF-AC11-478D-9F92-3830BAD1BF32}" type="pres">
      <dgm:prSet presAssocID="{5EC263AF-93C6-4A94-8477-2EED94C2B89C}" presName="hierChild2" presStyleCnt="0"/>
      <dgm:spPr/>
    </dgm:pt>
  </dgm:ptLst>
  <dgm:cxnLst>
    <dgm:cxn modelId="{17BF5E10-6E1D-4B65-B6D7-E458B5A3773F}" srcId="{51C8CEDA-B371-445A-A794-7260FDEB773F}" destId="{CD2F19FF-632C-4DA4-9998-3A10B4B27E57}" srcOrd="1" destOrd="0" parTransId="{3F43BE20-612A-4CFC-AF14-06DDE3F110C4}" sibTransId="{4FC9A8FE-A6AE-4466-A374-E82297E0968A}"/>
    <dgm:cxn modelId="{5E41B092-316D-427C-B9BE-C5F0C83E21EB}" type="presOf" srcId="{51C8CEDA-B371-445A-A794-7260FDEB773F}" destId="{2FFB9F48-CBCA-4B1C-B467-8FBA576C1549}" srcOrd="0" destOrd="0" presId="urn:microsoft.com/office/officeart/2005/8/layout/hierarchy1"/>
    <dgm:cxn modelId="{9E3665A7-AD20-4E82-87AD-53A42121CAF5}" srcId="{51C8CEDA-B371-445A-A794-7260FDEB773F}" destId="{3333943D-3089-4A27-9F82-DFBAC14C1153}" srcOrd="0" destOrd="0" parTransId="{9B7D67E6-7EA1-4654-ABA1-8280AE436877}" sibTransId="{49A6FC28-F8EB-4A6B-A6AC-1BF386EAF69E}"/>
    <dgm:cxn modelId="{7BC7E2B3-004C-4C8A-AA91-9EAEFE3A7785}" srcId="{51C8CEDA-B371-445A-A794-7260FDEB773F}" destId="{5EC263AF-93C6-4A94-8477-2EED94C2B89C}" srcOrd="3" destOrd="0" parTransId="{12030E5C-26D0-4E82-A483-02388975F7A0}" sibTransId="{4F5C875C-A8A4-47A9-979F-97FB31DAACC9}"/>
    <dgm:cxn modelId="{FA50A9D6-5E17-4B2F-B8ED-510F4FAE86F7}" srcId="{51C8CEDA-B371-445A-A794-7260FDEB773F}" destId="{CA3D920E-72F7-4E10-B716-FC07B0A3E5A9}" srcOrd="2" destOrd="0" parTransId="{39286496-1242-4197-B98A-3DA88144E70F}" sibTransId="{A5CF6DC3-52C0-4523-B36C-4248245AADD5}"/>
    <dgm:cxn modelId="{687C85E1-A374-4A9E-8173-1F07BA4CA15B}" type="presOf" srcId="{3333943D-3089-4A27-9F82-DFBAC14C1153}" destId="{07CA69F7-20BF-4BEE-8617-712345641D81}" srcOrd="0" destOrd="0" presId="urn:microsoft.com/office/officeart/2005/8/layout/hierarchy1"/>
    <dgm:cxn modelId="{D15B1EE7-C757-4322-BA1E-FEFE668ED776}" type="presOf" srcId="{5EC263AF-93C6-4A94-8477-2EED94C2B89C}" destId="{49CFB4E8-F8E6-4E83-A710-2EC5FDA51778}" srcOrd="0" destOrd="0" presId="urn:microsoft.com/office/officeart/2005/8/layout/hierarchy1"/>
    <dgm:cxn modelId="{39C548EA-89B8-4C80-8043-984AC9F970E3}" type="presOf" srcId="{CD2F19FF-632C-4DA4-9998-3A10B4B27E57}" destId="{1B710E81-DED4-4EDE-89C1-800B15BC5B85}" srcOrd="0" destOrd="0" presId="urn:microsoft.com/office/officeart/2005/8/layout/hierarchy1"/>
    <dgm:cxn modelId="{01B1AFF5-7DAB-47EC-AC23-4FF221BC029A}" type="presOf" srcId="{CA3D920E-72F7-4E10-B716-FC07B0A3E5A9}" destId="{C5204FDF-A4C4-45E9-8A43-964D1CF9FC3D}" srcOrd="0" destOrd="0" presId="urn:microsoft.com/office/officeart/2005/8/layout/hierarchy1"/>
    <dgm:cxn modelId="{51CB0A0A-6C7E-4D4D-B5A8-704B31CACF9F}" type="presParOf" srcId="{2FFB9F48-CBCA-4B1C-B467-8FBA576C1549}" destId="{921115B8-909F-42C7-B6DF-0C2DBF22E0DB}" srcOrd="0" destOrd="0" presId="urn:microsoft.com/office/officeart/2005/8/layout/hierarchy1"/>
    <dgm:cxn modelId="{08DB8C8F-F564-40BE-BE5C-4D4C502FB020}" type="presParOf" srcId="{921115B8-909F-42C7-B6DF-0C2DBF22E0DB}" destId="{CD442F3C-254C-46E2-8D7F-D12F3597A5F0}" srcOrd="0" destOrd="0" presId="urn:microsoft.com/office/officeart/2005/8/layout/hierarchy1"/>
    <dgm:cxn modelId="{CACEBD97-4F77-42E4-8BA6-40D090C214F1}" type="presParOf" srcId="{CD442F3C-254C-46E2-8D7F-D12F3597A5F0}" destId="{7D5443CA-C94B-434B-83E7-230678F93422}" srcOrd="0" destOrd="0" presId="urn:microsoft.com/office/officeart/2005/8/layout/hierarchy1"/>
    <dgm:cxn modelId="{C1404C28-4BB9-41F3-AD71-B1C4CCBC451B}" type="presParOf" srcId="{CD442F3C-254C-46E2-8D7F-D12F3597A5F0}" destId="{07CA69F7-20BF-4BEE-8617-712345641D81}" srcOrd="1" destOrd="0" presId="urn:microsoft.com/office/officeart/2005/8/layout/hierarchy1"/>
    <dgm:cxn modelId="{4AED5DE4-ACDC-4A9F-94EC-238F648BC5A1}" type="presParOf" srcId="{921115B8-909F-42C7-B6DF-0C2DBF22E0DB}" destId="{FF5A95AE-DDE9-473E-A268-EC4E19654837}" srcOrd="1" destOrd="0" presId="urn:microsoft.com/office/officeart/2005/8/layout/hierarchy1"/>
    <dgm:cxn modelId="{31615D91-1BDA-4C02-AAFF-35072DB0694C}" type="presParOf" srcId="{2FFB9F48-CBCA-4B1C-B467-8FBA576C1549}" destId="{9AA972F8-C774-404B-8FFB-23234B530346}" srcOrd="1" destOrd="0" presId="urn:microsoft.com/office/officeart/2005/8/layout/hierarchy1"/>
    <dgm:cxn modelId="{4E082721-413A-4D55-A666-2052BF2E26AD}" type="presParOf" srcId="{9AA972F8-C774-404B-8FFB-23234B530346}" destId="{6550D841-C15D-4B32-8D90-EA12265844AF}" srcOrd="0" destOrd="0" presId="urn:microsoft.com/office/officeart/2005/8/layout/hierarchy1"/>
    <dgm:cxn modelId="{ECEF7115-434B-41C4-B848-D32C41074BDC}" type="presParOf" srcId="{6550D841-C15D-4B32-8D90-EA12265844AF}" destId="{CD7486A7-6EDB-4FA4-B512-0EF3CAA55D61}" srcOrd="0" destOrd="0" presId="urn:microsoft.com/office/officeart/2005/8/layout/hierarchy1"/>
    <dgm:cxn modelId="{5C66E640-8868-43E1-B1B3-66555B00AB25}" type="presParOf" srcId="{6550D841-C15D-4B32-8D90-EA12265844AF}" destId="{1B710E81-DED4-4EDE-89C1-800B15BC5B85}" srcOrd="1" destOrd="0" presId="urn:microsoft.com/office/officeart/2005/8/layout/hierarchy1"/>
    <dgm:cxn modelId="{1F389252-E920-456F-8FFC-36B935CE4692}" type="presParOf" srcId="{9AA972F8-C774-404B-8FFB-23234B530346}" destId="{C7D661E4-4C2D-4421-9584-194F02A911B9}" srcOrd="1" destOrd="0" presId="urn:microsoft.com/office/officeart/2005/8/layout/hierarchy1"/>
    <dgm:cxn modelId="{6136E69F-D61D-46A4-AC0E-F7A587D3D178}" type="presParOf" srcId="{2FFB9F48-CBCA-4B1C-B467-8FBA576C1549}" destId="{A5C8BB0F-DABA-4AB7-B814-442079F239F7}" srcOrd="2" destOrd="0" presId="urn:microsoft.com/office/officeart/2005/8/layout/hierarchy1"/>
    <dgm:cxn modelId="{C8369B84-8A3A-4F42-BABB-957AE4CEAB0A}" type="presParOf" srcId="{A5C8BB0F-DABA-4AB7-B814-442079F239F7}" destId="{698CA5AE-F408-4ECC-9762-C9DB44886B9D}" srcOrd="0" destOrd="0" presId="urn:microsoft.com/office/officeart/2005/8/layout/hierarchy1"/>
    <dgm:cxn modelId="{C31ED137-4389-45EF-A07D-73D9A5F6F883}" type="presParOf" srcId="{698CA5AE-F408-4ECC-9762-C9DB44886B9D}" destId="{DA450D6A-FF2F-43D8-9392-7D8BED47B2B7}" srcOrd="0" destOrd="0" presId="urn:microsoft.com/office/officeart/2005/8/layout/hierarchy1"/>
    <dgm:cxn modelId="{87B0B9E9-08C8-4ABB-A933-75CCF61234A6}" type="presParOf" srcId="{698CA5AE-F408-4ECC-9762-C9DB44886B9D}" destId="{C5204FDF-A4C4-45E9-8A43-964D1CF9FC3D}" srcOrd="1" destOrd="0" presId="urn:microsoft.com/office/officeart/2005/8/layout/hierarchy1"/>
    <dgm:cxn modelId="{DC573119-8A55-45CE-B4D9-EE7A6EE94B77}" type="presParOf" srcId="{A5C8BB0F-DABA-4AB7-B814-442079F239F7}" destId="{DCEDD4EF-3EBD-4F43-863A-EE00A03C39D2}" srcOrd="1" destOrd="0" presId="urn:microsoft.com/office/officeart/2005/8/layout/hierarchy1"/>
    <dgm:cxn modelId="{3B8F9994-636F-4E0C-A6B5-6B1F4AB4C041}" type="presParOf" srcId="{2FFB9F48-CBCA-4B1C-B467-8FBA576C1549}" destId="{22F0E5A4-C329-4362-AE0E-CEFD1CD32E90}" srcOrd="3" destOrd="0" presId="urn:microsoft.com/office/officeart/2005/8/layout/hierarchy1"/>
    <dgm:cxn modelId="{CF9EEAE3-7DBE-4EB5-9160-E1D330C27A7B}" type="presParOf" srcId="{22F0E5A4-C329-4362-AE0E-CEFD1CD32E90}" destId="{803D202C-12D6-496D-8E90-A31770A8E54F}" srcOrd="0" destOrd="0" presId="urn:microsoft.com/office/officeart/2005/8/layout/hierarchy1"/>
    <dgm:cxn modelId="{B2B9D247-FF85-41EE-9E96-85101D597564}" type="presParOf" srcId="{803D202C-12D6-496D-8E90-A31770A8E54F}" destId="{46BA35AD-15C2-414B-868E-6FDD8AFE6D14}" srcOrd="0" destOrd="0" presId="urn:microsoft.com/office/officeart/2005/8/layout/hierarchy1"/>
    <dgm:cxn modelId="{34D10657-C064-4CF3-ADEB-3F3E64D32168}" type="presParOf" srcId="{803D202C-12D6-496D-8E90-A31770A8E54F}" destId="{49CFB4E8-F8E6-4E83-A710-2EC5FDA51778}" srcOrd="1" destOrd="0" presId="urn:microsoft.com/office/officeart/2005/8/layout/hierarchy1"/>
    <dgm:cxn modelId="{0B6319C1-3A9A-4A80-8531-32CFEAABCAB4}" type="presParOf" srcId="{22F0E5A4-C329-4362-AE0E-CEFD1CD32E90}" destId="{8E67DBCF-AC11-478D-9F92-3830BAD1BF3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722937-C908-40EA-89E8-7E0AE370F959}"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IN"/>
        </a:p>
      </dgm:t>
    </dgm:pt>
    <dgm:pt modelId="{D2880C1E-20CF-4BAA-969F-30AEE50915BD}">
      <dgm:prSet/>
      <dgm:spPr/>
      <dgm:t>
        <a:bodyPr/>
        <a:lstStyle/>
        <a:p>
          <a:r>
            <a:rPr lang="en-IN"/>
            <a:t>Document Oriented ( MongoDB)</a:t>
          </a:r>
        </a:p>
      </dgm:t>
    </dgm:pt>
    <dgm:pt modelId="{EA13AB39-E87B-4BA6-B94B-0E23550F92C0}" type="parTrans" cxnId="{C8AFC5D8-B384-466F-AFFE-B2EDA85323CC}">
      <dgm:prSet/>
      <dgm:spPr/>
      <dgm:t>
        <a:bodyPr/>
        <a:lstStyle/>
        <a:p>
          <a:endParaRPr lang="en-IN"/>
        </a:p>
      </dgm:t>
    </dgm:pt>
    <dgm:pt modelId="{801E68A8-171D-4BCC-A85D-E004ACAC05AE}" type="sibTrans" cxnId="{C8AFC5D8-B384-466F-AFFE-B2EDA85323CC}">
      <dgm:prSet/>
      <dgm:spPr/>
      <dgm:t>
        <a:bodyPr/>
        <a:lstStyle/>
        <a:p>
          <a:endParaRPr lang="en-IN"/>
        </a:p>
      </dgm:t>
    </dgm:pt>
    <dgm:pt modelId="{71390D07-994A-4E75-AA53-E2C7852CCDD7}">
      <dgm:prSet/>
      <dgm:spPr/>
      <dgm:t>
        <a:bodyPr/>
        <a:lstStyle/>
        <a:p>
          <a:r>
            <a:rPr lang="en-IN"/>
            <a:t>Key Value Store ( Amazon s3)</a:t>
          </a:r>
        </a:p>
      </dgm:t>
    </dgm:pt>
    <dgm:pt modelId="{98F177A4-3976-41E5-A676-5232E3AC1D56}" type="parTrans" cxnId="{2EFAD624-0D5C-4722-9949-DF15FCD83B51}">
      <dgm:prSet/>
      <dgm:spPr/>
      <dgm:t>
        <a:bodyPr/>
        <a:lstStyle/>
        <a:p>
          <a:endParaRPr lang="en-IN"/>
        </a:p>
      </dgm:t>
    </dgm:pt>
    <dgm:pt modelId="{0BF59C57-90B8-4A55-9B09-C227904F9A1F}" type="sibTrans" cxnId="{2EFAD624-0D5C-4722-9949-DF15FCD83B51}">
      <dgm:prSet/>
      <dgm:spPr/>
      <dgm:t>
        <a:bodyPr/>
        <a:lstStyle/>
        <a:p>
          <a:endParaRPr lang="en-IN"/>
        </a:p>
      </dgm:t>
    </dgm:pt>
    <dgm:pt modelId="{6F9B357D-CD14-474C-90F6-E375910986DD}">
      <dgm:prSet/>
      <dgm:spPr/>
      <dgm:t>
        <a:bodyPr/>
        <a:lstStyle/>
        <a:p>
          <a:r>
            <a:rPr lang="en-IN"/>
            <a:t>Column based ( Cassandra , Hbase)</a:t>
          </a:r>
        </a:p>
      </dgm:t>
    </dgm:pt>
    <dgm:pt modelId="{5EC2EFAC-6426-4407-9EC6-1B975B95DEBF}" type="parTrans" cxnId="{0D031B8E-EC89-48B0-AC66-F0774711AFC6}">
      <dgm:prSet/>
      <dgm:spPr/>
      <dgm:t>
        <a:bodyPr/>
        <a:lstStyle/>
        <a:p>
          <a:endParaRPr lang="en-IN"/>
        </a:p>
      </dgm:t>
    </dgm:pt>
    <dgm:pt modelId="{2E9E029B-F41C-4F81-88A5-B0E5EB8C3617}" type="sibTrans" cxnId="{0D031B8E-EC89-48B0-AC66-F0774711AFC6}">
      <dgm:prSet/>
      <dgm:spPr/>
      <dgm:t>
        <a:bodyPr/>
        <a:lstStyle/>
        <a:p>
          <a:endParaRPr lang="en-IN"/>
        </a:p>
      </dgm:t>
    </dgm:pt>
    <dgm:pt modelId="{1585EB7D-DA6A-4308-930B-FA167FE454AF}">
      <dgm:prSet/>
      <dgm:spPr/>
      <dgm:t>
        <a:bodyPr/>
        <a:lstStyle/>
        <a:p>
          <a:r>
            <a:rPr lang="en-IN" dirty="0"/>
            <a:t>Graph based ( Neo4j)</a:t>
          </a:r>
        </a:p>
      </dgm:t>
    </dgm:pt>
    <dgm:pt modelId="{D15C70E9-3040-4EF3-9AA7-6B2B6E0F8CE1}" type="parTrans" cxnId="{782A8F6B-2D91-4C03-A839-EA21255D27E1}">
      <dgm:prSet/>
      <dgm:spPr/>
      <dgm:t>
        <a:bodyPr/>
        <a:lstStyle/>
        <a:p>
          <a:endParaRPr lang="en-IN"/>
        </a:p>
      </dgm:t>
    </dgm:pt>
    <dgm:pt modelId="{6C497E85-3FC3-44BD-A47E-F005248AB04B}" type="sibTrans" cxnId="{782A8F6B-2D91-4C03-A839-EA21255D27E1}">
      <dgm:prSet/>
      <dgm:spPr/>
      <dgm:t>
        <a:bodyPr/>
        <a:lstStyle/>
        <a:p>
          <a:endParaRPr lang="en-IN"/>
        </a:p>
      </dgm:t>
    </dgm:pt>
    <dgm:pt modelId="{078B8554-1D14-49C5-8A36-3D3644CB9E72}" type="pres">
      <dgm:prSet presAssocID="{70722937-C908-40EA-89E8-7E0AE370F959}" presName="Name0" presStyleCnt="0">
        <dgm:presLayoutVars>
          <dgm:dir/>
          <dgm:resizeHandles val="exact"/>
        </dgm:presLayoutVars>
      </dgm:prSet>
      <dgm:spPr/>
    </dgm:pt>
    <dgm:pt modelId="{92CE26EB-9F3D-4898-8DC1-7D74C300CEDA}" type="pres">
      <dgm:prSet presAssocID="{D2880C1E-20CF-4BAA-969F-30AEE50915BD}" presName="node" presStyleLbl="node1" presStyleIdx="0" presStyleCnt="4">
        <dgm:presLayoutVars>
          <dgm:bulletEnabled val="1"/>
        </dgm:presLayoutVars>
      </dgm:prSet>
      <dgm:spPr/>
    </dgm:pt>
    <dgm:pt modelId="{CF7CFB8B-489F-4848-8806-DE9F82E7A241}" type="pres">
      <dgm:prSet presAssocID="{801E68A8-171D-4BCC-A85D-E004ACAC05AE}" presName="sibTrans" presStyleCnt="0"/>
      <dgm:spPr/>
    </dgm:pt>
    <dgm:pt modelId="{FAFE4DD8-C519-41DE-B500-63B4AE27BEBC}" type="pres">
      <dgm:prSet presAssocID="{71390D07-994A-4E75-AA53-E2C7852CCDD7}" presName="node" presStyleLbl="node1" presStyleIdx="1" presStyleCnt="4">
        <dgm:presLayoutVars>
          <dgm:bulletEnabled val="1"/>
        </dgm:presLayoutVars>
      </dgm:prSet>
      <dgm:spPr/>
    </dgm:pt>
    <dgm:pt modelId="{67DE7BDF-75C8-4205-B9D2-E71662BE69B8}" type="pres">
      <dgm:prSet presAssocID="{0BF59C57-90B8-4A55-9B09-C227904F9A1F}" presName="sibTrans" presStyleCnt="0"/>
      <dgm:spPr/>
    </dgm:pt>
    <dgm:pt modelId="{BB473921-D641-4E9B-9680-110C1805EF1E}" type="pres">
      <dgm:prSet presAssocID="{6F9B357D-CD14-474C-90F6-E375910986DD}" presName="node" presStyleLbl="node1" presStyleIdx="2" presStyleCnt="4">
        <dgm:presLayoutVars>
          <dgm:bulletEnabled val="1"/>
        </dgm:presLayoutVars>
      </dgm:prSet>
      <dgm:spPr/>
    </dgm:pt>
    <dgm:pt modelId="{4027A17B-87E4-468D-8725-834928044F55}" type="pres">
      <dgm:prSet presAssocID="{2E9E029B-F41C-4F81-88A5-B0E5EB8C3617}" presName="sibTrans" presStyleCnt="0"/>
      <dgm:spPr/>
    </dgm:pt>
    <dgm:pt modelId="{8CFE57DA-31C5-431C-A2D9-5F7D672F0193}" type="pres">
      <dgm:prSet presAssocID="{1585EB7D-DA6A-4308-930B-FA167FE454AF}" presName="node" presStyleLbl="node1" presStyleIdx="3" presStyleCnt="4">
        <dgm:presLayoutVars>
          <dgm:bulletEnabled val="1"/>
        </dgm:presLayoutVars>
      </dgm:prSet>
      <dgm:spPr/>
    </dgm:pt>
  </dgm:ptLst>
  <dgm:cxnLst>
    <dgm:cxn modelId="{2EFAD624-0D5C-4722-9949-DF15FCD83B51}" srcId="{70722937-C908-40EA-89E8-7E0AE370F959}" destId="{71390D07-994A-4E75-AA53-E2C7852CCDD7}" srcOrd="1" destOrd="0" parTransId="{98F177A4-3976-41E5-A676-5232E3AC1D56}" sibTransId="{0BF59C57-90B8-4A55-9B09-C227904F9A1F}"/>
    <dgm:cxn modelId="{782A8F6B-2D91-4C03-A839-EA21255D27E1}" srcId="{70722937-C908-40EA-89E8-7E0AE370F959}" destId="{1585EB7D-DA6A-4308-930B-FA167FE454AF}" srcOrd="3" destOrd="0" parTransId="{D15C70E9-3040-4EF3-9AA7-6B2B6E0F8CE1}" sibTransId="{6C497E85-3FC3-44BD-A47E-F005248AB04B}"/>
    <dgm:cxn modelId="{D33F7877-ACF5-47F1-8B7D-73151C13BE3A}" type="presOf" srcId="{D2880C1E-20CF-4BAA-969F-30AEE50915BD}" destId="{92CE26EB-9F3D-4898-8DC1-7D74C300CEDA}" srcOrd="0" destOrd="0" presId="urn:microsoft.com/office/officeart/2005/8/layout/hList6"/>
    <dgm:cxn modelId="{0D031B8E-EC89-48B0-AC66-F0774711AFC6}" srcId="{70722937-C908-40EA-89E8-7E0AE370F959}" destId="{6F9B357D-CD14-474C-90F6-E375910986DD}" srcOrd="2" destOrd="0" parTransId="{5EC2EFAC-6426-4407-9EC6-1B975B95DEBF}" sibTransId="{2E9E029B-F41C-4F81-88A5-B0E5EB8C3617}"/>
    <dgm:cxn modelId="{8D710796-4BD2-470E-9A6C-E600D12C1BC0}" type="presOf" srcId="{1585EB7D-DA6A-4308-930B-FA167FE454AF}" destId="{8CFE57DA-31C5-431C-A2D9-5F7D672F0193}" srcOrd="0" destOrd="0" presId="urn:microsoft.com/office/officeart/2005/8/layout/hList6"/>
    <dgm:cxn modelId="{BA5E53A3-272D-424D-A6D0-111A6FF8F596}" type="presOf" srcId="{71390D07-994A-4E75-AA53-E2C7852CCDD7}" destId="{FAFE4DD8-C519-41DE-B500-63B4AE27BEBC}" srcOrd="0" destOrd="0" presId="urn:microsoft.com/office/officeart/2005/8/layout/hList6"/>
    <dgm:cxn modelId="{2C5DA2B3-B852-4DF2-84EF-6C1644B4A778}" type="presOf" srcId="{70722937-C908-40EA-89E8-7E0AE370F959}" destId="{078B8554-1D14-49C5-8A36-3D3644CB9E72}" srcOrd="0" destOrd="0" presId="urn:microsoft.com/office/officeart/2005/8/layout/hList6"/>
    <dgm:cxn modelId="{E890F7C3-0C7B-4958-80A2-1E29EE56F8F4}" type="presOf" srcId="{6F9B357D-CD14-474C-90F6-E375910986DD}" destId="{BB473921-D641-4E9B-9680-110C1805EF1E}" srcOrd="0" destOrd="0" presId="urn:microsoft.com/office/officeart/2005/8/layout/hList6"/>
    <dgm:cxn modelId="{C8AFC5D8-B384-466F-AFFE-B2EDA85323CC}" srcId="{70722937-C908-40EA-89E8-7E0AE370F959}" destId="{D2880C1E-20CF-4BAA-969F-30AEE50915BD}" srcOrd="0" destOrd="0" parTransId="{EA13AB39-E87B-4BA6-B94B-0E23550F92C0}" sibTransId="{801E68A8-171D-4BCC-A85D-E004ACAC05AE}"/>
    <dgm:cxn modelId="{3C4142DE-E780-497C-897D-917CECE047DF}" type="presParOf" srcId="{078B8554-1D14-49C5-8A36-3D3644CB9E72}" destId="{92CE26EB-9F3D-4898-8DC1-7D74C300CEDA}" srcOrd="0" destOrd="0" presId="urn:microsoft.com/office/officeart/2005/8/layout/hList6"/>
    <dgm:cxn modelId="{BD25E620-2FBB-4D5C-B199-CF2E32AE6164}" type="presParOf" srcId="{078B8554-1D14-49C5-8A36-3D3644CB9E72}" destId="{CF7CFB8B-489F-4848-8806-DE9F82E7A241}" srcOrd="1" destOrd="0" presId="urn:microsoft.com/office/officeart/2005/8/layout/hList6"/>
    <dgm:cxn modelId="{2E397457-A762-4422-B0B8-99BFADF2BC1B}" type="presParOf" srcId="{078B8554-1D14-49C5-8A36-3D3644CB9E72}" destId="{FAFE4DD8-C519-41DE-B500-63B4AE27BEBC}" srcOrd="2" destOrd="0" presId="urn:microsoft.com/office/officeart/2005/8/layout/hList6"/>
    <dgm:cxn modelId="{13EC229F-113B-4268-B1AD-1188DAF2D617}" type="presParOf" srcId="{078B8554-1D14-49C5-8A36-3D3644CB9E72}" destId="{67DE7BDF-75C8-4205-B9D2-E71662BE69B8}" srcOrd="3" destOrd="0" presId="urn:microsoft.com/office/officeart/2005/8/layout/hList6"/>
    <dgm:cxn modelId="{450D01FD-A89F-4403-A84F-46885EFA10DE}" type="presParOf" srcId="{078B8554-1D14-49C5-8A36-3D3644CB9E72}" destId="{BB473921-D641-4E9B-9680-110C1805EF1E}" srcOrd="4" destOrd="0" presId="urn:microsoft.com/office/officeart/2005/8/layout/hList6"/>
    <dgm:cxn modelId="{8CBC10F1-37F3-4CB0-8171-04803339240D}" type="presParOf" srcId="{078B8554-1D14-49C5-8A36-3D3644CB9E72}" destId="{4027A17B-87E4-468D-8725-834928044F55}" srcOrd="5" destOrd="0" presId="urn:microsoft.com/office/officeart/2005/8/layout/hList6"/>
    <dgm:cxn modelId="{AB61C91E-4DA6-44FF-BAEB-E055659AB966}" type="presParOf" srcId="{078B8554-1D14-49C5-8A36-3D3644CB9E72}" destId="{8CFE57DA-31C5-431C-A2D9-5F7D672F0193}"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66F924-D076-4E8B-B695-90A2A05DCBCA}" type="doc">
      <dgm:prSet loTypeId="urn:microsoft.com/office/officeart/2005/8/layout/hierarchy4" loCatId="relationship" qsTypeId="urn:microsoft.com/office/officeart/2005/8/quickstyle/3d1" qsCatId="3D" csTypeId="urn:microsoft.com/office/officeart/2005/8/colors/accent1_2" csCatId="accent1"/>
      <dgm:spPr/>
      <dgm:t>
        <a:bodyPr/>
        <a:lstStyle/>
        <a:p>
          <a:endParaRPr lang="en-IN"/>
        </a:p>
      </dgm:t>
    </dgm:pt>
    <dgm:pt modelId="{8336A3BB-7C09-4BBC-B8FE-84EEF3E8FDE1}">
      <dgm:prSet/>
      <dgm:spPr/>
      <dgm:t>
        <a:bodyPr/>
        <a:lstStyle/>
        <a:p>
          <a:r>
            <a:rPr lang="en-IN"/>
            <a:t>ACID</a:t>
          </a:r>
        </a:p>
      </dgm:t>
    </dgm:pt>
    <dgm:pt modelId="{17175FA1-6E24-47B4-A214-0B2F22A160EE}" type="parTrans" cxnId="{55903905-86DD-4FFC-8934-22C27DC7BE28}">
      <dgm:prSet/>
      <dgm:spPr/>
      <dgm:t>
        <a:bodyPr/>
        <a:lstStyle/>
        <a:p>
          <a:endParaRPr lang="en-IN"/>
        </a:p>
      </dgm:t>
    </dgm:pt>
    <dgm:pt modelId="{E5088AA9-44B5-4193-BE31-3BF559CE746A}" type="sibTrans" cxnId="{55903905-86DD-4FFC-8934-22C27DC7BE28}">
      <dgm:prSet/>
      <dgm:spPr/>
      <dgm:t>
        <a:bodyPr/>
        <a:lstStyle/>
        <a:p>
          <a:endParaRPr lang="en-IN"/>
        </a:p>
      </dgm:t>
    </dgm:pt>
    <dgm:pt modelId="{4E00A15D-EB7F-4C61-A704-35A9CE37651D}">
      <dgm:prSet/>
      <dgm:spPr/>
      <dgm:t>
        <a:bodyPr/>
        <a:lstStyle/>
        <a:p>
          <a:r>
            <a:rPr lang="en-IN"/>
            <a:t>Atomic</a:t>
          </a:r>
        </a:p>
      </dgm:t>
    </dgm:pt>
    <dgm:pt modelId="{D3D9F730-9E8E-4F2E-886A-5228A3E263C2}" type="parTrans" cxnId="{8AF72FC3-E5B5-4762-9B92-EDF5BBD7BFF6}">
      <dgm:prSet/>
      <dgm:spPr/>
      <dgm:t>
        <a:bodyPr/>
        <a:lstStyle/>
        <a:p>
          <a:endParaRPr lang="en-IN"/>
        </a:p>
      </dgm:t>
    </dgm:pt>
    <dgm:pt modelId="{175F3B7F-7C76-4346-8E53-47B5EAF8E73F}" type="sibTrans" cxnId="{8AF72FC3-E5B5-4762-9B92-EDF5BBD7BFF6}">
      <dgm:prSet/>
      <dgm:spPr/>
      <dgm:t>
        <a:bodyPr/>
        <a:lstStyle/>
        <a:p>
          <a:endParaRPr lang="en-IN"/>
        </a:p>
      </dgm:t>
    </dgm:pt>
    <dgm:pt modelId="{38F76FB2-81B7-4AF4-9886-5DA30C4465FC}">
      <dgm:prSet/>
      <dgm:spPr/>
      <dgm:t>
        <a:bodyPr/>
        <a:lstStyle/>
        <a:p>
          <a:r>
            <a:rPr lang="en-IN"/>
            <a:t>Consistent</a:t>
          </a:r>
        </a:p>
      </dgm:t>
    </dgm:pt>
    <dgm:pt modelId="{4961AA41-90D2-4B71-889C-179A20A50BCE}" type="parTrans" cxnId="{ACE2E689-8EFD-4CAE-B273-C29241F5D9AF}">
      <dgm:prSet/>
      <dgm:spPr/>
      <dgm:t>
        <a:bodyPr/>
        <a:lstStyle/>
        <a:p>
          <a:endParaRPr lang="en-IN"/>
        </a:p>
      </dgm:t>
    </dgm:pt>
    <dgm:pt modelId="{45AEF3BE-D349-41D3-AE56-1BBCAB5984C2}" type="sibTrans" cxnId="{ACE2E689-8EFD-4CAE-B273-C29241F5D9AF}">
      <dgm:prSet/>
      <dgm:spPr/>
      <dgm:t>
        <a:bodyPr/>
        <a:lstStyle/>
        <a:p>
          <a:endParaRPr lang="en-IN"/>
        </a:p>
      </dgm:t>
    </dgm:pt>
    <dgm:pt modelId="{414519CE-232C-433B-BE34-1D6ABFF11DD9}">
      <dgm:prSet/>
      <dgm:spPr/>
      <dgm:t>
        <a:bodyPr/>
        <a:lstStyle/>
        <a:p>
          <a:r>
            <a:rPr lang="en-IN"/>
            <a:t>Isolated</a:t>
          </a:r>
        </a:p>
      </dgm:t>
    </dgm:pt>
    <dgm:pt modelId="{57641278-8D40-4F0E-A7AE-9DB7B370DDB7}" type="parTrans" cxnId="{B5172701-9258-41A4-910F-7F7C32268451}">
      <dgm:prSet/>
      <dgm:spPr/>
      <dgm:t>
        <a:bodyPr/>
        <a:lstStyle/>
        <a:p>
          <a:endParaRPr lang="en-IN"/>
        </a:p>
      </dgm:t>
    </dgm:pt>
    <dgm:pt modelId="{CCBB6D43-D007-4D65-BA56-EAA6C3EB7573}" type="sibTrans" cxnId="{B5172701-9258-41A4-910F-7F7C32268451}">
      <dgm:prSet/>
      <dgm:spPr/>
      <dgm:t>
        <a:bodyPr/>
        <a:lstStyle/>
        <a:p>
          <a:endParaRPr lang="en-IN"/>
        </a:p>
      </dgm:t>
    </dgm:pt>
    <dgm:pt modelId="{31253B24-7AFB-4C28-AE2D-8634847A57A6}">
      <dgm:prSet/>
      <dgm:spPr/>
      <dgm:t>
        <a:bodyPr/>
        <a:lstStyle/>
        <a:p>
          <a:r>
            <a:rPr lang="en-IN"/>
            <a:t>Durable</a:t>
          </a:r>
        </a:p>
      </dgm:t>
    </dgm:pt>
    <dgm:pt modelId="{DD42EB64-04A8-4143-911D-958AB44BA177}" type="parTrans" cxnId="{624D31B3-6FF4-4B16-936A-03018BCB7262}">
      <dgm:prSet/>
      <dgm:spPr/>
      <dgm:t>
        <a:bodyPr/>
        <a:lstStyle/>
        <a:p>
          <a:endParaRPr lang="en-IN"/>
        </a:p>
      </dgm:t>
    </dgm:pt>
    <dgm:pt modelId="{70E999FA-9CD6-4231-8FE9-E89D59C125D1}" type="sibTrans" cxnId="{624D31B3-6FF4-4B16-936A-03018BCB7262}">
      <dgm:prSet/>
      <dgm:spPr/>
      <dgm:t>
        <a:bodyPr/>
        <a:lstStyle/>
        <a:p>
          <a:endParaRPr lang="en-IN"/>
        </a:p>
      </dgm:t>
    </dgm:pt>
    <dgm:pt modelId="{F6E13CB0-A71A-441B-A25C-7E0EE2A48703}" type="pres">
      <dgm:prSet presAssocID="{9F66F924-D076-4E8B-B695-90A2A05DCBCA}" presName="Name0" presStyleCnt="0">
        <dgm:presLayoutVars>
          <dgm:chPref val="1"/>
          <dgm:dir/>
          <dgm:animOne val="branch"/>
          <dgm:animLvl val="lvl"/>
          <dgm:resizeHandles/>
        </dgm:presLayoutVars>
      </dgm:prSet>
      <dgm:spPr/>
    </dgm:pt>
    <dgm:pt modelId="{C81D74B4-95B8-45DA-A753-FD6B974B555B}" type="pres">
      <dgm:prSet presAssocID="{8336A3BB-7C09-4BBC-B8FE-84EEF3E8FDE1}" presName="vertOne" presStyleCnt="0"/>
      <dgm:spPr/>
    </dgm:pt>
    <dgm:pt modelId="{9D5CDE94-3BDB-408F-B7C6-458813A39F89}" type="pres">
      <dgm:prSet presAssocID="{8336A3BB-7C09-4BBC-B8FE-84EEF3E8FDE1}" presName="txOne" presStyleLbl="node0" presStyleIdx="0" presStyleCnt="1">
        <dgm:presLayoutVars>
          <dgm:chPref val="3"/>
        </dgm:presLayoutVars>
      </dgm:prSet>
      <dgm:spPr/>
    </dgm:pt>
    <dgm:pt modelId="{B9498A78-EE7B-4680-922F-AEE9761163CC}" type="pres">
      <dgm:prSet presAssocID="{8336A3BB-7C09-4BBC-B8FE-84EEF3E8FDE1}" presName="parTransOne" presStyleCnt="0"/>
      <dgm:spPr/>
    </dgm:pt>
    <dgm:pt modelId="{F5DB11E1-7004-4747-AC8B-050B0C7D3BAD}" type="pres">
      <dgm:prSet presAssocID="{8336A3BB-7C09-4BBC-B8FE-84EEF3E8FDE1}" presName="horzOne" presStyleCnt="0"/>
      <dgm:spPr/>
    </dgm:pt>
    <dgm:pt modelId="{EFACE47B-66EB-49FB-952C-AA658316EF59}" type="pres">
      <dgm:prSet presAssocID="{4E00A15D-EB7F-4C61-A704-35A9CE37651D}" presName="vertTwo" presStyleCnt="0"/>
      <dgm:spPr/>
    </dgm:pt>
    <dgm:pt modelId="{0DBCE57C-BA5A-4574-ACD9-45C012F4481A}" type="pres">
      <dgm:prSet presAssocID="{4E00A15D-EB7F-4C61-A704-35A9CE37651D}" presName="txTwo" presStyleLbl="node2" presStyleIdx="0" presStyleCnt="4">
        <dgm:presLayoutVars>
          <dgm:chPref val="3"/>
        </dgm:presLayoutVars>
      </dgm:prSet>
      <dgm:spPr/>
    </dgm:pt>
    <dgm:pt modelId="{D3009E45-F498-449F-968D-86A9EC9D2111}" type="pres">
      <dgm:prSet presAssocID="{4E00A15D-EB7F-4C61-A704-35A9CE37651D}" presName="horzTwo" presStyleCnt="0"/>
      <dgm:spPr/>
    </dgm:pt>
    <dgm:pt modelId="{CB9F433A-54B0-443A-AE33-6E5E33198064}" type="pres">
      <dgm:prSet presAssocID="{175F3B7F-7C76-4346-8E53-47B5EAF8E73F}" presName="sibSpaceTwo" presStyleCnt="0"/>
      <dgm:spPr/>
    </dgm:pt>
    <dgm:pt modelId="{95E62A2E-7D8F-452D-AC49-DC633E5E6473}" type="pres">
      <dgm:prSet presAssocID="{38F76FB2-81B7-4AF4-9886-5DA30C4465FC}" presName="vertTwo" presStyleCnt="0"/>
      <dgm:spPr/>
    </dgm:pt>
    <dgm:pt modelId="{159279F1-DF9B-41CA-BD26-773CCDAA39B2}" type="pres">
      <dgm:prSet presAssocID="{38F76FB2-81B7-4AF4-9886-5DA30C4465FC}" presName="txTwo" presStyleLbl="node2" presStyleIdx="1" presStyleCnt="4">
        <dgm:presLayoutVars>
          <dgm:chPref val="3"/>
        </dgm:presLayoutVars>
      </dgm:prSet>
      <dgm:spPr/>
    </dgm:pt>
    <dgm:pt modelId="{41B72291-65D1-447A-8770-7C51DC6B76B3}" type="pres">
      <dgm:prSet presAssocID="{38F76FB2-81B7-4AF4-9886-5DA30C4465FC}" presName="horzTwo" presStyleCnt="0"/>
      <dgm:spPr/>
    </dgm:pt>
    <dgm:pt modelId="{14B21890-48E2-4E22-A30D-36E6D5BC574B}" type="pres">
      <dgm:prSet presAssocID="{45AEF3BE-D349-41D3-AE56-1BBCAB5984C2}" presName="sibSpaceTwo" presStyleCnt="0"/>
      <dgm:spPr/>
    </dgm:pt>
    <dgm:pt modelId="{173B89A0-525E-48A2-9FB4-7DA1E033584A}" type="pres">
      <dgm:prSet presAssocID="{414519CE-232C-433B-BE34-1D6ABFF11DD9}" presName="vertTwo" presStyleCnt="0"/>
      <dgm:spPr/>
    </dgm:pt>
    <dgm:pt modelId="{982BF399-0571-4B01-B685-2DC3267C9014}" type="pres">
      <dgm:prSet presAssocID="{414519CE-232C-433B-BE34-1D6ABFF11DD9}" presName="txTwo" presStyleLbl="node2" presStyleIdx="2" presStyleCnt="4">
        <dgm:presLayoutVars>
          <dgm:chPref val="3"/>
        </dgm:presLayoutVars>
      </dgm:prSet>
      <dgm:spPr/>
    </dgm:pt>
    <dgm:pt modelId="{35D52DC2-5356-44B7-AEDD-FA176A7C1D3D}" type="pres">
      <dgm:prSet presAssocID="{414519CE-232C-433B-BE34-1D6ABFF11DD9}" presName="horzTwo" presStyleCnt="0"/>
      <dgm:spPr/>
    </dgm:pt>
    <dgm:pt modelId="{059A968A-2FAA-4306-ADBA-42DF332CEADB}" type="pres">
      <dgm:prSet presAssocID="{CCBB6D43-D007-4D65-BA56-EAA6C3EB7573}" presName="sibSpaceTwo" presStyleCnt="0"/>
      <dgm:spPr/>
    </dgm:pt>
    <dgm:pt modelId="{978D4AFB-3FE4-44FE-B773-DBC8240BC65F}" type="pres">
      <dgm:prSet presAssocID="{31253B24-7AFB-4C28-AE2D-8634847A57A6}" presName="vertTwo" presStyleCnt="0"/>
      <dgm:spPr/>
    </dgm:pt>
    <dgm:pt modelId="{113A4E1A-7B33-47DE-923C-EC7060137C2A}" type="pres">
      <dgm:prSet presAssocID="{31253B24-7AFB-4C28-AE2D-8634847A57A6}" presName="txTwo" presStyleLbl="node2" presStyleIdx="3" presStyleCnt="4">
        <dgm:presLayoutVars>
          <dgm:chPref val="3"/>
        </dgm:presLayoutVars>
      </dgm:prSet>
      <dgm:spPr/>
    </dgm:pt>
    <dgm:pt modelId="{6097D916-DDE8-4232-9E8D-88ABD5223651}" type="pres">
      <dgm:prSet presAssocID="{31253B24-7AFB-4C28-AE2D-8634847A57A6}" presName="horzTwo" presStyleCnt="0"/>
      <dgm:spPr/>
    </dgm:pt>
  </dgm:ptLst>
  <dgm:cxnLst>
    <dgm:cxn modelId="{B5172701-9258-41A4-910F-7F7C32268451}" srcId="{8336A3BB-7C09-4BBC-B8FE-84EEF3E8FDE1}" destId="{414519CE-232C-433B-BE34-1D6ABFF11DD9}" srcOrd="2" destOrd="0" parTransId="{57641278-8D40-4F0E-A7AE-9DB7B370DDB7}" sibTransId="{CCBB6D43-D007-4D65-BA56-EAA6C3EB7573}"/>
    <dgm:cxn modelId="{55903905-86DD-4FFC-8934-22C27DC7BE28}" srcId="{9F66F924-D076-4E8B-B695-90A2A05DCBCA}" destId="{8336A3BB-7C09-4BBC-B8FE-84EEF3E8FDE1}" srcOrd="0" destOrd="0" parTransId="{17175FA1-6E24-47B4-A214-0B2F22A160EE}" sibTransId="{E5088AA9-44B5-4193-BE31-3BF559CE746A}"/>
    <dgm:cxn modelId="{FE5AB526-0C6D-4F11-9930-0AF6148B2AB1}" type="presOf" srcId="{38F76FB2-81B7-4AF4-9886-5DA30C4465FC}" destId="{159279F1-DF9B-41CA-BD26-773CCDAA39B2}" srcOrd="0" destOrd="0" presId="urn:microsoft.com/office/officeart/2005/8/layout/hierarchy4"/>
    <dgm:cxn modelId="{549C9674-4ADE-44A4-9FD1-EC0C26DF9D0F}" type="presOf" srcId="{414519CE-232C-433B-BE34-1D6ABFF11DD9}" destId="{982BF399-0571-4B01-B685-2DC3267C9014}" srcOrd="0" destOrd="0" presId="urn:microsoft.com/office/officeart/2005/8/layout/hierarchy4"/>
    <dgm:cxn modelId="{27E27F56-28EF-4581-8F83-247B00AF8232}" type="presOf" srcId="{4E00A15D-EB7F-4C61-A704-35A9CE37651D}" destId="{0DBCE57C-BA5A-4574-ACD9-45C012F4481A}" srcOrd="0" destOrd="0" presId="urn:microsoft.com/office/officeart/2005/8/layout/hierarchy4"/>
    <dgm:cxn modelId="{ACE2E689-8EFD-4CAE-B273-C29241F5D9AF}" srcId="{8336A3BB-7C09-4BBC-B8FE-84EEF3E8FDE1}" destId="{38F76FB2-81B7-4AF4-9886-5DA30C4465FC}" srcOrd="1" destOrd="0" parTransId="{4961AA41-90D2-4B71-889C-179A20A50BCE}" sibTransId="{45AEF3BE-D349-41D3-AE56-1BBCAB5984C2}"/>
    <dgm:cxn modelId="{624D31B3-6FF4-4B16-936A-03018BCB7262}" srcId="{8336A3BB-7C09-4BBC-B8FE-84EEF3E8FDE1}" destId="{31253B24-7AFB-4C28-AE2D-8634847A57A6}" srcOrd="3" destOrd="0" parTransId="{DD42EB64-04A8-4143-911D-958AB44BA177}" sibTransId="{70E999FA-9CD6-4231-8FE9-E89D59C125D1}"/>
    <dgm:cxn modelId="{568CAEBD-0F98-4E7A-B945-15F8AB5758CC}" type="presOf" srcId="{9F66F924-D076-4E8B-B695-90A2A05DCBCA}" destId="{F6E13CB0-A71A-441B-A25C-7E0EE2A48703}" srcOrd="0" destOrd="0" presId="urn:microsoft.com/office/officeart/2005/8/layout/hierarchy4"/>
    <dgm:cxn modelId="{8AF72FC3-E5B5-4762-9B92-EDF5BBD7BFF6}" srcId="{8336A3BB-7C09-4BBC-B8FE-84EEF3E8FDE1}" destId="{4E00A15D-EB7F-4C61-A704-35A9CE37651D}" srcOrd="0" destOrd="0" parTransId="{D3D9F730-9E8E-4F2E-886A-5228A3E263C2}" sibTransId="{175F3B7F-7C76-4346-8E53-47B5EAF8E73F}"/>
    <dgm:cxn modelId="{760195CA-BAA5-4148-8FDC-A0ACAE76C6DD}" type="presOf" srcId="{31253B24-7AFB-4C28-AE2D-8634847A57A6}" destId="{113A4E1A-7B33-47DE-923C-EC7060137C2A}" srcOrd="0" destOrd="0" presId="urn:microsoft.com/office/officeart/2005/8/layout/hierarchy4"/>
    <dgm:cxn modelId="{20008DE6-A0ED-4BC3-B550-8672594E26E0}" type="presOf" srcId="{8336A3BB-7C09-4BBC-B8FE-84EEF3E8FDE1}" destId="{9D5CDE94-3BDB-408F-B7C6-458813A39F89}" srcOrd="0" destOrd="0" presId="urn:microsoft.com/office/officeart/2005/8/layout/hierarchy4"/>
    <dgm:cxn modelId="{B5D6954C-B6B2-4479-9391-BB99F0C3AFCF}" type="presParOf" srcId="{F6E13CB0-A71A-441B-A25C-7E0EE2A48703}" destId="{C81D74B4-95B8-45DA-A753-FD6B974B555B}" srcOrd="0" destOrd="0" presId="urn:microsoft.com/office/officeart/2005/8/layout/hierarchy4"/>
    <dgm:cxn modelId="{E0E39152-F875-43C9-B0DC-3CEBEA295579}" type="presParOf" srcId="{C81D74B4-95B8-45DA-A753-FD6B974B555B}" destId="{9D5CDE94-3BDB-408F-B7C6-458813A39F89}" srcOrd="0" destOrd="0" presId="urn:microsoft.com/office/officeart/2005/8/layout/hierarchy4"/>
    <dgm:cxn modelId="{AC34EB46-A74A-4A1B-9C0B-98B5C18DA30C}" type="presParOf" srcId="{C81D74B4-95B8-45DA-A753-FD6B974B555B}" destId="{B9498A78-EE7B-4680-922F-AEE9761163CC}" srcOrd="1" destOrd="0" presId="urn:microsoft.com/office/officeart/2005/8/layout/hierarchy4"/>
    <dgm:cxn modelId="{33E07DB7-4B9C-452B-AE6E-B3CA787D16D3}" type="presParOf" srcId="{C81D74B4-95B8-45DA-A753-FD6B974B555B}" destId="{F5DB11E1-7004-4747-AC8B-050B0C7D3BAD}" srcOrd="2" destOrd="0" presId="urn:microsoft.com/office/officeart/2005/8/layout/hierarchy4"/>
    <dgm:cxn modelId="{2D7E9771-5EE5-4642-A779-F3591B010B66}" type="presParOf" srcId="{F5DB11E1-7004-4747-AC8B-050B0C7D3BAD}" destId="{EFACE47B-66EB-49FB-952C-AA658316EF59}" srcOrd="0" destOrd="0" presId="urn:microsoft.com/office/officeart/2005/8/layout/hierarchy4"/>
    <dgm:cxn modelId="{824F3150-5CE0-4213-B1B7-1573AC35590F}" type="presParOf" srcId="{EFACE47B-66EB-49FB-952C-AA658316EF59}" destId="{0DBCE57C-BA5A-4574-ACD9-45C012F4481A}" srcOrd="0" destOrd="0" presId="urn:microsoft.com/office/officeart/2005/8/layout/hierarchy4"/>
    <dgm:cxn modelId="{58BFBD23-E7BE-4AE4-A410-F58FA5909FD2}" type="presParOf" srcId="{EFACE47B-66EB-49FB-952C-AA658316EF59}" destId="{D3009E45-F498-449F-968D-86A9EC9D2111}" srcOrd="1" destOrd="0" presId="urn:microsoft.com/office/officeart/2005/8/layout/hierarchy4"/>
    <dgm:cxn modelId="{542EE54E-2D2A-40DE-97C4-A795A6A5E4EB}" type="presParOf" srcId="{F5DB11E1-7004-4747-AC8B-050B0C7D3BAD}" destId="{CB9F433A-54B0-443A-AE33-6E5E33198064}" srcOrd="1" destOrd="0" presId="urn:microsoft.com/office/officeart/2005/8/layout/hierarchy4"/>
    <dgm:cxn modelId="{4BE4FFBE-42DB-45CC-AE0C-9826BF5E8DAA}" type="presParOf" srcId="{F5DB11E1-7004-4747-AC8B-050B0C7D3BAD}" destId="{95E62A2E-7D8F-452D-AC49-DC633E5E6473}" srcOrd="2" destOrd="0" presId="urn:microsoft.com/office/officeart/2005/8/layout/hierarchy4"/>
    <dgm:cxn modelId="{26FB9A94-816C-431B-B033-489E8F00A64D}" type="presParOf" srcId="{95E62A2E-7D8F-452D-AC49-DC633E5E6473}" destId="{159279F1-DF9B-41CA-BD26-773CCDAA39B2}" srcOrd="0" destOrd="0" presId="urn:microsoft.com/office/officeart/2005/8/layout/hierarchy4"/>
    <dgm:cxn modelId="{100A2332-27A3-439B-BCEE-3F4BED0FEDC1}" type="presParOf" srcId="{95E62A2E-7D8F-452D-AC49-DC633E5E6473}" destId="{41B72291-65D1-447A-8770-7C51DC6B76B3}" srcOrd="1" destOrd="0" presId="urn:microsoft.com/office/officeart/2005/8/layout/hierarchy4"/>
    <dgm:cxn modelId="{F91568BF-E21C-42C5-9CCA-CDB6814195CD}" type="presParOf" srcId="{F5DB11E1-7004-4747-AC8B-050B0C7D3BAD}" destId="{14B21890-48E2-4E22-A30D-36E6D5BC574B}" srcOrd="3" destOrd="0" presId="urn:microsoft.com/office/officeart/2005/8/layout/hierarchy4"/>
    <dgm:cxn modelId="{E1249E4C-C410-42D6-A538-36DF897EB1C0}" type="presParOf" srcId="{F5DB11E1-7004-4747-AC8B-050B0C7D3BAD}" destId="{173B89A0-525E-48A2-9FB4-7DA1E033584A}" srcOrd="4" destOrd="0" presId="urn:microsoft.com/office/officeart/2005/8/layout/hierarchy4"/>
    <dgm:cxn modelId="{811748E6-A74A-4B28-B2B3-FF6352FAF4A3}" type="presParOf" srcId="{173B89A0-525E-48A2-9FB4-7DA1E033584A}" destId="{982BF399-0571-4B01-B685-2DC3267C9014}" srcOrd="0" destOrd="0" presId="urn:microsoft.com/office/officeart/2005/8/layout/hierarchy4"/>
    <dgm:cxn modelId="{5FF548D9-5942-4D71-B824-FCBF747AAE3F}" type="presParOf" srcId="{173B89A0-525E-48A2-9FB4-7DA1E033584A}" destId="{35D52DC2-5356-44B7-AEDD-FA176A7C1D3D}" srcOrd="1" destOrd="0" presId="urn:microsoft.com/office/officeart/2005/8/layout/hierarchy4"/>
    <dgm:cxn modelId="{A0268CC5-8FC3-4270-98B4-4ED95919DFDF}" type="presParOf" srcId="{F5DB11E1-7004-4747-AC8B-050B0C7D3BAD}" destId="{059A968A-2FAA-4306-ADBA-42DF332CEADB}" srcOrd="5" destOrd="0" presId="urn:microsoft.com/office/officeart/2005/8/layout/hierarchy4"/>
    <dgm:cxn modelId="{2FFD7B5F-FDFC-4098-9BE5-B4B33770D05A}" type="presParOf" srcId="{F5DB11E1-7004-4747-AC8B-050B0C7D3BAD}" destId="{978D4AFB-3FE4-44FE-B773-DBC8240BC65F}" srcOrd="6" destOrd="0" presId="urn:microsoft.com/office/officeart/2005/8/layout/hierarchy4"/>
    <dgm:cxn modelId="{23203966-5360-4F4B-96CA-DE7BC3741AA0}" type="presParOf" srcId="{978D4AFB-3FE4-44FE-B773-DBC8240BC65F}" destId="{113A4E1A-7B33-47DE-923C-EC7060137C2A}" srcOrd="0" destOrd="0" presId="urn:microsoft.com/office/officeart/2005/8/layout/hierarchy4"/>
    <dgm:cxn modelId="{38D639E5-D05C-4D18-A3D5-EF232B629542}" type="presParOf" srcId="{978D4AFB-3FE4-44FE-B773-DBC8240BC65F}" destId="{6097D916-DDE8-4232-9E8D-88ABD522365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C499CD-FD08-4FBA-AB0D-24305F094D79}" type="doc">
      <dgm:prSet loTypeId="urn:microsoft.com/office/officeart/2005/8/layout/orgChart1" loCatId="hierarchy" qsTypeId="urn:microsoft.com/office/officeart/2005/8/quickstyle/simple4" qsCatId="simple" csTypeId="urn:microsoft.com/office/officeart/2005/8/colors/accent1_2" csCatId="accent1"/>
      <dgm:spPr/>
      <dgm:t>
        <a:bodyPr/>
        <a:lstStyle/>
        <a:p>
          <a:endParaRPr lang="en-IN"/>
        </a:p>
      </dgm:t>
    </dgm:pt>
    <dgm:pt modelId="{57BE5C9F-910C-4689-99D5-14B3B6530DF8}">
      <dgm:prSet/>
      <dgm:spPr/>
      <dgm:t>
        <a:bodyPr/>
        <a:lstStyle/>
        <a:p>
          <a:r>
            <a:rPr lang="en-IN"/>
            <a:t>BASE</a:t>
          </a:r>
        </a:p>
      </dgm:t>
    </dgm:pt>
    <dgm:pt modelId="{C4DDC56E-0ABF-4B77-908F-474C73A6384A}" type="parTrans" cxnId="{B4CC7A2A-F1AF-4FA1-864E-A76D43CA980A}">
      <dgm:prSet/>
      <dgm:spPr/>
      <dgm:t>
        <a:bodyPr/>
        <a:lstStyle/>
        <a:p>
          <a:endParaRPr lang="en-IN"/>
        </a:p>
      </dgm:t>
    </dgm:pt>
    <dgm:pt modelId="{4A72E8AA-4F9B-45FD-A927-89A6B452BC5C}" type="sibTrans" cxnId="{B4CC7A2A-F1AF-4FA1-864E-A76D43CA980A}">
      <dgm:prSet/>
      <dgm:spPr/>
      <dgm:t>
        <a:bodyPr/>
        <a:lstStyle/>
        <a:p>
          <a:endParaRPr lang="en-IN"/>
        </a:p>
      </dgm:t>
    </dgm:pt>
    <dgm:pt modelId="{A8942B13-05E3-4B60-8F44-BCCA1269264A}">
      <dgm:prSet/>
      <dgm:spPr/>
      <dgm:t>
        <a:bodyPr/>
        <a:lstStyle/>
        <a:p>
          <a:r>
            <a:rPr lang="en-IN"/>
            <a:t>Basic Availability</a:t>
          </a:r>
        </a:p>
      </dgm:t>
    </dgm:pt>
    <dgm:pt modelId="{D01C48AC-E305-43D6-9167-502CEC64944D}" type="parTrans" cxnId="{13DE104F-995F-4AA9-8C3F-89102CBFF830}">
      <dgm:prSet/>
      <dgm:spPr/>
      <dgm:t>
        <a:bodyPr/>
        <a:lstStyle/>
        <a:p>
          <a:endParaRPr lang="en-IN"/>
        </a:p>
      </dgm:t>
    </dgm:pt>
    <dgm:pt modelId="{29B07B55-EDB4-409C-B1EC-473A39106FE5}" type="sibTrans" cxnId="{13DE104F-995F-4AA9-8C3F-89102CBFF830}">
      <dgm:prSet/>
      <dgm:spPr/>
      <dgm:t>
        <a:bodyPr/>
        <a:lstStyle/>
        <a:p>
          <a:endParaRPr lang="en-IN"/>
        </a:p>
      </dgm:t>
    </dgm:pt>
    <dgm:pt modelId="{314F3632-68BF-4915-BD83-60597734ADF8}">
      <dgm:prSet/>
      <dgm:spPr/>
      <dgm:t>
        <a:bodyPr/>
        <a:lstStyle/>
        <a:p>
          <a:r>
            <a:rPr lang="en-IN"/>
            <a:t>Soft-State</a:t>
          </a:r>
        </a:p>
      </dgm:t>
    </dgm:pt>
    <dgm:pt modelId="{05EF9BAF-6107-4737-AA23-4483552CCF59}" type="parTrans" cxnId="{2D4EAC51-45B5-44BB-9A11-FF63334441BA}">
      <dgm:prSet/>
      <dgm:spPr/>
      <dgm:t>
        <a:bodyPr/>
        <a:lstStyle/>
        <a:p>
          <a:endParaRPr lang="en-IN"/>
        </a:p>
      </dgm:t>
    </dgm:pt>
    <dgm:pt modelId="{8F2E7597-6123-46F5-8B88-E5AA0DCB748A}" type="sibTrans" cxnId="{2D4EAC51-45B5-44BB-9A11-FF63334441BA}">
      <dgm:prSet/>
      <dgm:spPr/>
      <dgm:t>
        <a:bodyPr/>
        <a:lstStyle/>
        <a:p>
          <a:endParaRPr lang="en-IN"/>
        </a:p>
      </dgm:t>
    </dgm:pt>
    <dgm:pt modelId="{50BF37DF-8A27-4451-98BB-62ED3D237FCF}">
      <dgm:prSet/>
      <dgm:spPr/>
      <dgm:t>
        <a:bodyPr/>
        <a:lstStyle/>
        <a:p>
          <a:r>
            <a:rPr lang="en-IN"/>
            <a:t>Eventual Consistency</a:t>
          </a:r>
        </a:p>
      </dgm:t>
    </dgm:pt>
    <dgm:pt modelId="{D365391D-3C56-4982-934B-04E799A1231D}" type="parTrans" cxnId="{F28FE3CC-37D4-464A-A975-DA117AF2A3C8}">
      <dgm:prSet/>
      <dgm:spPr/>
      <dgm:t>
        <a:bodyPr/>
        <a:lstStyle/>
        <a:p>
          <a:endParaRPr lang="en-IN"/>
        </a:p>
      </dgm:t>
    </dgm:pt>
    <dgm:pt modelId="{A382B4E2-CBDA-4F37-A348-915283EE36CA}" type="sibTrans" cxnId="{F28FE3CC-37D4-464A-A975-DA117AF2A3C8}">
      <dgm:prSet/>
      <dgm:spPr/>
      <dgm:t>
        <a:bodyPr/>
        <a:lstStyle/>
        <a:p>
          <a:endParaRPr lang="en-IN"/>
        </a:p>
      </dgm:t>
    </dgm:pt>
    <dgm:pt modelId="{45219115-47B7-4328-B8D4-A953AB5C5EF8}" type="pres">
      <dgm:prSet presAssocID="{66C499CD-FD08-4FBA-AB0D-24305F094D79}" presName="hierChild1" presStyleCnt="0">
        <dgm:presLayoutVars>
          <dgm:orgChart val="1"/>
          <dgm:chPref val="1"/>
          <dgm:dir/>
          <dgm:animOne val="branch"/>
          <dgm:animLvl val="lvl"/>
          <dgm:resizeHandles/>
        </dgm:presLayoutVars>
      </dgm:prSet>
      <dgm:spPr/>
    </dgm:pt>
    <dgm:pt modelId="{F1D9BFEC-74EF-449F-9EF2-D12CBC42065F}" type="pres">
      <dgm:prSet presAssocID="{57BE5C9F-910C-4689-99D5-14B3B6530DF8}" presName="hierRoot1" presStyleCnt="0">
        <dgm:presLayoutVars>
          <dgm:hierBranch val="init"/>
        </dgm:presLayoutVars>
      </dgm:prSet>
      <dgm:spPr/>
    </dgm:pt>
    <dgm:pt modelId="{79B7ED31-90E6-4697-996D-4D637AE678EF}" type="pres">
      <dgm:prSet presAssocID="{57BE5C9F-910C-4689-99D5-14B3B6530DF8}" presName="rootComposite1" presStyleCnt="0"/>
      <dgm:spPr/>
    </dgm:pt>
    <dgm:pt modelId="{65F90F3A-17CA-478F-A105-DBEE97A38385}" type="pres">
      <dgm:prSet presAssocID="{57BE5C9F-910C-4689-99D5-14B3B6530DF8}" presName="rootText1" presStyleLbl="node0" presStyleIdx="0" presStyleCnt="1">
        <dgm:presLayoutVars>
          <dgm:chPref val="3"/>
        </dgm:presLayoutVars>
      </dgm:prSet>
      <dgm:spPr/>
    </dgm:pt>
    <dgm:pt modelId="{01DB96FD-1871-4F7D-8A06-85605B0833E5}" type="pres">
      <dgm:prSet presAssocID="{57BE5C9F-910C-4689-99D5-14B3B6530DF8}" presName="rootConnector1" presStyleLbl="node1" presStyleIdx="0" presStyleCnt="0"/>
      <dgm:spPr/>
    </dgm:pt>
    <dgm:pt modelId="{95B5155F-74AF-479E-8F78-97D73FC217FC}" type="pres">
      <dgm:prSet presAssocID="{57BE5C9F-910C-4689-99D5-14B3B6530DF8}" presName="hierChild2" presStyleCnt="0"/>
      <dgm:spPr/>
    </dgm:pt>
    <dgm:pt modelId="{1C987EDE-0A6F-43E7-86E7-13160991AA81}" type="pres">
      <dgm:prSet presAssocID="{D01C48AC-E305-43D6-9167-502CEC64944D}" presName="Name37" presStyleLbl="parChTrans1D2" presStyleIdx="0" presStyleCnt="3"/>
      <dgm:spPr/>
    </dgm:pt>
    <dgm:pt modelId="{C0FEB248-E1C3-49A5-806F-EEC47DB61D8A}" type="pres">
      <dgm:prSet presAssocID="{A8942B13-05E3-4B60-8F44-BCCA1269264A}" presName="hierRoot2" presStyleCnt="0">
        <dgm:presLayoutVars>
          <dgm:hierBranch val="init"/>
        </dgm:presLayoutVars>
      </dgm:prSet>
      <dgm:spPr/>
    </dgm:pt>
    <dgm:pt modelId="{DA7DFE76-2C16-42EC-80FA-81799ED63204}" type="pres">
      <dgm:prSet presAssocID="{A8942B13-05E3-4B60-8F44-BCCA1269264A}" presName="rootComposite" presStyleCnt="0"/>
      <dgm:spPr/>
    </dgm:pt>
    <dgm:pt modelId="{F25941DA-BE01-4A70-8885-B65E0EB5F608}" type="pres">
      <dgm:prSet presAssocID="{A8942B13-05E3-4B60-8F44-BCCA1269264A}" presName="rootText" presStyleLbl="node2" presStyleIdx="0" presStyleCnt="3">
        <dgm:presLayoutVars>
          <dgm:chPref val="3"/>
        </dgm:presLayoutVars>
      </dgm:prSet>
      <dgm:spPr/>
    </dgm:pt>
    <dgm:pt modelId="{847AF065-4A95-481F-B3F5-15C6746D4149}" type="pres">
      <dgm:prSet presAssocID="{A8942B13-05E3-4B60-8F44-BCCA1269264A}" presName="rootConnector" presStyleLbl="node2" presStyleIdx="0" presStyleCnt="3"/>
      <dgm:spPr/>
    </dgm:pt>
    <dgm:pt modelId="{EC9A8C26-B3E5-466F-874C-5D518C3A998C}" type="pres">
      <dgm:prSet presAssocID="{A8942B13-05E3-4B60-8F44-BCCA1269264A}" presName="hierChild4" presStyleCnt="0"/>
      <dgm:spPr/>
    </dgm:pt>
    <dgm:pt modelId="{B882BBC7-40C8-4A0A-B748-E19D2EF225F5}" type="pres">
      <dgm:prSet presAssocID="{A8942B13-05E3-4B60-8F44-BCCA1269264A}" presName="hierChild5" presStyleCnt="0"/>
      <dgm:spPr/>
    </dgm:pt>
    <dgm:pt modelId="{E4A54EF1-81E6-48D1-A28C-1F4FA899543D}" type="pres">
      <dgm:prSet presAssocID="{05EF9BAF-6107-4737-AA23-4483552CCF59}" presName="Name37" presStyleLbl="parChTrans1D2" presStyleIdx="1" presStyleCnt="3"/>
      <dgm:spPr/>
    </dgm:pt>
    <dgm:pt modelId="{0FF467D2-E034-4521-AF9F-827241CD02A0}" type="pres">
      <dgm:prSet presAssocID="{314F3632-68BF-4915-BD83-60597734ADF8}" presName="hierRoot2" presStyleCnt="0">
        <dgm:presLayoutVars>
          <dgm:hierBranch val="init"/>
        </dgm:presLayoutVars>
      </dgm:prSet>
      <dgm:spPr/>
    </dgm:pt>
    <dgm:pt modelId="{DC281D5B-5A40-4DA3-BB3C-A21CA13B88A7}" type="pres">
      <dgm:prSet presAssocID="{314F3632-68BF-4915-BD83-60597734ADF8}" presName="rootComposite" presStyleCnt="0"/>
      <dgm:spPr/>
    </dgm:pt>
    <dgm:pt modelId="{22CE9B77-EAF5-4837-AD61-D169FC049B0F}" type="pres">
      <dgm:prSet presAssocID="{314F3632-68BF-4915-BD83-60597734ADF8}" presName="rootText" presStyleLbl="node2" presStyleIdx="1" presStyleCnt="3">
        <dgm:presLayoutVars>
          <dgm:chPref val="3"/>
        </dgm:presLayoutVars>
      </dgm:prSet>
      <dgm:spPr/>
    </dgm:pt>
    <dgm:pt modelId="{21209E58-9A7F-4B2D-B0CE-AC64DEF5EBA2}" type="pres">
      <dgm:prSet presAssocID="{314F3632-68BF-4915-BD83-60597734ADF8}" presName="rootConnector" presStyleLbl="node2" presStyleIdx="1" presStyleCnt="3"/>
      <dgm:spPr/>
    </dgm:pt>
    <dgm:pt modelId="{6DEC2776-5284-40A1-A151-9698C2F2F54D}" type="pres">
      <dgm:prSet presAssocID="{314F3632-68BF-4915-BD83-60597734ADF8}" presName="hierChild4" presStyleCnt="0"/>
      <dgm:spPr/>
    </dgm:pt>
    <dgm:pt modelId="{679ECD5E-9B25-4AEC-9BA1-4832C66BB63A}" type="pres">
      <dgm:prSet presAssocID="{314F3632-68BF-4915-BD83-60597734ADF8}" presName="hierChild5" presStyleCnt="0"/>
      <dgm:spPr/>
    </dgm:pt>
    <dgm:pt modelId="{BE30653C-82ED-4CE5-A328-250629E83C4B}" type="pres">
      <dgm:prSet presAssocID="{D365391D-3C56-4982-934B-04E799A1231D}" presName="Name37" presStyleLbl="parChTrans1D2" presStyleIdx="2" presStyleCnt="3"/>
      <dgm:spPr/>
    </dgm:pt>
    <dgm:pt modelId="{7F059F97-D05F-497B-9DE4-E62A00ADD116}" type="pres">
      <dgm:prSet presAssocID="{50BF37DF-8A27-4451-98BB-62ED3D237FCF}" presName="hierRoot2" presStyleCnt="0">
        <dgm:presLayoutVars>
          <dgm:hierBranch val="init"/>
        </dgm:presLayoutVars>
      </dgm:prSet>
      <dgm:spPr/>
    </dgm:pt>
    <dgm:pt modelId="{C1D4DB7B-39DA-4C47-874C-45BC2368EC20}" type="pres">
      <dgm:prSet presAssocID="{50BF37DF-8A27-4451-98BB-62ED3D237FCF}" presName="rootComposite" presStyleCnt="0"/>
      <dgm:spPr/>
    </dgm:pt>
    <dgm:pt modelId="{F5B7EAA0-9411-48F0-886E-8F47FF0E32DD}" type="pres">
      <dgm:prSet presAssocID="{50BF37DF-8A27-4451-98BB-62ED3D237FCF}" presName="rootText" presStyleLbl="node2" presStyleIdx="2" presStyleCnt="3">
        <dgm:presLayoutVars>
          <dgm:chPref val="3"/>
        </dgm:presLayoutVars>
      </dgm:prSet>
      <dgm:spPr/>
    </dgm:pt>
    <dgm:pt modelId="{8EB00773-78EB-44F4-A682-7AA14535DEED}" type="pres">
      <dgm:prSet presAssocID="{50BF37DF-8A27-4451-98BB-62ED3D237FCF}" presName="rootConnector" presStyleLbl="node2" presStyleIdx="2" presStyleCnt="3"/>
      <dgm:spPr/>
    </dgm:pt>
    <dgm:pt modelId="{19D94D3E-63F9-497D-AF2C-4C621279A07E}" type="pres">
      <dgm:prSet presAssocID="{50BF37DF-8A27-4451-98BB-62ED3D237FCF}" presName="hierChild4" presStyleCnt="0"/>
      <dgm:spPr/>
    </dgm:pt>
    <dgm:pt modelId="{27716A0F-EF7D-4FBE-B4D2-983DB9A5D4F6}" type="pres">
      <dgm:prSet presAssocID="{50BF37DF-8A27-4451-98BB-62ED3D237FCF}" presName="hierChild5" presStyleCnt="0"/>
      <dgm:spPr/>
    </dgm:pt>
    <dgm:pt modelId="{53A8FDC6-603D-4B4A-AD0E-0809578E50B3}" type="pres">
      <dgm:prSet presAssocID="{57BE5C9F-910C-4689-99D5-14B3B6530DF8}" presName="hierChild3" presStyleCnt="0"/>
      <dgm:spPr/>
    </dgm:pt>
  </dgm:ptLst>
  <dgm:cxnLst>
    <dgm:cxn modelId="{475BF815-D5D1-4C57-AABC-8F3A0A3A6824}" type="presOf" srcId="{A8942B13-05E3-4B60-8F44-BCCA1269264A}" destId="{F25941DA-BE01-4A70-8885-B65E0EB5F608}" srcOrd="0" destOrd="0" presId="urn:microsoft.com/office/officeart/2005/8/layout/orgChart1"/>
    <dgm:cxn modelId="{B4CC7A2A-F1AF-4FA1-864E-A76D43CA980A}" srcId="{66C499CD-FD08-4FBA-AB0D-24305F094D79}" destId="{57BE5C9F-910C-4689-99D5-14B3B6530DF8}" srcOrd="0" destOrd="0" parTransId="{C4DDC56E-0ABF-4B77-908F-474C73A6384A}" sibTransId="{4A72E8AA-4F9B-45FD-A927-89A6B452BC5C}"/>
    <dgm:cxn modelId="{E58ECF4E-6A18-4F7F-90CF-70195BB858EA}" type="presOf" srcId="{D01C48AC-E305-43D6-9167-502CEC64944D}" destId="{1C987EDE-0A6F-43E7-86E7-13160991AA81}" srcOrd="0" destOrd="0" presId="urn:microsoft.com/office/officeart/2005/8/layout/orgChart1"/>
    <dgm:cxn modelId="{13DE104F-995F-4AA9-8C3F-89102CBFF830}" srcId="{57BE5C9F-910C-4689-99D5-14B3B6530DF8}" destId="{A8942B13-05E3-4B60-8F44-BCCA1269264A}" srcOrd="0" destOrd="0" parTransId="{D01C48AC-E305-43D6-9167-502CEC64944D}" sibTransId="{29B07B55-EDB4-409C-B1EC-473A39106FE5}"/>
    <dgm:cxn modelId="{2D4EAC51-45B5-44BB-9A11-FF63334441BA}" srcId="{57BE5C9F-910C-4689-99D5-14B3B6530DF8}" destId="{314F3632-68BF-4915-BD83-60597734ADF8}" srcOrd="1" destOrd="0" parTransId="{05EF9BAF-6107-4737-AA23-4483552CCF59}" sibTransId="{8F2E7597-6123-46F5-8B88-E5AA0DCB748A}"/>
    <dgm:cxn modelId="{8229AA7A-0535-498D-8355-8C575B9A21C9}" type="presOf" srcId="{D365391D-3C56-4982-934B-04E799A1231D}" destId="{BE30653C-82ED-4CE5-A328-250629E83C4B}" srcOrd="0" destOrd="0" presId="urn:microsoft.com/office/officeart/2005/8/layout/orgChart1"/>
    <dgm:cxn modelId="{FB3DDE7E-E7E9-426C-9FE2-0AF56BCC6E1D}" type="presOf" srcId="{50BF37DF-8A27-4451-98BB-62ED3D237FCF}" destId="{8EB00773-78EB-44F4-A682-7AA14535DEED}" srcOrd="1" destOrd="0" presId="urn:microsoft.com/office/officeart/2005/8/layout/orgChart1"/>
    <dgm:cxn modelId="{FD60E0A2-B1B8-4903-86A5-29E80FCD2E7E}" type="presOf" srcId="{57BE5C9F-910C-4689-99D5-14B3B6530DF8}" destId="{01DB96FD-1871-4F7D-8A06-85605B0833E5}" srcOrd="1" destOrd="0" presId="urn:microsoft.com/office/officeart/2005/8/layout/orgChart1"/>
    <dgm:cxn modelId="{CAFF0CC2-3208-4182-9C9A-94E3D45EFEEF}" type="presOf" srcId="{314F3632-68BF-4915-BD83-60597734ADF8}" destId="{22CE9B77-EAF5-4837-AD61-D169FC049B0F}" srcOrd="0" destOrd="0" presId="urn:microsoft.com/office/officeart/2005/8/layout/orgChart1"/>
    <dgm:cxn modelId="{216B52C5-44D1-4981-B946-A16F5ED947CC}" type="presOf" srcId="{57BE5C9F-910C-4689-99D5-14B3B6530DF8}" destId="{65F90F3A-17CA-478F-A105-DBEE97A38385}" srcOrd="0" destOrd="0" presId="urn:microsoft.com/office/officeart/2005/8/layout/orgChart1"/>
    <dgm:cxn modelId="{F28FE3CC-37D4-464A-A975-DA117AF2A3C8}" srcId="{57BE5C9F-910C-4689-99D5-14B3B6530DF8}" destId="{50BF37DF-8A27-4451-98BB-62ED3D237FCF}" srcOrd="2" destOrd="0" parTransId="{D365391D-3C56-4982-934B-04E799A1231D}" sibTransId="{A382B4E2-CBDA-4F37-A348-915283EE36CA}"/>
    <dgm:cxn modelId="{37A091D4-B15D-4D17-AAAB-2C03DFF17106}" type="presOf" srcId="{50BF37DF-8A27-4451-98BB-62ED3D237FCF}" destId="{F5B7EAA0-9411-48F0-886E-8F47FF0E32DD}" srcOrd="0" destOrd="0" presId="urn:microsoft.com/office/officeart/2005/8/layout/orgChart1"/>
    <dgm:cxn modelId="{098BA1DB-B1C9-46B5-AA14-95A3786CEDC2}" type="presOf" srcId="{A8942B13-05E3-4B60-8F44-BCCA1269264A}" destId="{847AF065-4A95-481F-B3F5-15C6746D4149}" srcOrd="1" destOrd="0" presId="urn:microsoft.com/office/officeart/2005/8/layout/orgChart1"/>
    <dgm:cxn modelId="{BFE1B2DD-23E4-4023-A1C9-932B801D4BC3}" type="presOf" srcId="{05EF9BAF-6107-4737-AA23-4483552CCF59}" destId="{E4A54EF1-81E6-48D1-A28C-1F4FA899543D}" srcOrd="0" destOrd="0" presId="urn:microsoft.com/office/officeart/2005/8/layout/orgChart1"/>
    <dgm:cxn modelId="{712421E5-BD72-47FF-A561-2514FF443019}" type="presOf" srcId="{314F3632-68BF-4915-BD83-60597734ADF8}" destId="{21209E58-9A7F-4B2D-B0CE-AC64DEF5EBA2}" srcOrd="1" destOrd="0" presId="urn:microsoft.com/office/officeart/2005/8/layout/orgChart1"/>
    <dgm:cxn modelId="{59DC5BFD-02B4-430E-B5A0-5B0A1883DFE3}" type="presOf" srcId="{66C499CD-FD08-4FBA-AB0D-24305F094D79}" destId="{45219115-47B7-4328-B8D4-A953AB5C5EF8}" srcOrd="0" destOrd="0" presId="urn:microsoft.com/office/officeart/2005/8/layout/orgChart1"/>
    <dgm:cxn modelId="{9D4A5B27-40C0-4486-AE62-EEAA59DCC8A6}" type="presParOf" srcId="{45219115-47B7-4328-B8D4-A953AB5C5EF8}" destId="{F1D9BFEC-74EF-449F-9EF2-D12CBC42065F}" srcOrd="0" destOrd="0" presId="urn:microsoft.com/office/officeart/2005/8/layout/orgChart1"/>
    <dgm:cxn modelId="{B90EF014-38FC-482E-AADA-3E88B1D87378}" type="presParOf" srcId="{F1D9BFEC-74EF-449F-9EF2-D12CBC42065F}" destId="{79B7ED31-90E6-4697-996D-4D637AE678EF}" srcOrd="0" destOrd="0" presId="urn:microsoft.com/office/officeart/2005/8/layout/orgChart1"/>
    <dgm:cxn modelId="{4DCD01A3-BFB4-4718-A0C3-D9148B373DAE}" type="presParOf" srcId="{79B7ED31-90E6-4697-996D-4D637AE678EF}" destId="{65F90F3A-17CA-478F-A105-DBEE97A38385}" srcOrd="0" destOrd="0" presId="urn:microsoft.com/office/officeart/2005/8/layout/orgChart1"/>
    <dgm:cxn modelId="{5CD88C55-B6CC-4144-9A41-A2977907BAD8}" type="presParOf" srcId="{79B7ED31-90E6-4697-996D-4D637AE678EF}" destId="{01DB96FD-1871-4F7D-8A06-85605B0833E5}" srcOrd="1" destOrd="0" presId="urn:microsoft.com/office/officeart/2005/8/layout/orgChart1"/>
    <dgm:cxn modelId="{1035894D-3D92-4C34-8C3E-A0612DB516C2}" type="presParOf" srcId="{F1D9BFEC-74EF-449F-9EF2-D12CBC42065F}" destId="{95B5155F-74AF-479E-8F78-97D73FC217FC}" srcOrd="1" destOrd="0" presId="urn:microsoft.com/office/officeart/2005/8/layout/orgChart1"/>
    <dgm:cxn modelId="{BB225DB7-1793-439F-9071-416EC53BABF2}" type="presParOf" srcId="{95B5155F-74AF-479E-8F78-97D73FC217FC}" destId="{1C987EDE-0A6F-43E7-86E7-13160991AA81}" srcOrd="0" destOrd="0" presId="urn:microsoft.com/office/officeart/2005/8/layout/orgChart1"/>
    <dgm:cxn modelId="{3866BF0C-1187-4E3B-B26D-7466788CB66B}" type="presParOf" srcId="{95B5155F-74AF-479E-8F78-97D73FC217FC}" destId="{C0FEB248-E1C3-49A5-806F-EEC47DB61D8A}" srcOrd="1" destOrd="0" presId="urn:microsoft.com/office/officeart/2005/8/layout/orgChart1"/>
    <dgm:cxn modelId="{95ED2F2A-40D5-42BF-AD99-6ADE1CFB0237}" type="presParOf" srcId="{C0FEB248-E1C3-49A5-806F-EEC47DB61D8A}" destId="{DA7DFE76-2C16-42EC-80FA-81799ED63204}" srcOrd="0" destOrd="0" presId="urn:microsoft.com/office/officeart/2005/8/layout/orgChart1"/>
    <dgm:cxn modelId="{D967D28B-FC01-4F6D-B2C7-EA60A96F6EF7}" type="presParOf" srcId="{DA7DFE76-2C16-42EC-80FA-81799ED63204}" destId="{F25941DA-BE01-4A70-8885-B65E0EB5F608}" srcOrd="0" destOrd="0" presId="urn:microsoft.com/office/officeart/2005/8/layout/orgChart1"/>
    <dgm:cxn modelId="{51932942-72F5-42FF-A421-042AA57693EF}" type="presParOf" srcId="{DA7DFE76-2C16-42EC-80FA-81799ED63204}" destId="{847AF065-4A95-481F-B3F5-15C6746D4149}" srcOrd="1" destOrd="0" presId="urn:microsoft.com/office/officeart/2005/8/layout/orgChart1"/>
    <dgm:cxn modelId="{E447D561-0194-41E0-A3D4-73DEF563EFEE}" type="presParOf" srcId="{C0FEB248-E1C3-49A5-806F-EEC47DB61D8A}" destId="{EC9A8C26-B3E5-466F-874C-5D518C3A998C}" srcOrd="1" destOrd="0" presId="urn:microsoft.com/office/officeart/2005/8/layout/orgChart1"/>
    <dgm:cxn modelId="{1C6AE9AB-15F4-45F8-9DEE-B331831B1D59}" type="presParOf" srcId="{C0FEB248-E1C3-49A5-806F-EEC47DB61D8A}" destId="{B882BBC7-40C8-4A0A-B748-E19D2EF225F5}" srcOrd="2" destOrd="0" presId="urn:microsoft.com/office/officeart/2005/8/layout/orgChart1"/>
    <dgm:cxn modelId="{D9F18ABE-B2BD-4618-B40B-13331B329073}" type="presParOf" srcId="{95B5155F-74AF-479E-8F78-97D73FC217FC}" destId="{E4A54EF1-81E6-48D1-A28C-1F4FA899543D}" srcOrd="2" destOrd="0" presId="urn:microsoft.com/office/officeart/2005/8/layout/orgChart1"/>
    <dgm:cxn modelId="{CC6976F9-894C-4931-A049-065047299A5B}" type="presParOf" srcId="{95B5155F-74AF-479E-8F78-97D73FC217FC}" destId="{0FF467D2-E034-4521-AF9F-827241CD02A0}" srcOrd="3" destOrd="0" presId="urn:microsoft.com/office/officeart/2005/8/layout/orgChart1"/>
    <dgm:cxn modelId="{8EDF2DC4-24E3-486F-8822-3388604B8807}" type="presParOf" srcId="{0FF467D2-E034-4521-AF9F-827241CD02A0}" destId="{DC281D5B-5A40-4DA3-BB3C-A21CA13B88A7}" srcOrd="0" destOrd="0" presId="urn:microsoft.com/office/officeart/2005/8/layout/orgChart1"/>
    <dgm:cxn modelId="{FD4A7AC6-241A-401E-B865-89E28FC8F4D4}" type="presParOf" srcId="{DC281D5B-5A40-4DA3-BB3C-A21CA13B88A7}" destId="{22CE9B77-EAF5-4837-AD61-D169FC049B0F}" srcOrd="0" destOrd="0" presId="urn:microsoft.com/office/officeart/2005/8/layout/orgChart1"/>
    <dgm:cxn modelId="{1E5D85BE-87E9-479B-B7D7-DC11A687FF74}" type="presParOf" srcId="{DC281D5B-5A40-4DA3-BB3C-A21CA13B88A7}" destId="{21209E58-9A7F-4B2D-B0CE-AC64DEF5EBA2}" srcOrd="1" destOrd="0" presId="urn:microsoft.com/office/officeart/2005/8/layout/orgChart1"/>
    <dgm:cxn modelId="{FA2D8676-E457-4C9C-96C6-0E572B6499F6}" type="presParOf" srcId="{0FF467D2-E034-4521-AF9F-827241CD02A0}" destId="{6DEC2776-5284-40A1-A151-9698C2F2F54D}" srcOrd="1" destOrd="0" presId="urn:microsoft.com/office/officeart/2005/8/layout/orgChart1"/>
    <dgm:cxn modelId="{CCE7506A-7C01-4C94-8782-15722CD8A81F}" type="presParOf" srcId="{0FF467D2-E034-4521-AF9F-827241CD02A0}" destId="{679ECD5E-9B25-4AEC-9BA1-4832C66BB63A}" srcOrd="2" destOrd="0" presId="urn:microsoft.com/office/officeart/2005/8/layout/orgChart1"/>
    <dgm:cxn modelId="{8D5AC8EE-3BFA-475E-A748-62A3BAB487DF}" type="presParOf" srcId="{95B5155F-74AF-479E-8F78-97D73FC217FC}" destId="{BE30653C-82ED-4CE5-A328-250629E83C4B}" srcOrd="4" destOrd="0" presId="urn:microsoft.com/office/officeart/2005/8/layout/orgChart1"/>
    <dgm:cxn modelId="{20D560AB-A88A-42AA-8808-16DA146A1FB3}" type="presParOf" srcId="{95B5155F-74AF-479E-8F78-97D73FC217FC}" destId="{7F059F97-D05F-497B-9DE4-E62A00ADD116}" srcOrd="5" destOrd="0" presId="urn:microsoft.com/office/officeart/2005/8/layout/orgChart1"/>
    <dgm:cxn modelId="{9E908CC9-8BA3-4E0D-AE3C-2ECE858B88A5}" type="presParOf" srcId="{7F059F97-D05F-497B-9DE4-E62A00ADD116}" destId="{C1D4DB7B-39DA-4C47-874C-45BC2368EC20}" srcOrd="0" destOrd="0" presId="urn:microsoft.com/office/officeart/2005/8/layout/orgChart1"/>
    <dgm:cxn modelId="{1F780314-E4A7-45C0-9C8C-3E1A13E00C36}" type="presParOf" srcId="{C1D4DB7B-39DA-4C47-874C-45BC2368EC20}" destId="{F5B7EAA0-9411-48F0-886E-8F47FF0E32DD}" srcOrd="0" destOrd="0" presId="urn:microsoft.com/office/officeart/2005/8/layout/orgChart1"/>
    <dgm:cxn modelId="{0F989A16-77F2-4A77-8FAE-6BC7FC79A15A}" type="presParOf" srcId="{C1D4DB7B-39DA-4C47-874C-45BC2368EC20}" destId="{8EB00773-78EB-44F4-A682-7AA14535DEED}" srcOrd="1" destOrd="0" presId="urn:microsoft.com/office/officeart/2005/8/layout/orgChart1"/>
    <dgm:cxn modelId="{463D6A28-880F-4D3D-B306-E068F4379DC5}" type="presParOf" srcId="{7F059F97-D05F-497B-9DE4-E62A00ADD116}" destId="{19D94D3E-63F9-497D-AF2C-4C621279A07E}" srcOrd="1" destOrd="0" presId="urn:microsoft.com/office/officeart/2005/8/layout/orgChart1"/>
    <dgm:cxn modelId="{7FAF53D2-4671-4CD9-9608-D8FC532C6E82}" type="presParOf" srcId="{7F059F97-D05F-497B-9DE4-E62A00ADD116}" destId="{27716A0F-EF7D-4FBE-B4D2-983DB9A5D4F6}" srcOrd="2" destOrd="0" presId="urn:microsoft.com/office/officeart/2005/8/layout/orgChart1"/>
    <dgm:cxn modelId="{DF5A7998-C571-451F-9150-3AE0FAF8C211}" type="presParOf" srcId="{F1D9BFEC-74EF-449F-9EF2-D12CBC42065F}" destId="{53A8FDC6-603D-4B4A-AD0E-0809578E50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8FA1E6E-866A-402F-BE88-3EC98E7E97FD}" type="doc">
      <dgm:prSet loTypeId="urn:microsoft.com/office/officeart/2005/8/layout/vList2" loCatId="list" qsTypeId="urn:microsoft.com/office/officeart/2005/8/quickstyle/3d5" qsCatId="3D" csTypeId="urn:microsoft.com/office/officeart/2005/8/colors/accent1_2" csCatId="accent1"/>
      <dgm:spPr/>
      <dgm:t>
        <a:bodyPr/>
        <a:lstStyle/>
        <a:p>
          <a:endParaRPr lang="en-IN"/>
        </a:p>
      </dgm:t>
    </dgm:pt>
    <dgm:pt modelId="{7DABEE87-F921-4135-8380-C48D129DD044}">
      <dgm:prSet/>
      <dgm:spPr/>
      <dgm:t>
        <a:bodyPr/>
        <a:lstStyle/>
        <a:p>
          <a:r>
            <a:rPr lang="en-IN"/>
            <a:t>Consistency</a:t>
          </a:r>
        </a:p>
      </dgm:t>
    </dgm:pt>
    <dgm:pt modelId="{BF66396A-FF3F-4AB6-8163-401C64631E7B}" type="parTrans" cxnId="{9F2DE9B5-92B6-438C-BE50-7E9627AD8B28}">
      <dgm:prSet/>
      <dgm:spPr/>
      <dgm:t>
        <a:bodyPr/>
        <a:lstStyle/>
        <a:p>
          <a:endParaRPr lang="en-IN"/>
        </a:p>
      </dgm:t>
    </dgm:pt>
    <dgm:pt modelId="{C2DD0751-157A-4310-A6B1-7BE378244260}" type="sibTrans" cxnId="{9F2DE9B5-92B6-438C-BE50-7E9627AD8B28}">
      <dgm:prSet/>
      <dgm:spPr/>
      <dgm:t>
        <a:bodyPr/>
        <a:lstStyle/>
        <a:p>
          <a:endParaRPr lang="en-IN"/>
        </a:p>
      </dgm:t>
    </dgm:pt>
    <dgm:pt modelId="{4E532E94-8CB6-46A1-9BF9-633DFCF72B41}">
      <dgm:prSet/>
      <dgm:spPr/>
      <dgm:t>
        <a:bodyPr/>
        <a:lstStyle/>
        <a:p>
          <a:r>
            <a:rPr lang="en-IN"/>
            <a:t>Availability</a:t>
          </a:r>
        </a:p>
      </dgm:t>
    </dgm:pt>
    <dgm:pt modelId="{C9F144F8-8375-4BAA-9AE4-5E295A05FE66}" type="parTrans" cxnId="{2889FC4A-5EF2-43A2-B7E3-E314DA2488A7}">
      <dgm:prSet/>
      <dgm:spPr/>
      <dgm:t>
        <a:bodyPr/>
        <a:lstStyle/>
        <a:p>
          <a:endParaRPr lang="en-IN"/>
        </a:p>
      </dgm:t>
    </dgm:pt>
    <dgm:pt modelId="{A9F818CF-5949-4AF3-A67D-21AB9F19524B}" type="sibTrans" cxnId="{2889FC4A-5EF2-43A2-B7E3-E314DA2488A7}">
      <dgm:prSet/>
      <dgm:spPr/>
      <dgm:t>
        <a:bodyPr/>
        <a:lstStyle/>
        <a:p>
          <a:endParaRPr lang="en-IN"/>
        </a:p>
      </dgm:t>
    </dgm:pt>
    <dgm:pt modelId="{778F5C6C-5530-4E50-8C72-FE1DE16E704A}">
      <dgm:prSet/>
      <dgm:spPr/>
      <dgm:t>
        <a:bodyPr/>
        <a:lstStyle/>
        <a:p>
          <a:r>
            <a:rPr lang="en-IN"/>
            <a:t>Partition Tolerance</a:t>
          </a:r>
        </a:p>
      </dgm:t>
    </dgm:pt>
    <dgm:pt modelId="{3D959C8B-5A2B-440B-B018-51CF0891A009}" type="parTrans" cxnId="{E358DCAF-230E-46B9-BE1B-0A652FE721F7}">
      <dgm:prSet/>
      <dgm:spPr/>
      <dgm:t>
        <a:bodyPr/>
        <a:lstStyle/>
        <a:p>
          <a:endParaRPr lang="en-IN"/>
        </a:p>
      </dgm:t>
    </dgm:pt>
    <dgm:pt modelId="{A34F13B1-64A1-4373-A793-65445D234C13}" type="sibTrans" cxnId="{E358DCAF-230E-46B9-BE1B-0A652FE721F7}">
      <dgm:prSet/>
      <dgm:spPr/>
      <dgm:t>
        <a:bodyPr/>
        <a:lstStyle/>
        <a:p>
          <a:endParaRPr lang="en-IN"/>
        </a:p>
      </dgm:t>
    </dgm:pt>
    <dgm:pt modelId="{263EE889-C997-4351-8222-3B6DC660CD97}" type="pres">
      <dgm:prSet presAssocID="{58FA1E6E-866A-402F-BE88-3EC98E7E97FD}" presName="linear" presStyleCnt="0">
        <dgm:presLayoutVars>
          <dgm:animLvl val="lvl"/>
          <dgm:resizeHandles val="exact"/>
        </dgm:presLayoutVars>
      </dgm:prSet>
      <dgm:spPr/>
    </dgm:pt>
    <dgm:pt modelId="{E3930422-FA84-40F2-B1A9-77238204088A}" type="pres">
      <dgm:prSet presAssocID="{7DABEE87-F921-4135-8380-C48D129DD044}" presName="parentText" presStyleLbl="node1" presStyleIdx="0" presStyleCnt="3">
        <dgm:presLayoutVars>
          <dgm:chMax val="0"/>
          <dgm:bulletEnabled val="1"/>
        </dgm:presLayoutVars>
      </dgm:prSet>
      <dgm:spPr/>
    </dgm:pt>
    <dgm:pt modelId="{87178E02-785D-4B29-BAFF-84EA7C4E887A}" type="pres">
      <dgm:prSet presAssocID="{C2DD0751-157A-4310-A6B1-7BE378244260}" presName="spacer" presStyleCnt="0"/>
      <dgm:spPr/>
    </dgm:pt>
    <dgm:pt modelId="{2AD220F0-DBAA-4D54-B05B-39914D7B4425}" type="pres">
      <dgm:prSet presAssocID="{4E532E94-8CB6-46A1-9BF9-633DFCF72B41}" presName="parentText" presStyleLbl="node1" presStyleIdx="1" presStyleCnt="3" custLinFactNeighborY="-34584">
        <dgm:presLayoutVars>
          <dgm:chMax val="0"/>
          <dgm:bulletEnabled val="1"/>
        </dgm:presLayoutVars>
      </dgm:prSet>
      <dgm:spPr/>
    </dgm:pt>
    <dgm:pt modelId="{1053D8B8-077D-4229-A52E-F9E041C5DEAA}" type="pres">
      <dgm:prSet presAssocID="{A9F818CF-5949-4AF3-A67D-21AB9F19524B}" presName="spacer" presStyleCnt="0"/>
      <dgm:spPr/>
    </dgm:pt>
    <dgm:pt modelId="{D8E6EC11-ED5F-4B5D-AFB8-5FFD32B1F61D}" type="pres">
      <dgm:prSet presAssocID="{778F5C6C-5530-4E50-8C72-FE1DE16E704A}" presName="parentText" presStyleLbl="node1" presStyleIdx="2" presStyleCnt="3">
        <dgm:presLayoutVars>
          <dgm:chMax val="0"/>
          <dgm:bulletEnabled val="1"/>
        </dgm:presLayoutVars>
      </dgm:prSet>
      <dgm:spPr/>
    </dgm:pt>
  </dgm:ptLst>
  <dgm:cxnLst>
    <dgm:cxn modelId="{36829E12-C92E-4C85-B34B-CCC93AC4667F}" type="presOf" srcId="{778F5C6C-5530-4E50-8C72-FE1DE16E704A}" destId="{D8E6EC11-ED5F-4B5D-AFB8-5FFD32B1F61D}" srcOrd="0" destOrd="0" presId="urn:microsoft.com/office/officeart/2005/8/layout/vList2"/>
    <dgm:cxn modelId="{39EA993A-56CF-4A4A-88D0-8BFFAD3C92DE}" type="presOf" srcId="{7DABEE87-F921-4135-8380-C48D129DD044}" destId="{E3930422-FA84-40F2-B1A9-77238204088A}" srcOrd="0" destOrd="0" presId="urn:microsoft.com/office/officeart/2005/8/layout/vList2"/>
    <dgm:cxn modelId="{2889FC4A-5EF2-43A2-B7E3-E314DA2488A7}" srcId="{58FA1E6E-866A-402F-BE88-3EC98E7E97FD}" destId="{4E532E94-8CB6-46A1-9BF9-633DFCF72B41}" srcOrd="1" destOrd="0" parTransId="{C9F144F8-8375-4BAA-9AE4-5E295A05FE66}" sibTransId="{A9F818CF-5949-4AF3-A67D-21AB9F19524B}"/>
    <dgm:cxn modelId="{E358DCAF-230E-46B9-BE1B-0A652FE721F7}" srcId="{58FA1E6E-866A-402F-BE88-3EC98E7E97FD}" destId="{778F5C6C-5530-4E50-8C72-FE1DE16E704A}" srcOrd="2" destOrd="0" parTransId="{3D959C8B-5A2B-440B-B018-51CF0891A009}" sibTransId="{A34F13B1-64A1-4373-A793-65445D234C13}"/>
    <dgm:cxn modelId="{9F2DE9B5-92B6-438C-BE50-7E9627AD8B28}" srcId="{58FA1E6E-866A-402F-BE88-3EC98E7E97FD}" destId="{7DABEE87-F921-4135-8380-C48D129DD044}" srcOrd="0" destOrd="0" parTransId="{BF66396A-FF3F-4AB6-8163-401C64631E7B}" sibTransId="{C2DD0751-157A-4310-A6B1-7BE378244260}"/>
    <dgm:cxn modelId="{8FF69CD3-765D-4D98-8E20-2A5AA9BC657E}" type="presOf" srcId="{4E532E94-8CB6-46A1-9BF9-633DFCF72B41}" destId="{2AD220F0-DBAA-4D54-B05B-39914D7B4425}" srcOrd="0" destOrd="0" presId="urn:microsoft.com/office/officeart/2005/8/layout/vList2"/>
    <dgm:cxn modelId="{89C475DE-7B9D-439C-8784-A71A84D76776}" type="presOf" srcId="{58FA1E6E-866A-402F-BE88-3EC98E7E97FD}" destId="{263EE889-C997-4351-8222-3B6DC660CD97}" srcOrd="0" destOrd="0" presId="urn:microsoft.com/office/officeart/2005/8/layout/vList2"/>
    <dgm:cxn modelId="{2E8947BD-19BD-4307-A7B9-8042166BEF67}" type="presParOf" srcId="{263EE889-C997-4351-8222-3B6DC660CD97}" destId="{E3930422-FA84-40F2-B1A9-77238204088A}" srcOrd="0" destOrd="0" presId="urn:microsoft.com/office/officeart/2005/8/layout/vList2"/>
    <dgm:cxn modelId="{53AD11A0-E1A0-4633-9A83-34191D0CCA52}" type="presParOf" srcId="{263EE889-C997-4351-8222-3B6DC660CD97}" destId="{87178E02-785D-4B29-BAFF-84EA7C4E887A}" srcOrd="1" destOrd="0" presId="urn:microsoft.com/office/officeart/2005/8/layout/vList2"/>
    <dgm:cxn modelId="{C783AD8D-21A7-4C1B-A54A-62DF8044080D}" type="presParOf" srcId="{263EE889-C997-4351-8222-3B6DC660CD97}" destId="{2AD220F0-DBAA-4D54-B05B-39914D7B4425}" srcOrd="2" destOrd="0" presId="urn:microsoft.com/office/officeart/2005/8/layout/vList2"/>
    <dgm:cxn modelId="{D3A7B4FF-CDBC-43B2-80E1-50C0C5620323}" type="presParOf" srcId="{263EE889-C997-4351-8222-3B6DC660CD97}" destId="{1053D8B8-077D-4229-A52E-F9E041C5DEAA}" srcOrd="3" destOrd="0" presId="urn:microsoft.com/office/officeart/2005/8/layout/vList2"/>
    <dgm:cxn modelId="{4ACE0FAE-DC6E-469A-8B63-BBC00599CB05}" type="presParOf" srcId="{263EE889-C997-4351-8222-3B6DC660CD97}" destId="{D8E6EC11-ED5F-4B5D-AFB8-5FFD32B1F61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563F4F-04B6-48E4-B946-64D4B5B2361B}" type="doc">
      <dgm:prSet loTypeId="urn:microsoft.com/office/officeart/2005/8/layout/hList6" loCatId="list" qsTypeId="urn:microsoft.com/office/officeart/2005/8/quickstyle/3d1" qsCatId="3D" csTypeId="urn:microsoft.com/office/officeart/2005/8/colors/accent1_2" csCatId="accent1"/>
      <dgm:spPr/>
      <dgm:t>
        <a:bodyPr/>
        <a:lstStyle/>
        <a:p>
          <a:endParaRPr lang="en-IN"/>
        </a:p>
      </dgm:t>
    </dgm:pt>
    <dgm:pt modelId="{F12C8200-DFA7-41E0-9C37-AFB615BACBEE}">
      <dgm:prSet/>
      <dgm:spPr/>
      <dgm:t>
        <a:bodyPr/>
        <a:lstStyle/>
        <a:p>
          <a:r>
            <a:rPr lang="en-IN"/>
            <a:t>MetLife</a:t>
          </a:r>
        </a:p>
      </dgm:t>
    </dgm:pt>
    <dgm:pt modelId="{9BBCA958-1AED-4EFB-9166-C355AD91A820}" type="parTrans" cxnId="{2DB61F57-8AAB-4DEF-9407-62B3981238C3}">
      <dgm:prSet/>
      <dgm:spPr/>
      <dgm:t>
        <a:bodyPr/>
        <a:lstStyle/>
        <a:p>
          <a:endParaRPr lang="en-IN"/>
        </a:p>
      </dgm:t>
    </dgm:pt>
    <dgm:pt modelId="{A1CD71A8-FAF9-43B3-95D1-1211FC04C82D}" type="sibTrans" cxnId="{2DB61F57-8AAB-4DEF-9407-62B3981238C3}">
      <dgm:prSet/>
      <dgm:spPr/>
      <dgm:t>
        <a:bodyPr/>
        <a:lstStyle/>
        <a:p>
          <a:endParaRPr lang="en-IN"/>
        </a:p>
      </dgm:t>
    </dgm:pt>
    <dgm:pt modelId="{C204607E-177E-4DA4-9F4E-6816B0332CC8}">
      <dgm:prSet/>
      <dgm:spPr/>
      <dgm:t>
        <a:bodyPr/>
        <a:lstStyle/>
        <a:p>
          <a:r>
            <a:rPr lang="en-IN"/>
            <a:t>Adobe</a:t>
          </a:r>
        </a:p>
      </dgm:t>
    </dgm:pt>
    <dgm:pt modelId="{F996D368-9F3A-4C94-B143-8FD724A93BEE}" type="parTrans" cxnId="{9B4FC78C-87D6-4737-B6E1-3534210A6FCA}">
      <dgm:prSet/>
      <dgm:spPr/>
      <dgm:t>
        <a:bodyPr/>
        <a:lstStyle/>
        <a:p>
          <a:endParaRPr lang="en-IN"/>
        </a:p>
      </dgm:t>
    </dgm:pt>
    <dgm:pt modelId="{AFFB6E61-A007-4031-960B-645D6195B936}" type="sibTrans" cxnId="{9B4FC78C-87D6-4737-B6E1-3534210A6FCA}">
      <dgm:prSet/>
      <dgm:spPr/>
      <dgm:t>
        <a:bodyPr/>
        <a:lstStyle/>
        <a:p>
          <a:endParaRPr lang="en-IN"/>
        </a:p>
      </dgm:t>
    </dgm:pt>
    <dgm:pt modelId="{A56CA233-347B-465A-867E-BBD41112E01F}">
      <dgm:prSet/>
      <dgm:spPr/>
      <dgm:t>
        <a:bodyPr/>
        <a:lstStyle/>
        <a:p>
          <a:r>
            <a:rPr lang="en-IN"/>
            <a:t>Amazon</a:t>
          </a:r>
        </a:p>
      </dgm:t>
    </dgm:pt>
    <dgm:pt modelId="{307C48F9-219C-49B4-80D2-00FC88786A08}" type="parTrans" cxnId="{3EBB6793-C158-460A-8A98-515F02814820}">
      <dgm:prSet/>
      <dgm:spPr/>
      <dgm:t>
        <a:bodyPr/>
        <a:lstStyle/>
        <a:p>
          <a:endParaRPr lang="en-IN"/>
        </a:p>
      </dgm:t>
    </dgm:pt>
    <dgm:pt modelId="{5D9FF2CC-7963-4A21-804F-7EA07B34AFCB}" type="sibTrans" cxnId="{3EBB6793-C158-460A-8A98-515F02814820}">
      <dgm:prSet/>
      <dgm:spPr/>
      <dgm:t>
        <a:bodyPr/>
        <a:lstStyle/>
        <a:p>
          <a:endParaRPr lang="en-IN"/>
        </a:p>
      </dgm:t>
    </dgm:pt>
    <dgm:pt modelId="{E597130F-E0E9-4958-A921-E60CC67A4866}">
      <dgm:prSet/>
      <dgm:spPr/>
      <dgm:t>
        <a:bodyPr/>
        <a:lstStyle/>
        <a:p>
          <a:r>
            <a:rPr lang="en-IN"/>
            <a:t>Ebay</a:t>
          </a:r>
        </a:p>
      </dgm:t>
    </dgm:pt>
    <dgm:pt modelId="{0725D680-8593-43F2-A821-933F53DDD290}" type="parTrans" cxnId="{2EBD6F96-449C-48C5-9137-2258C4E413C7}">
      <dgm:prSet/>
      <dgm:spPr/>
      <dgm:t>
        <a:bodyPr/>
        <a:lstStyle/>
        <a:p>
          <a:endParaRPr lang="en-IN"/>
        </a:p>
      </dgm:t>
    </dgm:pt>
    <dgm:pt modelId="{BA4FACCC-43DC-4D95-B7D7-E9069D15B2B3}" type="sibTrans" cxnId="{2EBD6F96-449C-48C5-9137-2258C4E413C7}">
      <dgm:prSet/>
      <dgm:spPr/>
      <dgm:t>
        <a:bodyPr/>
        <a:lstStyle/>
        <a:p>
          <a:endParaRPr lang="en-IN"/>
        </a:p>
      </dgm:t>
    </dgm:pt>
    <dgm:pt modelId="{32F30981-D703-4477-88D3-2A438F5885E7}">
      <dgm:prSet/>
      <dgm:spPr/>
      <dgm:t>
        <a:bodyPr/>
        <a:lstStyle/>
        <a:p>
          <a:r>
            <a:rPr lang="en-IN"/>
            <a:t>Vmware</a:t>
          </a:r>
        </a:p>
      </dgm:t>
    </dgm:pt>
    <dgm:pt modelId="{A13A5C92-7199-4C92-AD64-4E8815ED9B0F}" type="parTrans" cxnId="{9A29F12D-FBCC-4584-9B96-EF7511BBB212}">
      <dgm:prSet/>
      <dgm:spPr/>
      <dgm:t>
        <a:bodyPr/>
        <a:lstStyle/>
        <a:p>
          <a:endParaRPr lang="en-IN"/>
        </a:p>
      </dgm:t>
    </dgm:pt>
    <dgm:pt modelId="{31E00E0A-26CA-45F8-A2CE-77B7E4D766D3}" type="sibTrans" cxnId="{9A29F12D-FBCC-4584-9B96-EF7511BBB212}">
      <dgm:prSet/>
      <dgm:spPr/>
      <dgm:t>
        <a:bodyPr/>
        <a:lstStyle/>
        <a:p>
          <a:endParaRPr lang="en-IN"/>
        </a:p>
      </dgm:t>
    </dgm:pt>
    <dgm:pt modelId="{5EE613BA-7863-4D9E-AC7C-B52BDCE6B958}">
      <dgm:prSet/>
      <dgm:spPr/>
      <dgm:t>
        <a:bodyPr/>
        <a:lstStyle/>
        <a:p>
          <a:r>
            <a:rPr lang="en-IN"/>
            <a:t>SAP</a:t>
          </a:r>
        </a:p>
      </dgm:t>
    </dgm:pt>
    <dgm:pt modelId="{D2428586-7381-4D19-8C4B-0143CAC3CB56}" type="parTrans" cxnId="{D877790B-83BC-46BF-A9BE-606E90881366}">
      <dgm:prSet/>
      <dgm:spPr/>
      <dgm:t>
        <a:bodyPr/>
        <a:lstStyle/>
        <a:p>
          <a:endParaRPr lang="en-IN"/>
        </a:p>
      </dgm:t>
    </dgm:pt>
    <dgm:pt modelId="{81304E9C-CF4B-4799-8483-8C836D65025C}" type="sibTrans" cxnId="{D877790B-83BC-46BF-A9BE-606E90881366}">
      <dgm:prSet/>
      <dgm:spPr/>
      <dgm:t>
        <a:bodyPr/>
        <a:lstStyle/>
        <a:p>
          <a:endParaRPr lang="en-IN"/>
        </a:p>
      </dgm:t>
    </dgm:pt>
    <dgm:pt modelId="{75B6801F-4B5D-4A9D-8B87-3AD15ABE23E9}">
      <dgm:prSet/>
      <dgm:spPr/>
      <dgm:t>
        <a:bodyPr/>
        <a:lstStyle/>
        <a:p>
          <a:r>
            <a:rPr lang="en-IN"/>
            <a:t>Cisco</a:t>
          </a:r>
        </a:p>
      </dgm:t>
    </dgm:pt>
    <dgm:pt modelId="{133DA880-1CC3-4F1E-B7D4-80B919E39A29}" type="parTrans" cxnId="{E93ACFFF-DB9F-4808-BEAB-4FB7D3833A2B}">
      <dgm:prSet/>
      <dgm:spPr/>
      <dgm:t>
        <a:bodyPr/>
        <a:lstStyle/>
        <a:p>
          <a:endParaRPr lang="en-IN"/>
        </a:p>
      </dgm:t>
    </dgm:pt>
    <dgm:pt modelId="{0E46B501-A894-4266-9502-709756A80EDE}" type="sibTrans" cxnId="{E93ACFFF-DB9F-4808-BEAB-4FB7D3833A2B}">
      <dgm:prSet/>
      <dgm:spPr/>
      <dgm:t>
        <a:bodyPr/>
        <a:lstStyle/>
        <a:p>
          <a:endParaRPr lang="en-IN"/>
        </a:p>
      </dgm:t>
    </dgm:pt>
    <dgm:pt modelId="{B75AA56C-6C24-4854-9B0B-2F00036045AF}">
      <dgm:prSet/>
      <dgm:spPr/>
      <dgm:t>
        <a:bodyPr/>
        <a:lstStyle/>
        <a:p>
          <a:r>
            <a:rPr lang="en-IN"/>
            <a:t>Splunk</a:t>
          </a:r>
        </a:p>
      </dgm:t>
    </dgm:pt>
    <dgm:pt modelId="{F8D24B42-C19C-4773-8210-2F34D0936BDF}" type="parTrans" cxnId="{1D51BA59-EFE0-4B34-9CA3-65EFEE93E0AF}">
      <dgm:prSet/>
      <dgm:spPr/>
      <dgm:t>
        <a:bodyPr/>
        <a:lstStyle/>
        <a:p>
          <a:endParaRPr lang="en-IN"/>
        </a:p>
      </dgm:t>
    </dgm:pt>
    <dgm:pt modelId="{A623C51E-673A-4A7B-867B-6A61AE635580}" type="sibTrans" cxnId="{1D51BA59-EFE0-4B34-9CA3-65EFEE93E0AF}">
      <dgm:prSet/>
      <dgm:spPr/>
      <dgm:t>
        <a:bodyPr/>
        <a:lstStyle/>
        <a:p>
          <a:endParaRPr lang="en-IN"/>
        </a:p>
      </dgm:t>
    </dgm:pt>
    <dgm:pt modelId="{3536B113-4ABF-4421-83F8-9341A40BAC45}">
      <dgm:prSet/>
      <dgm:spPr/>
      <dgm:t>
        <a:bodyPr/>
        <a:lstStyle/>
        <a:p>
          <a:r>
            <a:rPr lang="en-IN"/>
            <a:t>Expedia</a:t>
          </a:r>
        </a:p>
      </dgm:t>
    </dgm:pt>
    <dgm:pt modelId="{0BD9341D-D954-4903-A5E0-AF406206E7D6}" type="parTrans" cxnId="{BE56CE82-BAFE-4E54-B6E6-A914F9B44965}">
      <dgm:prSet/>
      <dgm:spPr/>
      <dgm:t>
        <a:bodyPr/>
        <a:lstStyle/>
        <a:p>
          <a:endParaRPr lang="en-IN"/>
        </a:p>
      </dgm:t>
    </dgm:pt>
    <dgm:pt modelId="{6E6F0E89-2F34-45CC-9F99-9178336C6F81}" type="sibTrans" cxnId="{BE56CE82-BAFE-4E54-B6E6-A914F9B44965}">
      <dgm:prSet/>
      <dgm:spPr/>
      <dgm:t>
        <a:bodyPr/>
        <a:lstStyle/>
        <a:p>
          <a:endParaRPr lang="en-IN"/>
        </a:p>
      </dgm:t>
    </dgm:pt>
    <dgm:pt modelId="{04D46BB0-9D97-47CB-949D-23BC1ACBDD27}">
      <dgm:prSet/>
      <dgm:spPr/>
      <dgm:t>
        <a:bodyPr/>
        <a:lstStyle/>
        <a:p>
          <a:r>
            <a:rPr lang="en-IN"/>
            <a:t>BOSCH</a:t>
          </a:r>
        </a:p>
      </dgm:t>
    </dgm:pt>
    <dgm:pt modelId="{AC5868F0-38F9-4569-9EF0-76DC641EDCFD}" type="parTrans" cxnId="{365E6929-2A1A-45F7-84A6-9A4A02DF9AE2}">
      <dgm:prSet/>
      <dgm:spPr/>
      <dgm:t>
        <a:bodyPr/>
        <a:lstStyle/>
        <a:p>
          <a:endParaRPr lang="en-IN"/>
        </a:p>
      </dgm:t>
    </dgm:pt>
    <dgm:pt modelId="{D7C18B98-0AA8-45F9-9491-79ABB3FF4D0D}" type="sibTrans" cxnId="{365E6929-2A1A-45F7-84A6-9A4A02DF9AE2}">
      <dgm:prSet/>
      <dgm:spPr/>
      <dgm:t>
        <a:bodyPr/>
        <a:lstStyle/>
        <a:p>
          <a:endParaRPr lang="en-IN"/>
        </a:p>
      </dgm:t>
    </dgm:pt>
    <dgm:pt modelId="{C4021A79-122E-40BA-963F-A196DDDF4C26}" type="pres">
      <dgm:prSet presAssocID="{C2563F4F-04B6-48E4-B946-64D4B5B2361B}" presName="Name0" presStyleCnt="0">
        <dgm:presLayoutVars>
          <dgm:dir/>
          <dgm:resizeHandles val="exact"/>
        </dgm:presLayoutVars>
      </dgm:prSet>
      <dgm:spPr/>
    </dgm:pt>
    <dgm:pt modelId="{CE2B96A1-F73A-4EF9-9823-817C9B5EDD12}" type="pres">
      <dgm:prSet presAssocID="{F12C8200-DFA7-41E0-9C37-AFB615BACBEE}" presName="node" presStyleLbl="node1" presStyleIdx="0" presStyleCnt="10">
        <dgm:presLayoutVars>
          <dgm:bulletEnabled val="1"/>
        </dgm:presLayoutVars>
      </dgm:prSet>
      <dgm:spPr/>
    </dgm:pt>
    <dgm:pt modelId="{5509C1E9-E1BB-46E6-9CB4-05288074B295}" type="pres">
      <dgm:prSet presAssocID="{A1CD71A8-FAF9-43B3-95D1-1211FC04C82D}" presName="sibTrans" presStyleCnt="0"/>
      <dgm:spPr/>
    </dgm:pt>
    <dgm:pt modelId="{BF18100D-1621-4423-BF91-137C91243B42}" type="pres">
      <dgm:prSet presAssocID="{C204607E-177E-4DA4-9F4E-6816B0332CC8}" presName="node" presStyleLbl="node1" presStyleIdx="1" presStyleCnt="10">
        <dgm:presLayoutVars>
          <dgm:bulletEnabled val="1"/>
        </dgm:presLayoutVars>
      </dgm:prSet>
      <dgm:spPr/>
    </dgm:pt>
    <dgm:pt modelId="{148D5C12-DAC3-4670-8686-955475CA6067}" type="pres">
      <dgm:prSet presAssocID="{AFFB6E61-A007-4031-960B-645D6195B936}" presName="sibTrans" presStyleCnt="0"/>
      <dgm:spPr/>
    </dgm:pt>
    <dgm:pt modelId="{0878F7FE-7BCC-4258-B0D6-869EE1CF9010}" type="pres">
      <dgm:prSet presAssocID="{A56CA233-347B-465A-867E-BBD41112E01F}" presName="node" presStyleLbl="node1" presStyleIdx="2" presStyleCnt="10">
        <dgm:presLayoutVars>
          <dgm:bulletEnabled val="1"/>
        </dgm:presLayoutVars>
      </dgm:prSet>
      <dgm:spPr/>
    </dgm:pt>
    <dgm:pt modelId="{F3A1E27C-CB1F-4954-88A2-7B1F02A94E0D}" type="pres">
      <dgm:prSet presAssocID="{5D9FF2CC-7963-4A21-804F-7EA07B34AFCB}" presName="sibTrans" presStyleCnt="0"/>
      <dgm:spPr/>
    </dgm:pt>
    <dgm:pt modelId="{CFCFE0A2-65B7-4587-86EB-66A32CBA4D41}" type="pres">
      <dgm:prSet presAssocID="{E597130F-E0E9-4958-A921-E60CC67A4866}" presName="node" presStyleLbl="node1" presStyleIdx="3" presStyleCnt="10">
        <dgm:presLayoutVars>
          <dgm:bulletEnabled val="1"/>
        </dgm:presLayoutVars>
      </dgm:prSet>
      <dgm:spPr/>
    </dgm:pt>
    <dgm:pt modelId="{4A3D0990-31F7-4581-A8C4-8890D1C6D255}" type="pres">
      <dgm:prSet presAssocID="{BA4FACCC-43DC-4D95-B7D7-E9069D15B2B3}" presName="sibTrans" presStyleCnt="0"/>
      <dgm:spPr/>
    </dgm:pt>
    <dgm:pt modelId="{B4DADFB1-B526-4FCA-8822-22D6EDDDCDF9}" type="pres">
      <dgm:prSet presAssocID="{32F30981-D703-4477-88D3-2A438F5885E7}" presName="node" presStyleLbl="node1" presStyleIdx="4" presStyleCnt="10">
        <dgm:presLayoutVars>
          <dgm:bulletEnabled val="1"/>
        </dgm:presLayoutVars>
      </dgm:prSet>
      <dgm:spPr/>
    </dgm:pt>
    <dgm:pt modelId="{C13B58A8-0903-4966-9AA3-6DE55A1093CB}" type="pres">
      <dgm:prSet presAssocID="{31E00E0A-26CA-45F8-A2CE-77B7E4D766D3}" presName="sibTrans" presStyleCnt="0"/>
      <dgm:spPr/>
    </dgm:pt>
    <dgm:pt modelId="{69A60EAA-C0B7-4243-9598-CF9B8B8E7680}" type="pres">
      <dgm:prSet presAssocID="{5EE613BA-7863-4D9E-AC7C-B52BDCE6B958}" presName="node" presStyleLbl="node1" presStyleIdx="5" presStyleCnt="10">
        <dgm:presLayoutVars>
          <dgm:bulletEnabled val="1"/>
        </dgm:presLayoutVars>
      </dgm:prSet>
      <dgm:spPr/>
    </dgm:pt>
    <dgm:pt modelId="{42D0AE74-1007-4C98-9934-B7C9825439B8}" type="pres">
      <dgm:prSet presAssocID="{81304E9C-CF4B-4799-8483-8C836D65025C}" presName="sibTrans" presStyleCnt="0"/>
      <dgm:spPr/>
    </dgm:pt>
    <dgm:pt modelId="{1ECA4893-EFBB-4D86-8059-6A15D87C6CCB}" type="pres">
      <dgm:prSet presAssocID="{75B6801F-4B5D-4A9D-8B87-3AD15ABE23E9}" presName="node" presStyleLbl="node1" presStyleIdx="6" presStyleCnt="10">
        <dgm:presLayoutVars>
          <dgm:bulletEnabled val="1"/>
        </dgm:presLayoutVars>
      </dgm:prSet>
      <dgm:spPr/>
    </dgm:pt>
    <dgm:pt modelId="{5C3FEADD-F075-435D-A476-2F23AE0AB1E8}" type="pres">
      <dgm:prSet presAssocID="{0E46B501-A894-4266-9502-709756A80EDE}" presName="sibTrans" presStyleCnt="0"/>
      <dgm:spPr/>
    </dgm:pt>
    <dgm:pt modelId="{C884AC3D-6BEC-4B98-A9C5-D676ECC124A5}" type="pres">
      <dgm:prSet presAssocID="{B75AA56C-6C24-4854-9B0B-2F00036045AF}" presName="node" presStyleLbl="node1" presStyleIdx="7" presStyleCnt="10">
        <dgm:presLayoutVars>
          <dgm:bulletEnabled val="1"/>
        </dgm:presLayoutVars>
      </dgm:prSet>
      <dgm:spPr/>
    </dgm:pt>
    <dgm:pt modelId="{24EE2CF7-E261-4E47-9B61-B524A2083603}" type="pres">
      <dgm:prSet presAssocID="{A623C51E-673A-4A7B-867B-6A61AE635580}" presName="sibTrans" presStyleCnt="0"/>
      <dgm:spPr/>
    </dgm:pt>
    <dgm:pt modelId="{41C71782-961E-4301-8E93-BD6E6F1C31F7}" type="pres">
      <dgm:prSet presAssocID="{3536B113-4ABF-4421-83F8-9341A40BAC45}" presName="node" presStyleLbl="node1" presStyleIdx="8" presStyleCnt="10">
        <dgm:presLayoutVars>
          <dgm:bulletEnabled val="1"/>
        </dgm:presLayoutVars>
      </dgm:prSet>
      <dgm:spPr/>
    </dgm:pt>
    <dgm:pt modelId="{0EACB08E-DD61-4454-8AD7-358D3D71EB00}" type="pres">
      <dgm:prSet presAssocID="{6E6F0E89-2F34-45CC-9F99-9178336C6F81}" presName="sibTrans" presStyleCnt="0"/>
      <dgm:spPr/>
    </dgm:pt>
    <dgm:pt modelId="{7272F3C1-972D-4038-87FD-D1FC76EC8919}" type="pres">
      <dgm:prSet presAssocID="{04D46BB0-9D97-47CB-949D-23BC1ACBDD27}" presName="node" presStyleLbl="node1" presStyleIdx="9" presStyleCnt="10">
        <dgm:presLayoutVars>
          <dgm:bulletEnabled val="1"/>
        </dgm:presLayoutVars>
      </dgm:prSet>
      <dgm:spPr/>
    </dgm:pt>
  </dgm:ptLst>
  <dgm:cxnLst>
    <dgm:cxn modelId="{479BB300-B066-4583-B57C-780A09219439}" type="presOf" srcId="{A56CA233-347B-465A-867E-BBD41112E01F}" destId="{0878F7FE-7BCC-4258-B0D6-869EE1CF9010}" srcOrd="0" destOrd="0" presId="urn:microsoft.com/office/officeart/2005/8/layout/hList6"/>
    <dgm:cxn modelId="{D877790B-83BC-46BF-A9BE-606E90881366}" srcId="{C2563F4F-04B6-48E4-B946-64D4B5B2361B}" destId="{5EE613BA-7863-4D9E-AC7C-B52BDCE6B958}" srcOrd="5" destOrd="0" parTransId="{D2428586-7381-4D19-8C4B-0143CAC3CB56}" sibTransId="{81304E9C-CF4B-4799-8483-8C836D65025C}"/>
    <dgm:cxn modelId="{365E6929-2A1A-45F7-84A6-9A4A02DF9AE2}" srcId="{C2563F4F-04B6-48E4-B946-64D4B5B2361B}" destId="{04D46BB0-9D97-47CB-949D-23BC1ACBDD27}" srcOrd="9" destOrd="0" parTransId="{AC5868F0-38F9-4569-9EF0-76DC641EDCFD}" sibTransId="{D7C18B98-0AA8-45F9-9491-79ABB3FF4D0D}"/>
    <dgm:cxn modelId="{9A29F12D-FBCC-4584-9B96-EF7511BBB212}" srcId="{C2563F4F-04B6-48E4-B946-64D4B5B2361B}" destId="{32F30981-D703-4477-88D3-2A438F5885E7}" srcOrd="4" destOrd="0" parTransId="{A13A5C92-7199-4C92-AD64-4E8815ED9B0F}" sibTransId="{31E00E0A-26CA-45F8-A2CE-77B7E4D766D3}"/>
    <dgm:cxn modelId="{C0B5756A-86B7-497C-BF21-FCC83CD24B79}" type="presOf" srcId="{3536B113-4ABF-4421-83F8-9341A40BAC45}" destId="{41C71782-961E-4301-8E93-BD6E6F1C31F7}" srcOrd="0" destOrd="0" presId="urn:microsoft.com/office/officeart/2005/8/layout/hList6"/>
    <dgm:cxn modelId="{B7221D72-6E3A-4B4E-9774-4775B292B50D}" type="presOf" srcId="{E597130F-E0E9-4958-A921-E60CC67A4866}" destId="{CFCFE0A2-65B7-4587-86EB-66A32CBA4D41}" srcOrd="0" destOrd="0" presId="urn:microsoft.com/office/officeart/2005/8/layout/hList6"/>
    <dgm:cxn modelId="{2DB61F57-8AAB-4DEF-9407-62B3981238C3}" srcId="{C2563F4F-04B6-48E4-B946-64D4B5B2361B}" destId="{F12C8200-DFA7-41E0-9C37-AFB615BACBEE}" srcOrd="0" destOrd="0" parTransId="{9BBCA958-1AED-4EFB-9166-C355AD91A820}" sibTransId="{A1CD71A8-FAF9-43B3-95D1-1211FC04C82D}"/>
    <dgm:cxn modelId="{1D51BA59-EFE0-4B34-9CA3-65EFEE93E0AF}" srcId="{C2563F4F-04B6-48E4-B946-64D4B5B2361B}" destId="{B75AA56C-6C24-4854-9B0B-2F00036045AF}" srcOrd="7" destOrd="0" parTransId="{F8D24B42-C19C-4773-8210-2F34D0936BDF}" sibTransId="{A623C51E-673A-4A7B-867B-6A61AE635580}"/>
    <dgm:cxn modelId="{6338EF7A-77E9-4143-9C5C-3867F2042DF8}" type="presOf" srcId="{F12C8200-DFA7-41E0-9C37-AFB615BACBEE}" destId="{CE2B96A1-F73A-4EF9-9823-817C9B5EDD12}" srcOrd="0" destOrd="0" presId="urn:microsoft.com/office/officeart/2005/8/layout/hList6"/>
    <dgm:cxn modelId="{28614A7F-8FBA-48B4-884F-E0EE14F5E1D1}" type="presOf" srcId="{C204607E-177E-4DA4-9F4E-6816B0332CC8}" destId="{BF18100D-1621-4423-BF91-137C91243B42}" srcOrd="0" destOrd="0" presId="urn:microsoft.com/office/officeart/2005/8/layout/hList6"/>
    <dgm:cxn modelId="{BE56CE82-BAFE-4E54-B6E6-A914F9B44965}" srcId="{C2563F4F-04B6-48E4-B946-64D4B5B2361B}" destId="{3536B113-4ABF-4421-83F8-9341A40BAC45}" srcOrd="8" destOrd="0" parTransId="{0BD9341D-D954-4903-A5E0-AF406206E7D6}" sibTransId="{6E6F0E89-2F34-45CC-9F99-9178336C6F81}"/>
    <dgm:cxn modelId="{9B4FC78C-87D6-4737-B6E1-3534210A6FCA}" srcId="{C2563F4F-04B6-48E4-B946-64D4B5B2361B}" destId="{C204607E-177E-4DA4-9F4E-6816B0332CC8}" srcOrd="1" destOrd="0" parTransId="{F996D368-9F3A-4C94-B143-8FD724A93BEE}" sibTransId="{AFFB6E61-A007-4031-960B-645D6195B936}"/>
    <dgm:cxn modelId="{3EBB6793-C158-460A-8A98-515F02814820}" srcId="{C2563F4F-04B6-48E4-B946-64D4B5B2361B}" destId="{A56CA233-347B-465A-867E-BBD41112E01F}" srcOrd="2" destOrd="0" parTransId="{307C48F9-219C-49B4-80D2-00FC88786A08}" sibTransId="{5D9FF2CC-7963-4A21-804F-7EA07B34AFCB}"/>
    <dgm:cxn modelId="{5C1B7193-52AF-4B91-B10B-490F070E2471}" type="presOf" srcId="{B75AA56C-6C24-4854-9B0B-2F00036045AF}" destId="{C884AC3D-6BEC-4B98-A9C5-D676ECC124A5}" srcOrd="0" destOrd="0" presId="urn:microsoft.com/office/officeart/2005/8/layout/hList6"/>
    <dgm:cxn modelId="{2EBD6F96-449C-48C5-9137-2258C4E413C7}" srcId="{C2563F4F-04B6-48E4-B946-64D4B5B2361B}" destId="{E597130F-E0E9-4958-A921-E60CC67A4866}" srcOrd="3" destOrd="0" parTransId="{0725D680-8593-43F2-A821-933F53DDD290}" sibTransId="{BA4FACCC-43DC-4D95-B7D7-E9069D15B2B3}"/>
    <dgm:cxn modelId="{64AC209F-04C8-4B12-A797-A052AA0408D9}" type="presOf" srcId="{04D46BB0-9D97-47CB-949D-23BC1ACBDD27}" destId="{7272F3C1-972D-4038-87FD-D1FC76EC8919}" srcOrd="0" destOrd="0" presId="urn:microsoft.com/office/officeart/2005/8/layout/hList6"/>
    <dgm:cxn modelId="{98B36B9F-75BE-4CB9-AEE1-F13F1984D31E}" type="presOf" srcId="{75B6801F-4B5D-4A9D-8B87-3AD15ABE23E9}" destId="{1ECA4893-EFBB-4D86-8059-6A15D87C6CCB}" srcOrd="0" destOrd="0" presId="urn:microsoft.com/office/officeart/2005/8/layout/hList6"/>
    <dgm:cxn modelId="{AF0FA09F-5024-4E1C-A01D-B3906973D20D}" type="presOf" srcId="{C2563F4F-04B6-48E4-B946-64D4B5B2361B}" destId="{C4021A79-122E-40BA-963F-A196DDDF4C26}" srcOrd="0" destOrd="0" presId="urn:microsoft.com/office/officeart/2005/8/layout/hList6"/>
    <dgm:cxn modelId="{2A0CFCC3-7B3E-48FE-9EC3-A3BB20975411}" type="presOf" srcId="{5EE613BA-7863-4D9E-AC7C-B52BDCE6B958}" destId="{69A60EAA-C0B7-4243-9598-CF9B8B8E7680}" srcOrd="0" destOrd="0" presId="urn:microsoft.com/office/officeart/2005/8/layout/hList6"/>
    <dgm:cxn modelId="{0FEA45DE-7D7B-4DCA-9116-AC7C70058FAB}" type="presOf" srcId="{32F30981-D703-4477-88D3-2A438F5885E7}" destId="{B4DADFB1-B526-4FCA-8822-22D6EDDDCDF9}" srcOrd="0" destOrd="0" presId="urn:microsoft.com/office/officeart/2005/8/layout/hList6"/>
    <dgm:cxn modelId="{E93ACFFF-DB9F-4808-BEAB-4FB7D3833A2B}" srcId="{C2563F4F-04B6-48E4-B946-64D4B5B2361B}" destId="{75B6801F-4B5D-4A9D-8B87-3AD15ABE23E9}" srcOrd="6" destOrd="0" parTransId="{133DA880-1CC3-4F1E-B7D4-80B919E39A29}" sibTransId="{0E46B501-A894-4266-9502-709756A80EDE}"/>
    <dgm:cxn modelId="{52E1F438-9999-4413-9B0F-AD2589A79BCB}" type="presParOf" srcId="{C4021A79-122E-40BA-963F-A196DDDF4C26}" destId="{CE2B96A1-F73A-4EF9-9823-817C9B5EDD12}" srcOrd="0" destOrd="0" presId="urn:microsoft.com/office/officeart/2005/8/layout/hList6"/>
    <dgm:cxn modelId="{A5D3A161-D08E-4721-8F98-D40050E0BA3A}" type="presParOf" srcId="{C4021A79-122E-40BA-963F-A196DDDF4C26}" destId="{5509C1E9-E1BB-46E6-9CB4-05288074B295}" srcOrd="1" destOrd="0" presId="urn:microsoft.com/office/officeart/2005/8/layout/hList6"/>
    <dgm:cxn modelId="{7741A584-13E0-4A18-AFAD-2805140F61F6}" type="presParOf" srcId="{C4021A79-122E-40BA-963F-A196DDDF4C26}" destId="{BF18100D-1621-4423-BF91-137C91243B42}" srcOrd="2" destOrd="0" presId="urn:microsoft.com/office/officeart/2005/8/layout/hList6"/>
    <dgm:cxn modelId="{38142371-F7D7-44CD-A7FC-D7B195AD6752}" type="presParOf" srcId="{C4021A79-122E-40BA-963F-A196DDDF4C26}" destId="{148D5C12-DAC3-4670-8686-955475CA6067}" srcOrd="3" destOrd="0" presId="urn:microsoft.com/office/officeart/2005/8/layout/hList6"/>
    <dgm:cxn modelId="{0A7B25F1-BC6A-44C2-940D-EA440CF2D79F}" type="presParOf" srcId="{C4021A79-122E-40BA-963F-A196DDDF4C26}" destId="{0878F7FE-7BCC-4258-B0D6-869EE1CF9010}" srcOrd="4" destOrd="0" presId="urn:microsoft.com/office/officeart/2005/8/layout/hList6"/>
    <dgm:cxn modelId="{64582FA6-C62E-4376-B0F9-9DCA1C78D2D4}" type="presParOf" srcId="{C4021A79-122E-40BA-963F-A196DDDF4C26}" destId="{F3A1E27C-CB1F-4954-88A2-7B1F02A94E0D}" srcOrd="5" destOrd="0" presId="urn:microsoft.com/office/officeart/2005/8/layout/hList6"/>
    <dgm:cxn modelId="{E234137A-3126-41DD-8810-CEAA848EAB07}" type="presParOf" srcId="{C4021A79-122E-40BA-963F-A196DDDF4C26}" destId="{CFCFE0A2-65B7-4587-86EB-66A32CBA4D41}" srcOrd="6" destOrd="0" presId="urn:microsoft.com/office/officeart/2005/8/layout/hList6"/>
    <dgm:cxn modelId="{C3E811C2-1CBD-4EB4-A66D-5E940017E31B}" type="presParOf" srcId="{C4021A79-122E-40BA-963F-A196DDDF4C26}" destId="{4A3D0990-31F7-4581-A8C4-8890D1C6D255}" srcOrd="7" destOrd="0" presId="urn:microsoft.com/office/officeart/2005/8/layout/hList6"/>
    <dgm:cxn modelId="{72DC1EA0-DF4B-4C5F-B047-81B739369A5E}" type="presParOf" srcId="{C4021A79-122E-40BA-963F-A196DDDF4C26}" destId="{B4DADFB1-B526-4FCA-8822-22D6EDDDCDF9}" srcOrd="8" destOrd="0" presId="urn:microsoft.com/office/officeart/2005/8/layout/hList6"/>
    <dgm:cxn modelId="{EA095DF0-BDF2-48A4-AAEB-E1A06186B274}" type="presParOf" srcId="{C4021A79-122E-40BA-963F-A196DDDF4C26}" destId="{C13B58A8-0903-4966-9AA3-6DE55A1093CB}" srcOrd="9" destOrd="0" presId="urn:microsoft.com/office/officeart/2005/8/layout/hList6"/>
    <dgm:cxn modelId="{D6C42FDE-2567-4D40-BE27-4004B0C75646}" type="presParOf" srcId="{C4021A79-122E-40BA-963F-A196DDDF4C26}" destId="{69A60EAA-C0B7-4243-9598-CF9B8B8E7680}" srcOrd="10" destOrd="0" presId="urn:microsoft.com/office/officeart/2005/8/layout/hList6"/>
    <dgm:cxn modelId="{53FF56DD-93F2-49C2-8D34-86AFC8D55349}" type="presParOf" srcId="{C4021A79-122E-40BA-963F-A196DDDF4C26}" destId="{42D0AE74-1007-4C98-9934-B7C9825439B8}" srcOrd="11" destOrd="0" presId="urn:microsoft.com/office/officeart/2005/8/layout/hList6"/>
    <dgm:cxn modelId="{28497676-6366-427D-99A9-78DAAFA4D2C1}" type="presParOf" srcId="{C4021A79-122E-40BA-963F-A196DDDF4C26}" destId="{1ECA4893-EFBB-4D86-8059-6A15D87C6CCB}" srcOrd="12" destOrd="0" presId="urn:microsoft.com/office/officeart/2005/8/layout/hList6"/>
    <dgm:cxn modelId="{821A831C-84B8-4FE1-822B-8F222CA051E3}" type="presParOf" srcId="{C4021A79-122E-40BA-963F-A196DDDF4C26}" destId="{5C3FEADD-F075-435D-A476-2F23AE0AB1E8}" srcOrd="13" destOrd="0" presId="urn:microsoft.com/office/officeart/2005/8/layout/hList6"/>
    <dgm:cxn modelId="{9AC3CC1C-6DE0-4587-8EFD-A3FE9563E2CE}" type="presParOf" srcId="{C4021A79-122E-40BA-963F-A196DDDF4C26}" destId="{C884AC3D-6BEC-4B98-A9C5-D676ECC124A5}" srcOrd="14" destOrd="0" presId="urn:microsoft.com/office/officeart/2005/8/layout/hList6"/>
    <dgm:cxn modelId="{92B6BB0A-6ED1-440A-8F01-7D76A82689A7}" type="presParOf" srcId="{C4021A79-122E-40BA-963F-A196DDDF4C26}" destId="{24EE2CF7-E261-4E47-9B61-B524A2083603}" srcOrd="15" destOrd="0" presId="urn:microsoft.com/office/officeart/2005/8/layout/hList6"/>
    <dgm:cxn modelId="{61D9ECE3-D939-4F13-AB83-9DE17A5F27F3}" type="presParOf" srcId="{C4021A79-122E-40BA-963F-A196DDDF4C26}" destId="{41C71782-961E-4301-8E93-BD6E6F1C31F7}" srcOrd="16" destOrd="0" presId="urn:microsoft.com/office/officeart/2005/8/layout/hList6"/>
    <dgm:cxn modelId="{5E10F522-3315-4F6C-8386-32F7E8C3DED4}" type="presParOf" srcId="{C4021A79-122E-40BA-963F-A196DDDF4C26}" destId="{0EACB08E-DD61-4454-8AD7-358D3D71EB00}" srcOrd="17" destOrd="0" presId="urn:microsoft.com/office/officeart/2005/8/layout/hList6"/>
    <dgm:cxn modelId="{459ABAB1-6716-48AB-AAEC-4DF97926AE76}" type="presParOf" srcId="{C4021A79-122E-40BA-963F-A196DDDF4C26}" destId="{7272F3C1-972D-4038-87FD-D1FC76EC8919}" srcOrd="1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FCEFA-9015-473E-9159-22DD0EEF990F}">
      <dsp:nvSpPr>
        <dsp:cNvPr id="0" name=""/>
        <dsp:cNvSpPr/>
      </dsp:nvSpPr>
      <dsp:spPr>
        <a:xfrm>
          <a:off x="0" y="0"/>
          <a:ext cx="2509786" cy="2146015"/>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en-IN" sz="2300" kern="1200" dirty="0"/>
            <a:t>MongoDB</a:t>
          </a:r>
        </a:p>
      </dsp:txBody>
      <dsp:txXfrm>
        <a:off x="367550" y="314277"/>
        <a:ext cx="1774686" cy="15174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E2DF3-AAEF-4496-91D8-D616F62FF627}">
      <dsp:nvSpPr>
        <dsp:cNvPr id="0" name=""/>
        <dsp:cNvSpPr/>
      </dsp:nvSpPr>
      <dsp:spPr>
        <a:xfrm>
          <a:off x="5543" y="0"/>
          <a:ext cx="6336626" cy="58127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IN" sz="2800" kern="1200" dirty="0"/>
            <a:t>For any Corporate/Individual Training Requirements, you can email me @</a:t>
          </a:r>
        </a:p>
        <a:p>
          <a:pPr marL="0" lvl="0" indent="0" algn="ctr" defTabSz="1244600" rtl="0">
            <a:lnSpc>
              <a:spcPct val="90000"/>
            </a:lnSpc>
            <a:spcBef>
              <a:spcPct val="0"/>
            </a:spcBef>
            <a:spcAft>
              <a:spcPct val="35000"/>
            </a:spcAft>
            <a:buNone/>
          </a:pPr>
          <a:r>
            <a:rPr lang="en-IN" sz="3200" kern="1200" dirty="0">
              <a:solidFill>
                <a:srgbClr val="C00000"/>
              </a:solidFill>
            </a:rPr>
            <a:t>milind.technopreneur@gmail.com</a:t>
          </a:r>
        </a:p>
        <a:p>
          <a:pPr marL="0" lvl="0" indent="0" algn="ctr" defTabSz="1244600" rtl="0">
            <a:lnSpc>
              <a:spcPct val="90000"/>
            </a:lnSpc>
            <a:spcBef>
              <a:spcPct val="0"/>
            </a:spcBef>
            <a:spcAft>
              <a:spcPct val="35000"/>
            </a:spcAft>
            <a:buNone/>
          </a:pPr>
          <a:endParaRPr lang="en-IN" sz="2800" kern="1200" dirty="0"/>
        </a:p>
        <a:p>
          <a:pPr marL="0" lvl="0" indent="0" algn="ctr" defTabSz="1244600" rtl="0">
            <a:lnSpc>
              <a:spcPct val="90000"/>
            </a:lnSpc>
            <a:spcBef>
              <a:spcPct val="0"/>
            </a:spcBef>
            <a:spcAft>
              <a:spcPct val="35000"/>
            </a:spcAft>
            <a:buNone/>
          </a:pPr>
          <a:r>
            <a:rPr lang="en-IN" sz="2800" kern="1200" dirty="0"/>
            <a:t>Visit my website at </a:t>
          </a:r>
        </a:p>
        <a:p>
          <a:pPr marL="0" lvl="0" indent="0" algn="ctr" defTabSz="1244600" rtl="0">
            <a:lnSpc>
              <a:spcPct val="90000"/>
            </a:lnSpc>
            <a:spcBef>
              <a:spcPct val="0"/>
            </a:spcBef>
            <a:spcAft>
              <a:spcPct val="35000"/>
            </a:spcAft>
            <a:buNone/>
          </a:pPr>
          <a:r>
            <a:rPr lang="en-IN" sz="3200" kern="1200" dirty="0">
              <a:solidFill>
                <a:srgbClr val="C00000"/>
              </a:solidFill>
            </a:rPr>
            <a:t>www.technopreneur-milind.com</a:t>
          </a:r>
        </a:p>
        <a:p>
          <a:pPr marL="0" lvl="0" indent="0" algn="ctr" defTabSz="1244600" rtl="0">
            <a:lnSpc>
              <a:spcPct val="90000"/>
            </a:lnSpc>
            <a:spcBef>
              <a:spcPct val="0"/>
            </a:spcBef>
            <a:spcAft>
              <a:spcPct val="35000"/>
            </a:spcAft>
            <a:buNone/>
          </a:pPr>
          <a:endParaRPr lang="en-IN" sz="2800" kern="1200" dirty="0"/>
        </a:p>
        <a:p>
          <a:pPr marL="0" lvl="0" indent="0" algn="ctr" defTabSz="1244600" rtl="0">
            <a:lnSpc>
              <a:spcPct val="90000"/>
            </a:lnSpc>
            <a:spcBef>
              <a:spcPct val="0"/>
            </a:spcBef>
            <a:spcAft>
              <a:spcPct val="35000"/>
            </a:spcAft>
            <a:buNone/>
          </a:pPr>
          <a:r>
            <a:rPr lang="en-IN" sz="2800" kern="1200" dirty="0"/>
            <a:t>Subscribe my YouTube Channel </a:t>
          </a:r>
        </a:p>
        <a:p>
          <a:pPr marL="0" lvl="0" indent="0" algn="ctr" defTabSz="1244600" rtl="0">
            <a:lnSpc>
              <a:spcPct val="90000"/>
            </a:lnSpc>
            <a:spcBef>
              <a:spcPct val="0"/>
            </a:spcBef>
            <a:spcAft>
              <a:spcPct val="35000"/>
            </a:spcAft>
            <a:buNone/>
          </a:pPr>
          <a:r>
            <a:rPr lang="en-IN" sz="2800" kern="1200" dirty="0"/>
            <a:t>&lt;</a:t>
          </a:r>
          <a:r>
            <a:rPr lang="en-IN" sz="2800" kern="1200" dirty="0">
              <a:solidFill>
                <a:srgbClr val="C00000"/>
              </a:solidFill>
            </a:rPr>
            <a:t>Technology</a:t>
          </a:r>
          <a:r>
            <a:rPr lang="en-IN" sz="2800" kern="1200" dirty="0"/>
            <a:t>&gt; </a:t>
          </a:r>
          <a:r>
            <a:rPr lang="en-IN" sz="2800" kern="1200" dirty="0">
              <a:solidFill>
                <a:srgbClr val="FF0000"/>
              </a:solidFill>
            </a:rPr>
            <a:t>6 minutes Series </a:t>
          </a:r>
        </a:p>
        <a:p>
          <a:pPr marL="0" lvl="0" indent="0" algn="ctr" defTabSz="1244600" rtl="0">
            <a:lnSpc>
              <a:spcPct val="90000"/>
            </a:lnSpc>
            <a:spcBef>
              <a:spcPct val="0"/>
            </a:spcBef>
            <a:spcAft>
              <a:spcPct val="35000"/>
            </a:spcAft>
            <a:buNone/>
          </a:pPr>
          <a:r>
            <a:rPr lang="en-IN" sz="2800" kern="1200" dirty="0"/>
            <a:t>for more such technical videos</a:t>
          </a:r>
          <a:endParaRPr lang="en-IN" sz="3000" kern="1200" dirty="0">
            <a:solidFill>
              <a:srgbClr val="C00000"/>
            </a:solidFill>
          </a:endParaRPr>
        </a:p>
      </dsp:txBody>
      <dsp:txXfrm>
        <a:off x="5543" y="0"/>
        <a:ext cx="6336626" cy="5812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BA25C-248E-4E8A-A05D-71909AF8E706}">
      <dsp:nvSpPr>
        <dsp:cNvPr id="0" name=""/>
        <dsp:cNvSpPr/>
      </dsp:nvSpPr>
      <dsp:spPr>
        <a:xfrm>
          <a:off x="4053" y="1280010"/>
          <a:ext cx="2641502" cy="13207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Agility &amp; Scaling in RDBMS World</a:t>
          </a:r>
        </a:p>
      </dsp:txBody>
      <dsp:txXfrm>
        <a:off x="42736" y="1318693"/>
        <a:ext cx="2564136" cy="1243385"/>
      </dsp:txXfrm>
    </dsp:sp>
    <dsp:sp modelId="{1CC757EC-EED7-434A-ABA6-369D7FB15A99}">
      <dsp:nvSpPr>
        <dsp:cNvPr id="0" name=""/>
        <dsp:cNvSpPr/>
      </dsp:nvSpPr>
      <dsp:spPr>
        <a:xfrm rot="19457599">
          <a:off x="2523252" y="1530040"/>
          <a:ext cx="1301208" cy="61259"/>
        </a:xfrm>
        <a:custGeom>
          <a:avLst/>
          <a:gdLst/>
          <a:ahLst/>
          <a:cxnLst/>
          <a:rect l="0" t="0" r="0" b="0"/>
          <a:pathLst>
            <a:path>
              <a:moveTo>
                <a:pt x="0" y="30629"/>
              </a:moveTo>
              <a:lnTo>
                <a:pt x="1301208" y="30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41326" y="1528140"/>
        <a:ext cx="65060" cy="65060"/>
      </dsp:txXfrm>
    </dsp:sp>
    <dsp:sp modelId="{76AE902C-AE55-45DC-8EB4-0FB5CB5A0524}">
      <dsp:nvSpPr>
        <dsp:cNvPr id="0" name=""/>
        <dsp:cNvSpPr/>
      </dsp:nvSpPr>
      <dsp:spPr>
        <a:xfrm>
          <a:off x="3702157" y="520578"/>
          <a:ext cx="2641502" cy="13207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a:t>Manual Sharding</a:t>
          </a:r>
        </a:p>
      </dsp:txBody>
      <dsp:txXfrm>
        <a:off x="3740840" y="559261"/>
        <a:ext cx="2564136" cy="1243385"/>
      </dsp:txXfrm>
    </dsp:sp>
    <dsp:sp modelId="{C8F8F02B-0F36-4756-91D4-8A8C4E9CB977}">
      <dsp:nvSpPr>
        <dsp:cNvPr id="0" name=""/>
        <dsp:cNvSpPr/>
      </dsp:nvSpPr>
      <dsp:spPr>
        <a:xfrm rot="2142401">
          <a:off x="2523252" y="2289472"/>
          <a:ext cx="1301208" cy="61259"/>
        </a:xfrm>
        <a:custGeom>
          <a:avLst/>
          <a:gdLst/>
          <a:ahLst/>
          <a:cxnLst/>
          <a:rect l="0" t="0" r="0" b="0"/>
          <a:pathLst>
            <a:path>
              <a:moveTo>
                <a:pt x="0" y="30629"/>
              </a:moveTo>
              <a:lnTo>
                <a:pt x="1301208" y="30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41326" y="2287572"/>
        <a:ext cx="65060" cy="65060"/>
      </dsp:txXfrm>
    </dsp:sp>
    <dsp:sp modelId="{AFB0E3C8-B2CD-439B-80E0-328102520265}">
      <dsp:nvSpPr>
        <dsp:cNvPr id="0" name=""/>
        <dsp:cNvSpPr/>
      </dsp:nvSpPr>
      <dsp:spPr>
        <a:xfrm>
          <a:off x="3702157" y="2039442"/>
          <a:ext cx="2641502" cy="13207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a:t>Distributed Cache</a:t>
          </a:r>
        </a:p>
      </dsp:txBody>
      <dsp:txXfrm>
        <a:off x="3740840" y="2078125"/>
        <a:ext cx="2564136" cy="124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D7E5F-8FD7-457F-A4E6-14AFA2C8E4CA}">
      <dsp:nvSpPr>
        <dsp:cNvPr id="0" name=""/>
        <dsp:cNvSpPr/>
      </dsp:nvSpPr>
      <dsp:spPr>
        <a:xfrm>
          <a:off x="1238694" y="-21521"/>
          <a:ext cx="3870324" cy="3870324"/>
        </a:xfrm>
        <a:prstGeom prst="circularArrow">
          <a:avLst>
            <a:gd name="adj1" fmla="val 5544"/>
            <a:gd name="adj2" fmla="val 330680"/>
            <a:gd name="adj3" fmla="val 13810420"/>
            <a:gd name="adj4" fmla="val 17365007"/>
            <a:gd name="adj5" fmla="val 5757"/>
          </a:avLst>
        </a:prstGeom>
        <a:gradFill rotWithShape="0">
          <a:gsLst>
            <a:gs pos="0">
              <a:schemeClr val="accent1">
                <a:tint val="40000"/>
                <a:hueOff val="0"/>
                <a:satOff val="0"/>
                <a:lumOff val="0"/>
                <a:alphaOff val="0"/>
                <a:tint val="96000"/>
                <a:lumMod val="100000"/>
              </a:schemeClr>
            </a:gs>
            <a:gs pos="78000">
              <a:schemeClr val="accent1">
                <a:tint val="40000"/>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E114E9C-7CA9-44AC-984A-C4B3547D28D1}">
      <dsp:nvSpPr>
        <dsp:cNvPr id="0" name=""/>
        <dsp:cNvSpPr/>
      </dsp:nvSpPr>
      <dsp:spPr>
        <a:xfrm>
          <a:off x="2281209" y="1209"/>
          <a:ext cx="1785294" cy="89264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Scalability </a:t>
          </a:r>
        </a:p>
      </dsp:txBody>
      <dsp:txXfrm>
        <a:off x="2324784" y="44784"/>
        <a:ext cx="1698144" cy="805497"/>
      </dsp:txXfrm>
    </dsp:sp>
    <dsp:sp modelId="{1C8F33A2-72FA-4D21-BE67-826DD3351865}">
      <dsp:nvSpPr>
        <dsp:cNvPr id="0" name=""/>
        <dsp:cNvSpPr/>
      </dsp:nvSpPr>
      <dsp:spPr>
        <a:xfrm>
          <a:off x="3850888" y="1141647"/>
          <a:ext cx="1785294" cy="89264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Cost Savings in Administration  </a:t>
          </a:r>
        </a:p>
      </dsp:txBody>
      <dsp:txXfrm>
        <a:off x="3894463" y="1185222"/>
        <a:ext cx="1698144" cy="805497"/>
      </dsp:txXfrm>
    </dsp:sp>
    <dsp:sp modelId="{47435AFA-5A4E-4710-A304-9ECC503235D8}">
      <dsp:nvSpPr>
        <dsp:cNvPr id="0" name=""/>
        <dsp:cNvSpPr/>
      </dsp:nvSpPr>
      <dsp:spPr>
        <a:xfrm>
          <a:off x="3251324" y="2986916"/>
          <a:ext cx="1785294" cy="89264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Open Source &amp; lesser server cost</a:t>
          </a:r>
        </a:p>
      </dsp:txBody>
      <dsp:txXfrm>
        <a:off x="3294899" y="3030491"/>
        <a:ext cx="1698144" cy="805497"/>
      </dsp:txXfrm>
    </dsp:sp>
    <dsp:sp modelId="{ACD0F63F-D78F-46C2-9F7F-B2DA3584A82F}">
      <dsp:nvSpPr>
        <dsp:cNvPr id="0" name=""/>
        <dsp:cNvSpPr/>
      </dsp:nvSpPr>
      <dsp:spPr>
        <a:xfrm>
          <a:off x="1311094" y="2986916"/>
          <a:ext cx="1785294" cy="89264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Flexibility - No fixed model or always ready for change</a:t>
          </a:r>
        </a:p>
      </dsp:txBody>
      <dsp:txXfrm>
        <a:off x="1354669" y="3030491"/>
        <a:ext cx="1698144" cy="805497"/>
      </dsp:txXfrm>
    </dsp:sp>
    <dsp:sp modelId="{04DEC567-8922-4956-A669-A0511A60A0EB}">
      <dsp:nvSpPr>
        <dsp:cNvPr id="0" name=""/>
        <dsp:cNvSpPr/>
      </dsp:nvSpPr>
      <dsp:spPr>
        <a:xfrm>
          <a:off x="711530" y="1141647"/>
          <a:ext cx="1785294" cy="89264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Inbuilt support for Caching</a:t>
          </a:r>
        </a:p>
      </dsp:txBody>
      <dsp:txXfrm>
        <a:off x="755105" y="1185222"/>
        <a:ext cx="1698144" cy="805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443CA-C94B-434B-83E7-230678F93422}">
      <dsp:nvSpPr>
        <dsp:cNvPr id="0" name=""/>
        <dsp:cNvSpPr/>
      </dsp:nvSpPr>
      <dsp:spPr>
        <a:xfrm>
          <a:off x="1859" y="1448726"/>
          <a:ext cx="1327812" cy="84316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CA69F7-20BF-4BEE-8617-712345641D81}">
      <dsp:nvSpPr>
        <dsp:cNvPr id="0" name=""/>
        <dsp:cNvSpPr/>
      </dsp:nvSpPr>
      <dsp:spPr>
        <a:xfrm>
          <a:off x="149394" y="1588884"/>
          <a:ext cx="1327812" cy="8431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Dynamic schemas </a:t>
          </a:r>
        </a:p>
      </dsp:txBody>
      <dsp:txXfrm>
        <a:off x="174089" y="1613579"/>
        <a:ext cx="1278422" cy="793771"/>
      </dsp:txXfrm>
    </dsp:sp>
    <dsp:sp modelId="{CD7486A7-6EDB-4FA4-B512-0EF3CAA55D61}">
      <dsp:nvSpPr>
        <dsp:cNvPr id="0" name=""/>
        <dsp:cNvSpPr/>
      </dsp:nvSpPr>
      <dsp:spPr>
        <a:xfrm>
          <a:off x="1624742" y="1448726"/>
          <a:ext cx="1327812" cy="84316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B710E81-DED4-4EDE-89C1-800B15BC5B85}">
      <dsp:nvSpPr>
        <dsp:cNvPr id="0" name=""/>
        <dsp:cNvSpPr/>
      </dsp:nvSpPr>
      <dsp:spPr>
        <a:xfrm>
          <a:off x="1772276" y="1588884"/>
          <a:ext cx="1327812" cy="8431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Auto-sharding </a:t>
          </a:r>
        </a:p>
      </dsp:txBody>
      <dsp:txXfrm>
        <a:off x="1796971" y="1613579"/>
        <a:ext cx="1278422" cy="793771"/>
      </dsp:txXfrm>
    </dsp:sp>
    <dsp:sp modelId="{DA450D6A-FF2F-43D8-9392-7D8BED47B2B7}">
      <dsp:nvSpPr>
        <dsp:cNvPr id="0" name=""/>
        <dsp:cNvSpPr/>
      </dsp:nvSpPr>
      <dsp:spPr>
        <a:xfrm>
          <a:off x="3247624" y="1448726"/>
          <a:ext cx="1327812" cy="84316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5204FDF-A4C4-45E9-8A43-964D1CF9FC3D}">
      <dsp:nvSpPr>
        <dsp:cNvPr id="0" name=""/>
        <dsp:cNvSpPr/>
      </dsp:nvSpPr>
      <dsp:spPr>
        <a:xfrm>
          <a:off x="3395159" y="1588884"/>
          <a:ext cx="1327812" cy="8431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Replication </a:t>
          </a:r>
        </a:p>
      </dsp:txBody>
      <dsp:txXfrm>
        <a:off x="3419854" y="1613579"/>
        <a:ext cx="1278422" cy="793771"/>
      </dsp:txXfrm>
    </dsp:sp>
    <dsp:sp modelId="{46BA35AD-15C2-414B-868E-6FDD8AFE6D14}">
      <dsp:nvSpPr>
        <dsp:cNvPr id="0" name=""/>
        <dsp:cNvSpPr/>
      </dsp:nvSpPr>
      <dsp:spPr>
        <a:xfrm>
          <a:off x="4870506" y="1448726"/>
          <a:ext cx="1327812" cy="84316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9CFB4E8-F8E6-4E83-A710-2EC5FDA51778}">
      <dsp:nvSpPr>
        <dsp:cNvPr id="0" name=""/>
        <dsp:cNvSpPr/>
      </dsp:nvSpPr>
      <dsp:spPr>
        <a:xfrm>
          <a:off x="5018041" y="1588884"/>
          <a:ext cx="1327812" cy="8431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integrated caching</a:t>
          </a:r>
        </a:p>
      </dsp:txBody>
      <dsp:txXfrm>
        <a:off x="5042736" y="1613579"/>
        <a:ext cx="1278422" cy="7937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E26EB-9F3D-4898-8DC1-7D74C300CEDA}">
      <dsp:nvSpPr>
        <dsp:cNvPr id="0" name=""/>
        <dsp:cNvSpPr/>
      </dsp:nvSpPr>
      <dsp:spPr>
        <a:xfrm rot="16200000">
          <a:off x="-1188009" y="1189539"/>
          <a:ext cx="3880773" cy="1501693"/>
        </a:xfrm>
        <a:prstGeom prst="flowChartManualOperation">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2488" bIns="0" numCol="1" spcCol="1270" anchor="ctr" anchorCtr="0">
          <a:noAutofit/>
        </a:bodyPr>
        <a:lstStyle/>
        <a:p>
          <a:pPr marL="0" lvl="0" indent="0" algn="ctr" defTabSz="933450">
            <a:lnSpc>
              <a:spcPct val="90000"/>
            </a:lnSpc>
            <a:spcBef>
              <a:spcPct val="0"/>
            </a:spcBef>
            <a:spcAft>
              <a:spcPct val="35000"/>
            </a:spcAft>
            <a:buNone/>
          </a:pPr>
          <a:r>
            <a:rPr lang="en-IN" sz="2100" kern="1200"/>
            <a:t>Document Oriented ( MongoDB)</a:t>
          </a:r>
        </a:p>
      </dsp:txBody>
      <dsp:txXfrm rot="5400000">
        <a:off x="1531" y="776154"/>
        <a:ext cx="1501693" cy="2328463"/>
      </dsp:txXfrm>
    </dsp:sp>
    <dsp:sp modelId="{FAFE4DD8-C519-41DE-B500-63B4AE27BEBC}">
      <dsp:nvSpPr>
        <dsp:cNvPr id="0" name=""/>
        <dsp:cNvSpPr/>
      </dsp:nvSpPr>
      <dsp:spPr>
        <a:xfrm rot="16200000">
          <a:off x="426310" y="1189539"/>
          <a:ext cx="3880773" cy="1501693"/>
        </a:xfrm>
        <a:prstGeom prst="flowChartManualOperation">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2488" bIns="0" numCol="1" spcCol="1270" anchor="ctr" anchorCtr="0">
          <a:noAutofit/>
        </a:bodyPr>
        <a:lstStyle/>
        <a:p>
          <a:pPr marL="0" lvl="0" indent="0" algn="ctr" defTabSz="933450">
            <a:lnSpc>
              <a:spcPct val="90000"/>
            </a:lnSpc>
            <a:spcBef>
              <a:spcPct val="0"/>
            </a:spcBef>
            <a:spcAft>
              <a:spcPct val="35000"/>
            </a:spcAft>
            <a:buNone/>
          </a:pPr>
          <a:r>
            <a:rPr lang="en-IN" sz="2100" kern="1200"/>
            <a:t>Key Value Store ( Amazon s3)</a:t>
          </a:r>
        </a:p>
      </dsp:txBody>
      <dsp:txXfrm rot="5400000">
        <a:off x="1615850" y="776154"/>
        <a:ext cx="1501693" cy="2328463"/>
      </dsp:txXfrm>
    </dsp:sp>
    <dsp:sp modelId="{BB473921-D641-4E9B-9680-110C1805EF1E}">
      <dsp:nvSpPr>
        <dsp:cNvPr id="0" name=""/>
        <dsp:cNvSpPr/>
      </dsp:nvSpPr>
      <dsp:spPr>
        <a:xfrm rot="16200000">
          <a:off x="2040630" y="1189539"/>
          <a:ext cx="3880773" cy="1501693"/>
        </a:xfrm>
        <a:prstGeom prst="flowChartManualOperation">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2488" bIns="0" numCol="1" spcCol="1270" anchor="ctr" anchorCtr="0">
          <a:noAutofit/>
        </a:bodyPr>
        <a:lstStyle/>
        <a:p>
          <a:pPr marL="0" lvl="0" indent="0" algn="ctr" defTabSz="933450">
            <a:lnSpc>
              <a:spcPct val="90000"/>
            </a:lnSpc>
            <a:spcBef>
              <a:spcPct val="0"/>
            </a:spcBef>
            <a:spcAft>
              <a:spcPct val="35000"/>
            </a:spcAft>
            <a:buNone/>
          </a:pPr>
          <a:r>
            <a:rPr lang="en-IN" sz="2100" kern="1200"/>
            <a:t>Column based ( Cassandra , Hbase)</a:t>
          </a:r>
        </a:p>
      </dsp:txBody>
      <dsp:txXfrm rot="5400000">
        <a:off x="3230170" y="776154"/>
        <a:ext cx="1501693" cy="2328463"/>
      </dsp:txXfrm>
    </dsp:sp>
    <dsp:sp modelId="{8CFE57DA-31C5-431C-A2D9-5F7D672F0193}">
      <dsp:nvSpPr>
        <dsp:cNvPr id="0" name=""/>
        <dsp:cNvSpPr/>
      </dsp:nvSpPr>
      <dsp:spPr>
        <a:xfrm rot="16200000">
          <a:off x="3654950" y="1189539"/>
          <a:ext cx="3880773" cy="1501693"/>
        </a:xfrm>
        <a:prstGeom prst="flowChartManualOperation">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2488" bIns="0" numCol="1" spcCol="1270" anchor="ctr" anchorCtr="0">
          <a:noAutofit/>
        </a:bodyPr>
        <a:lstStyle/>
        <a:p>
          <a:pPr marL="0" lvl="0" indent="0" algn="ctr" defTabSz="933450">
            <a:lnSpc>
              <a:spcPct val="90000"/>
            </a:lnSpc>
            <a:spcBef>
              <a:spcPct val="0"/>
            </a:spcBef>
            <a:spcAft>
              <a:spcPct val="35000"/>
            </a:spcAft>
            <a:buNone/>
          </a:pPr>
          <a:r>
            <a:rPr lang="en-IN" sz="2100" kern="1200" dirty="0"/>
            <a:t>Graph based ( Neo4j)</a:t>
          </a:r>
        </a:p>
      </dsp:txBody>
      <dsp:txXfrm rot="5400000">
        <a:off x="4844490" y="776154"/>
        <a:ext cx="1501693" cy="23284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DE94-3BDB-408F-B7C6-458813A39F89}">
      <dsp:nvSpPr>
        <dsp:cNvPr id="0" name=""/>
        <dsp:cNvSpPr/>
      </dsp:nvSpPr>
      <dsp:spPr>
        <a:xfrm>
          <a:off x="1025" y="308"/>
          <a:ext cx="6345662" cy="185511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a:t>ACID</a:t>
          </a:r>
        </a:p>
      </dsp:txBody>
      <dsp:txXfrm>
        <a:off x="55359" y="54642"/>
        <a:ext cx="6236994" cy="1746447"/>
      </dsp:txXfrm>
    </dsp:sp>
    <dsp:sp modelId="{0DBCE57C-BA5A-4574-ACD9-45C012F4481A}">
      <dsp:nvSpPr>
        <dsp:cNvPr id="0" name=""/>
        <dsp:cNvSpPr/>
      </dsp:nvSpPr>
      <dsp:spPr>
        <a:xfrm>
          <a:off x="1025" y="2025349"/>
          <a:ext cx="1492394" cy="185511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Atomic</a:t>
          </a:r>
        </a:p>
      </dsp:txBody>
      <dsp:txXfrm>
        <a:off x="44736" y="2069060"/>
        <a:ext cx="1404972" cy="1767693"/>
      </dsp:txXfrm>
    </dsp:sp>
    <dsp:sp modelId="{159279F1-DF9B-41CA-BD26-773CCDAA39B2}">
      <dsp:nvSpPr>
        <dsp:cNvPr id="0" name=""/>
        <dsp:cNvSpPr/>
      </dsp:nvSpPr>
      <dsp:spPr>
        <a:xfrm>
          <a:off x="1618781" y="2025349"/>
          <a:ext cx="1492394" cy="185511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Consistent</a:t>
          </a:r>
        </a:p>
      </dsp:txBody>
      <dsp:txXfrm>
        <a:off x="1662492" y="2069060"/>
        <a:ext cx="1404972" cy="1767693"/>
      </dsp:txXfrm>
    </dsp:sp>
    <dsp:sp modelId="{982BF399-0571-4B01-B685-2DC3267C9014}">
      <dsp:nvSpPr>
        <dsp:cNvPr id="0" name=""/>
        <dsp:cNvSpPr/>
      </dsp:nvSpPr>
      <dsp:spPr>
        <a:xfrm>
          <a:off x="3236537" y="2025349"/>
          <a:ext cx="1492394" cy="185511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Isolated</a:t>
          </a:r>
        </a:p>
      </dsp:txBody>
      <dsp:txXfrm>
        <a:off x="3280248" y="2069060"/>
        <a:ext cx="1404972" cy="1767693"/>
      </dsp:txXfrm>
    </dsp:sp>
    <dsp:sp modelId="{113A4E1A-7B33-47DE-923C-EC7060137C2A}">
      <dsp:nvSpPr>
        <dsp:cNvPr id="0" name=""/>
        <dsp:cNvSpPr/>
      </dsp:nvSpPr>
      <dsp:spPr>
        <a:xfrm>
          <a:off x="4854293" y="2025349"/>
          <a:ext cx="1492394" cy="185511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Durable</a:t>
          </a:r>
        </a:p>
      </dsp:txBody>
      <dsp:txXfrm>
        <a:off x="4898004" y="2069060"/>
        <a:ext cx="1404972" cy="17676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0653C-82ED-4CE5-A328-250629E83C4B}">
      <dsp:nvSpPr>
        <dsp:cNvPr id="0" name=""/>
        <dsp:cNvSpPr/>
      </dsp:nvSpPr>
      <dsp:spPr>
        <a:xfrm>
          <a:off x="3173857" y="1745526"/>
          <a:ext cx="2245527" cy="389719"/>
        </a:xfrm>
        <a:custGeom>
          <a:avLst/>
          <a:gdLst/>
          <a:ahLst/>
          <a:cxnLst/>
          <a:rect l="0" t="0" r="0" b="0"/>
          <a:pathLst>
            <a:path>
              <a:moveTo>
                <a:pt x="0" y="0"/>
              </a:moveTo>
              <a:lnTo>
                <a:pt x="0" y="194859"/>
              </a:lnTo>
              <a:lnTo>
                <a:pt x="2245527" y="194859"/>
              </a:lnTo>
              <a:lnTo>
                <a:pt x="2245527" y="389719"/>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A54EF1-81E6-48D1-A28C-1F4FA899543D}">
      <dsp:nvSpPr>
        <dsp:cNvPr id="0" name=""/>
        <dsp:cNvSpPr/>
      </dsp:nvSpPr>
      <dsp:spPr>
        <a:xfrm>
          <a:off x="3128137" y="1745526"/>
          <a:ext cx="91440" cy="389719"/>
        </a:xfrm>
        <a:custGeom>
          <a:avLst/>
          <a:gdLst/>
          <a:ahLst/>
          <a:cxnLst/>
          <a:rect l="0" t="0" r="0" b="0"/>
          <a:pathLst>
            <a:path>
              <a:moveTo>
                <a:pt x="45720" y="0"/>
              </a:moveTo>
              <a:lnTo>
                <a:pt x="45720" y="389719"/>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987EDE-0A6F-43E7-86E7-13160991AA81}">
      <dsp:nvSpPr>
        <dsp:cNvPr id="0" name=""/>
        <dsp:cNvSpPr/>
      </dsp:nvSpPr>
      <dsp:spPr>
        <a:xfrm>
          <a:off x="928329" y="1745526"/>
          <a:ext cx="2245527" cy="389719"/>
        </a:xfrm>
        <a:custGeom>
          <a:avLst/>
          <a:gdLst/>
          <a:ahLst/>
          <a:cxnLst/>
          <a:rect l="0" t="0" r="0" b="0"/>
          <a:pathLst>
            <a:path>
              <a:moveTo>
                <a:pt x="2245527" y="0"/>
              </a:moveTo>
              <a:lnTo>
                <a:pt x="2245527" y="194859"/>
              </a:lnTo>
              <a:lnTo>
                <a:pt x="0" y="194859"/>
              </a:lnTo>
              <a:lnTo>
                <a:pt x="0" y="389719"/>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F90F3A-17CA-478F-A105-DBEE97A38385}">
      <dsp:nvSpPr>
        <dsp:cNvPr id="0" name=""/>
        <dsp:cNvSpPr/>
      </dsp:nvSpPr>
      <dsp:spPr>
        <a:xfrm>
          <a:off x="2245953" y="817622"/>
          <a:ext cx="1855807" cy="92790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BASE</a:t>
          </a:r>
        </a:p>
      </dsp:txBody>
      <dsp:txXfrm>
        <a:off x="2245953" y="817622"/>
        <a:ext cx="1855807" cy="927903"/>
      </dsp:txXfrm>
    </dsp:sp>
    <dsp:sp modelId="{F25941DA-BE01-4A70-8885-B65E0EB5F608}">
      <dsp:nvSpPr>
        <dsp:cNvPr id="0" name=""/>
        <dsp:cNvSpPr/>
      </dsp:nvSpPr>
      <dsp:spPr>
        <a:xfrm>
          <a:off x="426" y="2135246"/>
          <a:ext cx="1855807" cy="92790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Basic Availability</a:t>
          </a:r>
        </a:p>
      </dsp:txBody>
      <dsp:txXfrm>
        <a:off x="426" y="2135246"/>
        <a:ext cx="1855807" cy="927903"/>
      </dsp:txXfrm>
    </dsp:sp>
    <dsp:sp modelId="{22CE9B77-EAF5-4837-AD61-D169FC049B0F}">
      <dsp:nvSpPr>
        <dsp:cNvPr id="0" name=""/>
        <dsp:cNvSpPr/>
      </dsp:nvSpPr>
      <dsp:spPr>
        <a:xfrm>
          <a:off x="2245953" y="2135246"/>
          <a:ext cx="1855807" cy="92790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Soft-State</a:t>
          </a:r>
        </a:p>
      </dsp:txBody>
      <dsp:txXfrm>
        <a:off x="2245953" y="2135246"/>
        <a:ext cx="1855807" cy="927903"/>
      </dsp:txXfrm>
    </dsp:sp>
    <dsp:sp modelId="{F5B7EAA0-9411-48F0-886E-8F47FF0E32DD}">
      <dsp:nvSpPr>
        <dsp:cNvPr id="0" name=""/>
        <dsp:cNvSpPr/>
      </dsp:nvSpPr>
      <dsp:spPr>
        <a:xfrm>
          <a:off x="4491480" y="2135246"/>
          <a:ext cx="1855807" cy="92790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Eventual Consistency</a:t>
          </a:r>
        </a:p>
      </dsp:txBody>
      <dsp:txXfrm>
        <a:off x="4491480" y="2135246"/>
        <a:ext cx="1855807" cy="9279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30422-FA84-40F2-B1A9-77238204088A}">
      <dsp:nvSpPr>
        <dsp:cNvPr id="0" name=""/>
        <dsp:cNvSpPr/>
      </dsp:nvSpPr>
      <dsp:spPr>
        <a:xfrm>
          <a:off x="0" y="3406"/>
          <a:ext cx="6347714" cy="1193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IN" sz="5100" kern="1200"/>
            <a:t>Consistency</a:t>
          </a:r>
        </a:p>
      </dsp:txBody>
      <dsp:txXfrm>
        <a:off x="58257" y="61663"/>
        <a:ext cx="6231200" cy="1076886"/>
      </dsp:txXfrm>
    </dsp:sp>
    <dsp:sp modelId="{2AD220F0-DBAA-4D54-B05B-39914D7B4425}">
      <dsp:nvSpPr>
        <dsp:cNvPr id="0" name=""/>
        <dsp:cNvSpPr/>
      </dsp:nvSpPr>
      <dsp:spPr>
        <a:xfrm>
          <a:off x="0" y="1292889"/>
          <a:ext cx="6347714" cy="1193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IN" sz="5100" kern="1200"/>
            <a:t>Availability</a:t>
          </a:r>
        </a:p>
      </dsp:txBody>
      <dsp:txXfrm>
        <a:off x="58257" y="1351146"/>
        <a:ext cx="6231200" cy="1076886"/>
      </dsp:txXfrm>
    </dsp:sp>
    <dsp:sp modelId="{D8E6EC11-ED5F-4B5D-AFB8-5FFD32B1F61D}">
      <dsp:nvSpPr>
        <dsp:cNvPr id="0" name=""/>
        <dsp:cNvSpPr/>
      </dsp:nvSpPr>
      <dsp:spPr>
        <a:xfrm>
          <a:off x="0" y="2683966"/>
          <a:ext cx="6347714" cy="1193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IN" sz="5100" kern="1200"/>
            <a:t>Partition Tolerance</a:t>
          </a:r>
        </a:p>
      </dsp:txBody>
      <dsp:txXfrm>
        <a:off x="58257" y="2742223"/>
        <a:ext cx="6231200" cy="10768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B96A1-F73A-4EF9-9823-817C9B5EDD12}">
      <dsp:nvSpPr>
        <dsp:cNvPr id="0" name=""/>
        <dsp:cNvSpPr/>
      </dsp:nvSpPr>
      <dsp:spPr>
        <a:xfrm rot="16200000">
          <a:off x="-1641568"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MetLife</a:t>
          </a:r>
        </a:p>
      </dsp:txBody>
      <dsp:txXfrm rot="5400000">
        <a:off x="1657" y="776154"/>
        <a:ext cx="594323" cy="2328463"/>
      </dsp:txXfrm>
    </dsp:sp>
    <dsp:sp modelId="{BF18100D-1621-4423-BF91-137C91243B42}">
      <dsp:nvSpPr>
        <dsp:cNvPr id="0" name=""/>
        <dsp:cNvSpPr/>
      </dsp:nvSpPr>
      <dsp:spPr>
        <a:xfrm rot="16200000">
          <a:off x="-1002670"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Adobe</a:t>
          </a:r>
        </a:p>
      </dsp:txBody>
      <dsp:txXfrm rot="5400000">
        <a:off x="640555" y="776154"/>
        <a:ext cx="594323" cy="2328463"/>
      </dsp:txXfrm>
    </dsp:sp>
    <dsp:sp modelId="{0878F7FE-7BCC-4258-B0D6-869EE1CF9010}">
      <dsp:nvSpPr>
        <dsp:cNvPr id="0" name=""/>
        <dsp:cNvSpPr/>
      </dsp:nvSpPr>
      <dsp:spPr>
        <a:xfrm rot="16200000">
          <a:off x="-363773"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Amazon</a:t>
          </a:r>
        </a:p>
      </dsp:txBody>
      <dsp:txXfrm rot="5400000">
        <a:off x="1279452" y="776154"/>
        <a:ext cx="594323" cy="2328463"/>
      </dsp:txXfrm>
    </dsp:sp>
    <dsp:sp modelId="{CFCFE0A2-65B7-4587-86EB-66A32CBA4D41}">
      <dsp:nvSpPr>
        <dsp:cNvPr id="0" name=""/>
        <dsp:cNvSpPr/>
      </dsp:nvSpPr>
      <dsp:spPr>
        <a:xfrm rot="16200000">
          <a:off x="275124"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Ebay</a:t>
          </a:r>
        </a:p>
      </dsp:txBody>
      <dsp:txXfrm rot="5400000">
        <a:off x="1918349" y="776154"/>
        <a:ext cx="594323" cy="2328463"/>
      </dsp:txXfrm>
    </dsp:sp>
    <dsp:sp modelId="{B4DADFB1-B526-4FCA-8822-22D6EDDDCDF9}">
      <dsp:nvSpPr>
        <dsp:cNvPr id="0" name=""/>
        <dsp:cNvSpPr/>
      </dsp:nvSpPr>
      <dsp:spPr>
        <a:xfrm rot="16200000">
          <a:off x="914021"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Vmware</a:t>
          </a:r>
        </a:p>
      </dsp:txBody>
      <dsp:txXfrm rot="5400000">
        <a:off x="2557246" y="776154"/>
        <a:ext cx="594323" cy="2328463"/>
      </dsp:txXfrm>
    </dsp:sp>
    <dsp:sp modelId="{69A60EAA-C0B7-4243-9598-CF9B8B8E7680}">
      <dsp:nvSpPr>
        <dsp:cNvPr id="0" name=""/>
        <dsp:cNvSpPr/>
      </dsp:nvSpPr>
      <dsp:spPr>
        <a:xfrm rot="16200000">
          <a:off x="1552919"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SAP</a:t>
          </a:r>
        </a:p>
      </dsp:txBody>
      <dsp:txXfrm rot="5400000">
        <a:off x="3196144" y="776154"/>
        <a:ext cx="594323" cy="2328463"/>
      </dsp:txXfrm>
    </dsp:sp>
    <dsp:sp modelId="{1ECA4893-EFBB-4D86-8059-6A15D87C6CCB}">
      <dsp:nvSpPr>
        <dsp:cNvPr id="0" name=""/>
        <dsp:cNvSpPr/>
      </dsp:nvSpPr>
      <dsp:spPr>
        <a:xfrm rot="16200000">
          <a:off x="2191816"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Cisco</a:t>
          </a:r>
        </a:p>
      </dsp:txBody>
      <dsp:txXfrm rot="5400000">
        <a:off x="3835041" y="776154"/>
        <a:ext cx="594323" cy="2328463"/>
      </dsp:txXfrm>
    </dsp:sp>
    <dsp:sp modelId="{C884AC3D-6BEC-4B98-A9C5-D676ECC124A5}">
      <dsp:nvSpPr>
        <dsp:cNvPr id="0" name=""/>
        <dsp:cNvSpPr/>
      </dsp:nvSpPr>
      <dsp:spPr>
        <a:xfrm rot="16200000">
          <a:off x="2830714"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Splunk</a:t>
          </a:r>
        </a:p>
      </dsp:txBody>
      <dsp:txXfrm rot="5400000">
        <a:off x="4473939" y="776154"/>
        <a:ext cx="594323" cy="2328463"/>
      </dsp:txXfrm>
    </dsp:sp>
    <dsp:sp modelId="{41C71782-961E-4301-8E93-BD6E6F1C31F7}">
      <dsp:nvSpPr>
        <dsp:cNvPr id="0" name=""/>
        <dsp:cNvSpPr/>
      </dsp:nvSpPr>
      <dsp:spPr>
        <a:xfrm rot="16200000">
          <a:off x="3469611"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Expedia</a:t>
          </a:r>
        </a:p>
      </dsp:txBody>
      <dsp:txXfrm rot="5400000">
        <a:off x="5112836" y="776154"/>
        <a:ext cx="594323" cy="2328463"/>
      </dsp:txXfrm>
    </dsp:sp>
    <dsp:sp modelId="{7272F3C1-972D-4038-87FD-D1FC76EC8919}">
      <dsp:nvSpPr>
        <dsp:cNvPr id="0" name=""/>
        <dsp:cNvSpPr/>
      </dsp:nvSpPr>
      <dsp:spPr>
        <a:xfrm rot="16200000">
          <a:off x="4108509" y="1643224"/>
          <a:ext cx="3880773" cy="594323"/>
        </a:xfrm>
        <a:prstGeom prst="flowChartManualOperati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0" tIns="0" rIns="61516" bIns="0" numCol="1" spcCol="1270" anchor="ctr" anchorCtr="0">
          <a:noAutofit/>
        </a:bodyPr>
        <a:lstStyle/>
        <a:p>
          <a:pPr marL="0" lvl="0" indent="0" algn="ctr" defTabSz="444500">
            <a:lnSpc>
              <a:spcPct val="90000"/>
            </a:lnSpc>
            <a:spcBef>
              <a:spcPct val="0"/>
            </a:spcBef>
            <a:spcAft>
              <a:spcPct val="35000"/>
            </a:spcAft>
            <a:buNone/>
          </a:pPr>
          <a:r>
            <a:rPr lang="en-IN" sz="1000" kern="1200"/>
            <a:t>BOSCH</a:t>
          </a:r>
        </a:p>
      </dsp:txBody>
      <dsp:txXfrm rot="5400000">
        <a:off x="5751734" y="776154"/>
        <a:ext cx="594323" cy="232846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419D74-A6BC-45B3-8E6C-964C8449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DC7623-C472-41BE-AE83-B9A8EC9F3A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1F729E-DE36-4B68-9FEB-056DF71BB9F2}" type="datetimeFigureOut">
              <a:rPr lang="en-IN" smtClean="0"/>
              <a:t>15-01-2019</a:t>
            </a:fld>
            <a:endParaRPr lang="en-IN"/>
          </a:p>
        </p:txBody>
      </p:sp>
      <p:sp>
        <p:nvSpPr>
          <p:cNvPr id="4" name="Footer Placeholder 3">
            <a:extLst>
              <a:ext uri="{FF2B5EF4-FFF2-40B4-BE49-F238E27FC236}">
                <a16:creationId xmlns:a16="http://schemas.microsoft.com/office/drawing/2014/main" id="{253AE89C-22A6-4ADE-8F62-53387CE383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0D3497-AB09-4E39-843E-328FE913CC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7B86B5-C975-4B38-A499-75E0EE74726A}" type="slidenum">
              <a:rPr lang="en-IN" smtClean="0"/>
              <a:t>‹#›</a:t>
            </a:fld>
            <a:endParaRPr lang="en-IN" dirty="0"/>
          </a:p>
        </p:txBody>
      </p:sp>
      <p:pic>
        <p:nvPicPr>
          <p:cNvPr id="9" name="Picture 8">
            <a:extLst>
              <a:ext uri="{FF2B5EF4-FFF2-40B4-BE49-F238E27FC236}">
                <a16:creationId xmlns:a16="http://schemas.microsoft.com/office/drawing/2014/main" id="{9004F8CA-C946-409B-BC4B-B756074E3CDB}"/>
              </a:ext>
            </a:extLst>
          </p:cNvPr>
          <p:cNvPicPr>
            <a:picLocks noChangeAspect="1"/>
          </p:cNvPicPr>
          <p:nvPr/>
        </p:nvPicPr>
        <p:blipFill>
          <a:blip r:embed="rId2"/>
          <a:stretch>
            <a:fillRect/>
          </a:stretch>
        </p:blipFill>
        <p:spPr>
          <a:xfrm>
            <a:off x="5177082" y="8180184"/>
            <a:ext cx="1223717" cy="1010058"/>
          </a:xfrm>
          <a:prstGeom prst="rect">
            <a:avLst/>
          </a:prstGeom>
        </p:spPr>
      </p:pic>
    </p:spTree>
    <p:extLst>
      <p:ext uri="{BB962C8B-B14F-4D97-AF65-F5344CB8AC3E}">
        <p14:creationId xmlns:p14="http://schemas.microsoft.com/office/powerpoint/2010/main" val="196743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36AE4-58CF-314D-95A9-835931F09263}" type="datetimeFigureOut">
              <a:rPr lang="en-US" smtClean="0"/>
              <a:t>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7A92AA-B7AC-A245-B35C-5875FD6021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Network_partitioni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Availabilit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ongodb.com/manual/core/index-unique/#index-type-unique"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ocs.mongodb.com/manual/reference/method/db.collection.findAndModify/#upsert-and-unique-index" TargetMode="External"/><Relationship Id="rId4" Type="http://schemas.openxmlformats.org/officeDocument/2006/relationships/hyperlink" Target="https://docs.mongodb.com/manual/reference/method/db.collection.update/#update-with-unique-indexe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ongodb.com/manual/reference/glossary/#term-sharded-cluster"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docs.mongodb.com/manual/reference/glossary/#term-objectid" TargetMode="External"/><Relationship Id="rId4" Type="http://schemas.openxmlformats.org/officeDocument/2006/relationships/hyperlink" Target="https://docs.mongodb.com/manual/reference/glossary/#term-shard-key"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ongodb.com/manual/shard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elational_databas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90CDD4-2938-4063-B634-1FCB43C9FF71}"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a:solidFill>
                  <a:schemeClr val="tx1"/>
                </a:solidFill>
                <a:effectLst/>
                <a:latin typeface="+mn-lt"/>
                <a:ea typeface="+mn-ea"/>
                <a:cs typeface="+mn-cs"/>
              </a:rPr>
              <a:t>Atomic</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All operations in a transaction succeed or every operation is rolled back.</a:t>
            </a:r>
          </a:p>
          <a:p>
            <a:r>
              <a:rPr lang="en-IN" sz="1200" b="1" i="1" kern="1200" dirty="0">
                <a:solidFill>
                  <a:schemeClr val="tx1"/>
                </a:solidFill>
                <a:effectLst/>
                <a:latin typeface="+mn-lt"/>
                <a:ea typeface="+mn-ea"/>
                <a:cs typeface="+mn-cs"/>
              </a:rPr>
              <a:t>Consistent</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On the completion of a transaction, the database is structurally sound.</a:t>
            </a:r>
          </a:p>
          <a:p>
            <a:r>
              <a:rPr lang="en-IN" sz="1200" b="1" i="1" kern="1200" dirty="0">
                <a:solidFill>
                  <a:schemeClr val="tx1"/>
                </a:solidFill>
                <a:effectLst/>
                <a:latin typeface="+mn-lt"/>
                <a:ea typeface="+mn-ea"/>
                <a:cs typeface="+mn-cs"/>
              </a:rPr>
              <a:t>Isolated</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Transactions do not contend with one another. Contentious access to data is moderated by the database so that transactions appear to run sequentially.</a:t>
            </a:r>
          </a:p>
          <a:p>
            <a:r>
              <a:rPr lang="en-IN" sz="1200" b="1" i="1" kern="1200" dirty="0">
                <a:solidFill>
                  <a:schemeClr val="tx1"/>
                </a:solidFill>
                <a:effectLst/>
                <a:latin typeface="+mn-lt"/>
                <a:ea typeface="+mn-ea"/>
                <a:cs typeface="+mn-cs"/>
              </a:rPr>
              <a:t>Durable</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The results of applying a transaction are permanent, even in the presence of failures.</a:t>
            </a: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13</a:t>
            </a:fld>
            <a:endParaRPr lang="en-US"/>
          </a:p>
        </p:txBody>
      </p:sp>
    </p:spTree>
    <p:extLst>
      <p:ext uri="{BB962C8B-B14F-4D97-AF65-F5344CB8AC3E}">
        <p14:creationId xmlns:p14="http://schemas.microsoft.com/office/powerpoint/2010/main" val="155857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a:solidFill>
                  <a:schemeClr val="tx1"/>
                </a:solidFill>
                <a:effectLst/>
                <a:latin typeface="+mn-lt"/>
                <a:ea typeface="+mn-ea"/>
                <a:cs typeface="+mn-cs"/>
              </a:rPr>
              <a:t>Basic Availability</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The database appears to work most of the time.</a:t>
            </a:r>
          </a:p>
          <a:p>
            <a:r>
              <a:rPr lang="en-IN" sz="1200" b="1" i="1" kern="1200" dirty="0">
                <a:solidFill>
                  <a:schemeClr val="tx1"/>
                </a:solidFill>
                <a:effectLst/>
                <a:latin typeface="+mn-lt"/>
                <a:ea typeface="+mn-ea"/>
                <a:cs typeface="+mn-cs"/>
              </a:rPr>
              <a:t>Soft-state</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Stores don’t have to be write-consistent, nor do different replicas have to be mutually consistent all the time.</a:t>
            </a:r>
          </a:p>
          <a:p>
            <a:r>
              <a:rPr lang="en-IN" sz="1200" b="1" i="1" kern="1200" dirty="0">
                <a:solidFill>
                  <a:schemeClr val="tx1"/>
                </a:solidFill>
                <a:effectLst/>
                <a:latin typeface="+mn-lt"/>
                <a:ea typeface="+mn-ea"/>
                <a:cs typeface="+mn-cs"/>
              </a:rPr>
              <a:t>Eventual consistency</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Stores exhibit consistency at some later point (e.g., lazily at read time).</a:t>
            </a: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14</a:t>
            </a:fld>
            <a:endParaRPr lang="en-US"/>
          </a:p>
        </p:txBody>
      </p:sp>
    </p:spTree>
    <p:extLst>
      <p:ext uri="{BB962C8B-B14F-4D97-AF65-F5344CB8AC3E}">
        <p14:creationId xmlns:p14="http://schemas.microsoft.com/office/powerpoint/2010/main" val="3398910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No distributed system is safe from network failures, thus </a:t>
            </a:r>
            <a:r>
              <a:rPr lang="en-IN" sz="1200" b="0" i="0" u="none" strike="noStrike" kern="1200" dirty="0">
                <a:solidFill>
                  <a:schemeClr val="tx1"/>
                </a:solidFill>
                <a:effectLst/>
                <a:latin typeface="+mn-lt"/>
                <a:ea typeface="+mn-ea"/>
                <a:cs typeface="+mn-cs"/>
                <a:hlinkClick r:id="rId3" tooltip="Network partitioning"/>
              </a:rPr>
              <a:t>network partitioning</a:t>
            </a:r>
            <a:r>
              <a:rPr lang="en-IN" sz="1200" b="0" i="0" kern="1200" dirty="0">
                <a:solidFill>
                  <a:schemeClr val="tx1"/>
                </a:solidFill>
                <a:effectLst/>
                <a:latin typeface="+mn-lt"/>
                <a:ea typeface="+mn-ea"/>
                <a:cs typeface="+mn-cs"/>
              </a:rPr>
              <a:t> generally has to be tolerated. In the presence of a partition, one is then left with two options: consistency or </a:t>
            </a:r>
            <a:r>
              <a:rPr lang="en-IN" sz="1200" b="0" i="0" u="none" strike="noStrike" kern="1200" dirty="0">
                <a:solidFill>
                  <a:schemeClr val="tx1"/>
                </a:solidFill>
                <a:effectLst/>
                <a:latin typeface="+mn-lt"/>
                <a:ea typeface="+mn-ea"/>
                <a:cs typeface="+mn-cs"/>
                <a:hlinkClick r:id="rId4" tooltip="Availability"/>
              </a:rPr>
              <a:t>availability</a:t>
            </a:r>
            <a:r>
              <a:rPr lang="en-IN" sz="1200" b="0" i="0" kern="1200" dirty="0">
                <a:solidFill>
                  <a:schemeClr val="tx1"/>
                </a:solidFill>
                <a:effectLst/>
                <a:latin typeface="+mn-lt"/>
                <a:ea typeface="+mn-ea"/>
                <a:cs typeface="+mn-cs"/>
              </a:rPr>
              <a:t>. When choosing consistency over availability, the system will return an error or a time-out if particular information cannot be guaranteed to be up to date due to network partitioning. When choosing availability over consistency, the system will always process the query and try to return the most recent available version of the information, even if it cannot guarantee it is up to date due to network partitioning.</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P –  Only network failure can cause system to react incorrectly , Event if connection between nodes are down , A&amp; C is kept</a:t>
            </a:r>
          </a:p>
          <a:p>
            <a:r>
              <a:rPr lang="en-IN" dirty="0"/>
              <a:t>C - </a:t>
            </a:r>
            <a:r>
              <a:rPr lang="en-IN" sz="1200" b="0" i="0" kern="1200" dirty="0">
                <a:solidFill>
                  <a:schemeClr val="tx1"/>
                </a:solidFill>
                <a:effectLst/>
                <a:latin typeface="+mn-lt"/>
                <a:ea typeface="+mn-ea"/>
                <a:cs typeface="+mn-cs"/>
              </a:rPr>
              <a:t>every read would get you the most recent write</a:t>
            </a:r>
          </a:p>
          <a:p>
            <a:r>
              <a:rPr lang="en-IN" sz="1200" b="0" i="0" kern="1200" dirty="0">
                <a:solidFill>
                  <a:schemeClr val="tx1"/>
                </a:solidFill>
                <a:effectLst/>
                <a:latin typeface="+mn-lt"/>
                <a:ea typeface="+mn-ea"/>
                <a:cs typeface="+mn-cs"/>
              </a:rPr>
              <a:t>A – Every node if not failed executes </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Consistency is achieved by updating several nodes before allowing further reads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Availability is achieved by replicating the data across different machines</a:t>
            </a:r>
          </a:p>
          <a:p>
            <a:endParaRPr lang="en-IN" dirty="0"/>
          </a:p>
          <a:p>
            <a:r>
              <a:rPr lang="en-IN" sz="1200" b="0" i="0" kern="1200" dirty="0">
                <a:solidFill>
                  <a:schemeClr val="tx1"/>
                </a:solidFill>
                <a:effectLst/>
                <a:latin typeface="+mn-lt"/>
                <a:ea typeface="+mn-ea"/>
                <a:cs typeface="+mn-cs"/>
              </a:rPr>
              <a:t>On systems that allow reads before updating all the nodes, we will get high Availability</a:t>
            </a:r>
          </a:p>
          <a:p>
            <a:r>
              <a:rPr lang="en-IN" sz="1200" b="0" i="0" kern="1200" dirty="0">
                <a:solidFill>
                  <a:schemeClr val="tx1"/>
                </a:solidFill>
                <a:effectLst/>
                <a:latin typeface="+mn-lt"/>
                <a:ea typeface="+mn-ea"/>
                <a:cs typeface="+mn-cs"/>
              </a:rPr>
              <a:t>On systems that lock all the nodes before allowing reads, we will get Consistency</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15</a:t>
            </a:fld>
            <a:endParaRPr lang="en-US"/>
          </a:p>
        </p:txBody>
      </p:sp>
    </p:spTree>
    <p:extLst>
      <p:ext uri="{BB962C8B-B14F-4D97-AF65-F5344CB8AC3E}">
        <p14:creationId xmlns:p14="http://schemas.microsoft.com/office/powerpoint/2010/main" val="389848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16</a:t>
            </a:fld>
            <a:endParaRPr lang="en-US"/>
          </a:p>
        </p:txBody>
      </p:sp>
    </p:spTree>
    <p:extLst>
      <p:ext uri="{BB962C8B-B14F-4D97-AF65-F5344CB8AC3E}">
        <p14:creationId xmlns:p14="http://schemas.microsoft.com/office/powerpoint/2010/main" val="4053889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Dynamic Schemas</a:t>
            </a:r>
            <a:r>
              <a:rPr lang="en-IN" sz="1200" b="0" i="0" kern="1200" dirty="0">
                <a:solidFill>
                  <a:schemeClr val="tx1"/>
                </a:solidFill>
                <a:effectLst/>
                <a:latin typeface="+mn-lt"/>
                <a:ea typeface="+mn-ea"/>
                <a:cs typeface="+mn-cs"/>
              </a:rPr>
              <a:t> – MongoDB’s dynamic schema provides a simple way to incorporate changes as application requirements change.  These changes can be made to the database without affecting existing data or application code and without incurring downtime.</a:t>
            </a:r>
          </a:p>
          <a:p>
            <a:r>
              <a:rPr lang="en-IN" sz="1200" b="1" i="0" kern="1200" dirty="0">
                <a:solidFill>
                  <a:schemeClr val="tx1"/>
                </a:solidFill>
                <a:effectLst/>
                <a:latin typeface="+mn-lt"/>
                <a:ea typeface="+mn-ea"/>
                <a:cs typeface="+mn-cs"/>
              </a:rPr>
              <a:t>Scalability</a:t>
            </a:r>
            <a:r>
              <a:rPr lang="en-IN" sz="1200" b="0" i="0" kern="1200" dirty="0">
                <a:solidFill>
                  <a:schemeClr val="tx1"/>
                </a:solidFill>
                <a:effectLst/>
                <a:latin typeface="+mn-lt"/>
                <a:ea typeface="+mn-ea"/>
                <a:cs typeface="+mn-cs"/>
              </a:rPr>
              <a:t> – MongoDB is designed to be scaled across server clusters. As data volumes grow, organizations can simply add more nodes to their clusters, and MongoDB will balance the data seamlessly and automatically in the background.</a:t>
            </a:r>
          </a:p>
          <a:p>
            <a:r>
              <a:rPr lang="en-IN" sz="1200" b="1" i="0" kern="1200" dirty="0">
                <a:solidFill>
                  <a:schemeClr val="tx1"/>
                </a:solidFill>
                <a:effectLst/>
                <a:latin typeface="+mn-lt"/>
                <a:ea typeface="+mn-ea"/>
                <a:cs typeface="+mn-cs"/>
              </a:rPr>
              <a:t>Querying</a:t>
            </a:r>
            <a:r>
              <a:rPr lang="en-IN" sz="1200" b="0" i="0" kern="1200" dirty="0">
                <a:solidFill>
                  <a:schemeClr val="tx1"/>
                </a:solidFill>
                <a:effectLst/>
                <a:latin typeface="+mn-lt"/>
                <a:ea typeface="+mn-ea"/>
                <a:cs typeface="+mn-cs"/>
              </a:rPr>
              <a:t> –  MongoDB supports a full query language and primary and secondary indexing, as well as full text search with Google-like syntax.</a:t>
            </a:r>
          </a:p>
          <a:p>
            <a:r>
              <a:rPr lang="en-IN" b="1" dirty="0"/>
              <a:t>Map/Reduce &amp; Aggregation Support</a:t>
            </a:r>
            <a:r>
              <a:rPr lang="en-IN" sz="1200" b="0" i="0" kern="1200" dirty="0">
                <a:solidFill>
                  <a:schemeClr val="tx1"/>
                </a:solidFill>
                <a:effectLst/>
                <a:latin typeface="+mn-lt"/>
                <a:ea typeface="+mn-ea"/>
                <a:cs typeface="+mn-cs"/>
              </a:rPr>
              <a:t> – MongoDB’s native map/reduce and aggregation framework provides insights in real-time for applications, going beyond the capabilities of batch analytics technologies like Hadoop and traditional BI tools.</a:t>
            </a:r>
          </a:p>
          <a:p>
            <a:r>
              <a:rPr lang="en-IN" sz="1200" b="1" i="0" kern="1200" dirty="0">
                <a:solidFill>
                  <a:schemeClr val="tx1"/>
                </a:solidFill>
                <a:effectLst/>
                <a:latin typeface="+mn-lt"/>
                <a:ea typeface="+mn-ea"/>
                <a:cs typeface="+mn-cs"/>
              </a:rPr>
              <a:t>Performance</a:t>
            </a:r>
            <a:r>
              <a:rPr lang="en-IN" sz="1200" b="0" i="0" kern="1200" dirty="0">
                <a:solidFill>
                  <a:schemeClr val="tx1"/>
                </a:solidFill>
                <a:effectLst/>
                <a:latin typeface="+mn-lt"/>
                <a:ea typeface="+mn-ea"/>
                <a:cs typeface="+mn-cs"/>
              </a:rPr>
              <a:t> – MongoDB was built to work with commodity hardware and cloud architectures. Data is localized for queries to ensure performance is robust and predictable regardless of deployment size.</a:t>
            </a:r>
          </a:p>
        </p:txBody>
      </p:sp>
      <p:sp>
        <p:nvSpPr>
          <p:cNvPr id="4" name="Slide Number Placeholder 3"/>
          <p:cNvSpPr>
            <a:spLocks noGrp="1"/>
          </p:cNvSpPr>
          <p:nvPr>
            <p:ph type="sldNum" sz="quarter" idx="10"/>
          </p:nvPr>
        </p:nvSpPr>
        <p:spPr/>
        <p:txBody>
          <a:bodyPr/>
          <a:lstStyle/>
          <a:p>
            <a:fld id="{957A92AA-B7AC-A245-B35C-5875FD60216A}" type="slidenum">
              <a:rPr lang="en-US" smtClean="0"/>
              <a:t>17</a:t>
            </a:fld>
            <a:endParaRPr lang="en-US"/>
          </a:p>
        </p:txBody>
      </p:sp>
    </p:spTree>
    <p:extLst>
      <p:ext uri="{BB962C8B-B14F-4D97-AF65-F5344CB8AC3E}">
        <p14:creationId xmlns:p14="http://schemas.microsoft.com/office/powerpoint/2010/main" val="1952834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Dynamic Schemas</a:t>
            </a:r>
            <a:r>
              <a:rPr lang="en-IN" sz="1200" b="0" i="0" kern="1200" dirty="0">
                <a:solidFill>
                  <a:schemeClr val="tx1"/>
                </a:solidFill>
                <a:effectLst/>
                <a:latin typeface="+mn-lt"/>
                <a:ea typeface="+mn-ea"/>
                <a:cs typeface="+mn-cs"/>
              </a:rPr>
              <a:t> – MongoDB’s dynamic schema provides a simple way to incorporate changes as application requirements change.  These changes can be made to the database without affecting existing data or application code and without incurring downtime.</a:t>
            </a:r>
          </a:p>
          <a:p>
            <a:r>
              <a:rPr lang="en-IN" sz="1200" b="1" i="0" kern="1200" dirty="0">
                <a:solidFill>
                  <a:schemeClr val="tx1"/>
                </a:solidFill>
                <a:effectLst/>
                <a:latin typeface="+mn-lt"/>
                <a:ea typeface="+mn-ea"/>
                <a:cs typeface="+mn-cs"/>
              </a:rPr>
              <a:t>Scalability</a:t>
            </a:r>
            <a:r>
              <a:rPr lang="en-IN" sz="1200" b="0" i="0" kern="1200" dirty="0">
                <a:solidFill>
                  <a:schemeClr val="tx1"/>
                </a:solidFill>
                <a:effectLst/>
                <a:latin typeface="+mn-lt"/>
                <a:ea typeface="+mn-ea"/>
                <a:cs typeface="+mn-cs"/>
              </a:rPr>
              <a:t> – MongoDB is designed to be scaled across server clusters. As data volumes grow, organizations can simply add more nodes to their clusters, and MongoDB will balance the data seamlessly and automatically in the background.</a:t>
            </a:r>
          </a:p>
          <a:p>
            <a:r>
              <a:rPr lang="en-IN" sz="1200" b="1" i="0" kern="1200" dirty="0">
                <a:solidFill>
                  <a:schemeClr val="tx1"/>
                </a:solidFill>
                <a:effectLst/>
                <a:latin typeface="+mn-lt"/>
                <a:ea typeface="+mn-ea"/>
                <a:cs typeface="+mn-cs"/>
              </a:rPr>
              <a:t>Querying</a:t>
            </a:r>
            <a:r>
              <a:rPr lang="en-IN" sz="1200" b="0" i="0" kern="1200" dirty="0">
                <a:solidFill>
                  <a:schemeClr val="tx1"/>
                </a:solidFill>
                <a:effectLst/>
                <a:latin typeface="+mn-lt"/>
                <a:ea typeface="+mn-ea"/>
                <a:cs typeface="+mn-cs"/>
              </a:rPr>
              <a:t> –  MongoDB supports a full query language and primary and secondary indexing, as well as full text search with Google-like syntax.</a:t>
            </a:r>
          </a:p>
          <a:p>
            <a:r>
              <a:rPr lang="en-IN" b="1" dirty="0"/>
              <a:t>Map/Reduce &amp; Aggregation Support</a:t>
            </a:r>
            <a:r>
              <a:rPr lang="en-IN" sz="1200" b="0" i="0" kern="1200" dirty="0">
                <a:solidFill>
                  <a:schemeClr val="tx1"/>
                </a:solidFill>
                <a:effectLst/>
                <a:latin typeface="+mn-lt"/>
                <a:ea typeface="+mn-ea"/>
                <a:cs typeface="+mn-cs"/>
              </a:rPr>
              <a:t> – MongoDB’s native map/reduce and aggregation framework provides insights in real-time for applications, going beyond the capabilities of batch analytics technologies like Hadoop and traditional BI tools.</a:t>
            </a:r>
          </a:p>
          <a:p>
            <a:r>
              <a:rPr lang="en-IN" sz="1200" b="1" i="0" kern="1200" dirty="0">
                <a:solidFill>
                  <a:schemeClr val="tx1"/>
                </a:solidFill>
                <a:effectLst/>
                <a:latin typeface="+mn-lt"/>
                <a:ea typeface="+mn-ea"/>
                <a:cs typeface="+mn-cs"/>
              </a:rPr>
              <a:t>Performance</a:t>
            </a:r>
            <a:r>
              <a:rPr lang="en-IN" sz="1200" b="0" i="0" kern="1200" dirty="0">
                <a:solidFill>
                  <a:schemeClr val="tx1"/>
                </a:solidFill>
                <a:effectLst/>
                <a:latin typeface="+mn-lt"/>
                <a:ea typeface="+mn-ea"/>
                <a:cs typeface="+mn-cs"/>
              </a:rPr>
              <a:t> – MongoDB was built to work with commodity hardware and cloud architectures. Data is localized for queries to ensure performance is robust and predictable regardless of deployment size.</a:t>
            </a:r>
          </a:p>
        </p:txBody>
      </p:sp>
      <p:sp>
        <p:nvSpPr>
          <p:cNvPr id="4" name="Slide Number Placeholder 3"/>
          <p:cNvSpPr>
            <a:spLocks noGrp="1"/>
          </p:cNvSpPr>
          <p:nvPr>
            <p:ph type="sldNum" sz="quarter" idx="10"/>
          </p:nvPr>
        </p:nvSpPr>
        <p:spPr/>
        <p:txBody>
          <a:bodyPr/>
          <a:lstStyle/>
          <a:p>
            <a:fld id="{957A92AA-B7AC-A245-B35C-5875FD60216A}" type="slidenum">
              <a:rPr lang="en-US" smtClean="0"/>
              <a:t>18</a:t>
            </a:fld>
            <a:endParaRPr lang="en-US"/>
          </a:p>
        </p:txBody>
      </p:sp>
    </p:spTree>
    <p:extLst>
      <p:ext uri="{BB962C8B-B14F-4D97-AF65-F5344CB8AC3E}">
        <p14:creationId xmlns:p14="http://schemas.microsoft.com/office/powerpoint/2010/main" val="2258916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Content Management and Delivery</a:t>
            </a:r>
            <a:r>
              <a:rPr lang="en-IN" sz="1200" b="0" i="0" kern="1200" dirty="0">
                <a:solidFill>
                  <a:schemeClr val="tx1"/>
                </a:solidFill>
                <a:effectLst/>
                <a:latin typeface="+mn-lt"/>
                <a:ea typeface="+mn-ea"/>
                <a:cs typeface="+mn-cs"/>
              </a:rPr>
              <a:t> – Manage a diverse product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of content in a single data store that allows for quick changes and rapid response times without additional complexity from content retrieval systems.</a:t>
            </a:r>
          </a:p>
          <a:p>
            <a:r>
              <a:rPr lang="en-IN" sz="1200" b="1" i="0" kern="1200" dirty="0">
                <a:solidFill>
                  <a:schemeClr val="tx1"/>
                </a:solidFill>
                <a:effectLst/>
                <a:latin typeface="+mn-lt"/>
                <a:ea typeface="+mn-ea"/>
                <a:cs typeface="+mn-cs"/>
              </a:rPr>
              <a:t>Mobile and Social Infrastructure</a:t>
            </a:r>
            <a:r>
              <a:rPr lang="en-IN" sz="1200" b="0" i="0" kern="1200" dirty="0">
                <a:solidFill>
                  <a:schemeClr val="tx1"/>
                </a:solidFill>
                <a:effectLst/>
                <a:latin typeface="+mn-lt"/>
                <a:ea typeface="+mn-ea"/>
                <a:cs typeface="+mn-cs"/>
              </a:rPr>
              <a:t> – MongoDB provides a high-availability, low-latency, agile, and scalable platform that allows for geospatial capabilities, real-time analytics, and global availability.</a:t>
            </a:r>
          </a:p>
          <a:p>
            <a:r>
              <a:rPr lang="en-IN" sz="1200" b="1" i="0" kern="1200" dirty="0">
                <a:solidFill>
                  <a:schemeClr val="tx1"/>
                </a:solidFill>
                <a:effectLst/>
                <a:latin typeface="+mn-lt"/>
                <a:ea typeface="+mn-ea"/>
                <a:cs typeface="+mn-cs"/>
              </a:rPr>
              <a:t>Customer Data Management </a:t>
            </a:r>
            <a:r>
              <a:rPr lang="en-IN" sz="1200" b="0" i="0" kern="1200" dirty="0">
                <a:solidFill>
                  <a:schemeClr val="tx1"/>
                </a:solidFill>
                <a:effectLst/>
                <a:latin typeface="+mn-lt"/>
                <a:ea typeface="+mn-ea"/>
                <a:cs typeface="+mn-cs"/>
              </a:rPr>
              <a:t> – Utilize rich querying capabilities for real-time analytics on massive user bases with complex data models by using dynamic schemas and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for horizontal scaling.</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19</a:t>
            </a:fld>
            <a:endParaRPr lang="en-US"/>
          </a:p>
        </p:txBody>
      </p:sp>
    </p:spTree>
    <p:extLst>
      <p:ext uri="{BB962C8B-B14F-4D97-AF65-F5344CB8AC3E}">
        <p14:creationId xmlns:p14="http://schemas.microsoft.com/office/powerpoint/2010/main" val="1740403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Content Management and Delivery</a:t>
            </a:r>
            <a:r>
              <a:rPr lang="en-IN" sz="1200" b="0" i="0" kern="1200" dirty="0">
                <a:solidFill>
                  <a:schemeClr val="tx1"/>
                </a:solidFill>
                <a:effectLst/>
                <a:latin typeface="+mn-lt"/>
                <a:ea typeface="+mn-ea"/>
                <a:cs typeface="+mn-cs"/>
              </a:rPr>
              <a:t> – Manage a diverse product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of content in a single data store that allows for quick changes and rapid response times without additional complexity from content retrieval systems.</a:t>
            </a:r>
          </a:p>
          <a:p>
            <a:r>
              <a:rPr lang="en-IN" sz="1200" b="1" i="0" kern="1200" dirty="0">
                <a:solidFill>
                  <a:schemeClr val="tx1"/>
                </a:solidFill>
                <a:effectLst/>
                <a:latin typeface="+mn-lt"/>
                <a:ea typeface="+mn-ea"/>
                <a:cs typeface="+mn-cs"/>
              </a:rPr>
              <a:t>Mobile and Social Infrastructure</a:t>
            </a:r>
            <a:r>
              <a:rPr lang="en-IN" sz="1200" b="0" i="0" kern="1200" dirty="0">
                <a:solidFill>
                  <a:schemeClr val="tx1"/>
                </a:solidFill>
                <a:effectLst/>
                <a:latin typeface="+mn-lt"/>
                <a:ea typeface="+mn-ea"/>
                <a:cs typeface="+mn-cs"/>
              </a:rPr>
              <a:t> – MongoDB provides a high-availability, low-latency, agile, and scalable platform that allows for geospatial capabilities, real-time analytics, and global availability.</a:t>
            </a:r>
          </a:p>
          <a:p>
            <a:r>
              <a:rPr lang="en-IN" sz="1200" b="1" i="0" kern="1200" dirty="0">
                <a:solidFill>
                  <a:schemeClr val="tx1"/>
                </a:solidFill>
                <a:effectLst/>
                <a:latin typeface="+mn-lt"/>
                <a:ea typeface="+mn-ea"/>
                <a:cs typeface="+mn-cs"/>
              </a:rPr>
              <a:t>Customer Data Management </a:t>
            </a:r>
            <a:r>
              <a:rPr lang="en-IN" sz="1200" b="0" i="0" kern="1200" dirty="0">
                <a:solidFill>
                  <a:schemeClr val="tx1"/>
                </a:solidFill>
                <a:effectLst/>
                <a:latin typeface="+mn-lt"/>
                <a:ea typeface="+mn-ea"/>
                <a:cs typeface="+mn-cs"/>
              </a:rPr>
              <a:t> – Utilize rich querying capabilities for real-time analytics on massive user bases with complex data models by using dynamic schemas and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for horizontal scaling.</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20</a:t>
            </a:fld>
            <a:endParaRPr lang="en-US"/>
          </a:p>
        </p:txBody>
      </p:sp>
    </p:spTree>
    <p:extLst>
      <p:ext uri="{BB962C8B-B14F-4D97-AF65-F5344CB8AC3E}">
        <p14:creationId xmlns:p14="http://schemas.microsoft.com/office/powerpoint/2010/main" val="295969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Content Management and Delivery</a:t>
            </a:r>
            <a:r>
              <a:rPr lang="en-IN" sz="1200" b="0" i="0" kern="1200" dirty="0">
                <a:solidFill>
                  <a:schemeClr val="tx1"/>
                </a:solidFill>
                <a:effectLst/>
                <a:latin typeface="+mn-lt"/>
                <a:ea typeface="+mn-ea"/>
                <a:cs typeface="+mn-cs"/>
              </a:rPr>
              <a:t> – Manage a diverse product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of content in a single data store that allows for quick changes and rapid response times without additional complexity from content retrieval systems.</a:t>
            </a:r>
          </a:p>
          <a:p>
            <a:r>
              <a:rPr lang="en-IN" sz="1200" b="1" i="0" kern="1200" dirty="0">
                <a:solidFill>
                  <a:schemeClr val="tx1"/>
                </a:solidFill>
                <a:effectLst/>
                <a:latin typeface="+mn-lt"/>
                <a:ea typeface="+mn-ea"/>
                <a:cs typeface="+mn-cs"/>
              </a:rPr>
              <a:t>Mobile and Social Infrastructure</a:t>
            </a:r>
            <a:r>
              <a:rPr lang="en-IN" sz="1200" b="0" i="0" kern="1200" dirty="0">
                <a:solidFill>
                  <a:schemeClr val="tx1"/>
                </a:solidFill>
                <a:effectLst/>
                <a:latin typeface="+mn-lt"/>
                <a:ea typeface="+mn-ea"/>
                <a:cs typeface="+mn-cs"/>
              </a:rPr>
              <a:t> – MongoDB provides a high-availability, low-latency, agile, and scalable platform that allows for geospatial capabilities, real-time analytics, and global availability.</a:t>
            </a:r>
          </a:p>
          <a:p>
            <a:r>
              <a:rPr lang="en-IN" sz="1200" b="1" i="0" kern="1200" dirty="0">
                <a:solidFill>
                  <a:schemeClr val="tx1"/>
                </a:solidFill>
                <a:effectLst/>
                <a:latin typeface="+mn-lt"/>
                <a:ea typeface="+mn-ea"/>
                <a:cs typeface="+mn-cs"/>
              </a:rPr>
              <a:t>Customer Data Management </a:t>
            </a:r>
            <a:r>
              <a:rPr lang="en-IN" sz="1200" b="0" i="0" kern="1200" dirty="0">
                <a:solidFill>
                  <a:schemeClr val="tx1"/>
                </a:solidFill>
                <a:effectLst/>
                <a:latin typeface="+mn-lt"/>
                <a:ea typeface="+mn-ea"/>
                <a:cs typeface="+mn-cs"/>
              </a:rPr>
              <a:t> – Utilize rich querying capabilities for real-time analytics on massive user bases with complex data models by using dynamic schemas and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for horizontal scaling.</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21</a:t>
            </a:fld>
            <a:endParaRPr lang="en-US"/>
          </a:p>
        </p:txBody>
      </p:sp>
    </p:spTree>
    <p:extLst>
      <p:ext uri="{BB962C8B-B14F-4D97-AF65-F5344CB8AC3E}">
        <p14:creationId xmlns:p14="http://schemas.microsoft.com/office/powerpoint/2010/main" val="62714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Content Management and Delivery</a:t>
            </a:r>
            <a:r>
              <a:rPr lang="en-IN" sz="1200" b="0" i="0" kern="1200" dirty="0">
                <a:solidFill>
                  <a:schemeClr val="tx1"/>
                </a:solidFill>
                <a:effectLst/>
                <a:latin typeface="+mn-lt"/>
                <a:ea typeface="+mn-ea"/>
                <a:cs typeface="+mn-cs"/>
              </a:rPr>
              <a:t> – Manage a diverse product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of content in a single data store that allows for quick changes and rapid response times without additional complexity from content retrieval systems.</a:t>
            </a:r>
          </a:p>
          <a:p>
            <a:r>
              <a:rPr lang="en-IN" sz="1200" b="1" i="0" kern="1200" dirty="0">
                <a:solidFill>
                  <a:schemeClr val="tx1"/>
                </a:solidFill>
                <a:effectLst/>
                <a:latin typeface="+mn-lt"/>
                <a:ea typeface="+mn-ea"/>
                <a:cs typeface="+mn-cs"/>
              </a:rPr>
              <a:t>Mobile and Social Infrastructure</a:t>
            </a:r>
            <a:r>
              <a:rPr lang="en-IN" sz="1200" b="0" i="0" kern="1200" dirty="0">
                <a:solidFill>
                  <a:schemeClr val="tx1"/>
                </a:solidFill>
                <a:effectLst/>
                <a:latin typeface="+mn-lt"/>
                <a:ea typeface="+mn-ea"/>
                <a:cs typeface="+mn-cs"/>
              </a:rPr>
              <a:t> – MongoDB provides a high-availability, low-latency, agile, and scalable platform that allows for geospatial capabilities, real-time analytics, and global availability.</a:t>
            </a:r>
          </a:p>
          <a:p>
            <a:r>
              <a:rPr lang="en-IN" sz="1200" b="1" i="0" kern="1200" dirty="0">
                <a:solidFill>
                  <a:schemeClr val="tx1"/>
                </a:solidFill>
                <a:effectLst/>
                <a:latin typeface="+mn-lt"/>
                <a:ea typeface="+mn-ea"/>
                <a:cs typeface="+mn-cs"/>
              </a:rPr>
              <a:t>Customer Data Management </a:t>
            </a:r>
            <a:r>
              <a:rPr lang="en-IN" sz="1200" b="0" i="0" kern="1200" dirty="0">
                <a:solidFill>
                  <a:schemeClr val="tx1"/>
                </a:solidFill>
                <a:effectLst/>
                <a:latin typeface="+mn-lt"/>
                <a:ea typeface="+mn-ea"/>
                <a:cs typeface="+mn-cs"/>
              </a:rPr>
              <a:t> – Utilize rich querying capabilities for real-time analytics on massive user bases with complex data models by using dynamic schemas and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for horizontal scaling.</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25</a:t>
            </a:fld>
            <a:endParaRPr lang="en-US"/>
          </a:p>
        </p:txBody>
      </p:sp>
    </p:spTree>
    <p:extLst>
      <p:ext uri="{BB962C8B-B14F-4D97-AF65-F5344CB8AC3E}">
        <p14:creationId xmlns:p14="http://schemas.microsoft.com/office/powerpoint/2010/main" val="138194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Relational databases and related management systems (RDBMS) are more widely known and understood than their NoSQL cousins. Relational databases emerged in the 70s to store data according to a schema that allows data to be displayed as tables with rows and columns. Think of a relational database as a collection of tables, each with a schema that represents the fixed attributes and data types that the items in the table will have. RDBMSs all provide functionality for reading, creating, updating, and deleting data, typically by means of Structured Query Language (SQL) statements.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The tables in a relational database have keys associated with them, which are used to identify specific columns or rows of a table and facilitate faster access to a particular table, row, or column of interest.</a:t>
            </a:r>
          </a:p>
          <a:p>
            <a:r>
              <a:rPr lang="en-IN" sz="1200" b="0" i="0" kern="1200" dirty="0">
                <a:solidFill>
                  <a:schemeClr val="tx1"/>
                </a:solidFill>
                <a:effectLst/>
                <a:latin typeface="+mn-lt"/>
                <a:ea typeface="+mn-ea"/>
                <a:cs typeface="+mn-cs"/>
              </a:rPr>
              <a:t>Data integrity is of particular concern in relational databases, and RDBMS use a number of constraints to ensure that the data contained in your tables are reliable and accurate.</a:t>
            </a:r>
          </a:p>
          <a:p>
            <a:endParaRPr lang="en-IN" dirty="0"/>
          </a:p>
          <a:p>
            <a:endParaRPr lang="en-IN" dirty="0"/>
          </a:p>
          <a:p>
            <a:r>
              <a:rPr lang="en-IN" dirty="0"/>
              <a:t>Oracle, MYSQL, Microsoft SQL, PostgreSQL, DB2</a:t>
            </a:r>
          </a:p>
        </p:txBody>
      </p:sp>
      <p:sp>
        <p:nvSpPr>
          <p:cNvPr id="4" name="Slide Number Placeholder 3"/>
          <p:cNvSpPr>
            <a:spLocks noGrp="1"/>
          </p:cNvSpPr>
          <p:nvPr>
            <p:ph type="sldNum" sz="quarter" idx="10"/>
          </p:nvPr>
        </p:nvSpPr>
        <p:spPr/>
        <p:txBody>
          <a:bodyPr/>
          <a:lstStyle/>
          <a:p>
            <a:fld id="{957A92AA-B7AC-A245-B35C-5875FD60216A}" type="slidenum">
              <a:rPr lang="en-US" smtClean="0"/>
              <a:t>4</a:t>
            </a:fld>
            <a:endParaRPr lang="en-US"/>
          </a:p>
        </p:txBody>
      </p:sp>
    </p:spTree>
    <p:extLst>
      <p:ext uri="{BB962C8B-B14F-4D97-AF65-F5344CB8AC3E}">
        <p14:creationId xmlns:p14="http://schemas.microsoft.com/office/powerpoint/2010/main" val="4053889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Content Management and Delivery</a:t>
            </a:r>
            <a:r>
              <a:rPr lang="en-IN" sz="1200" b="0" i="0" kern="1200" dirty="0">
                <a:solidFill>
                  <a:schemeClr val="tx1"/>
                </a:solidFill>
                <a:effectLst/>
                <a:latin typeface="+mn-lt"/>
                <a:ea typeface="+mn-ea"/>
                <a:cs typeface="+mn-cs"/>
              </a:rPr>
              <a:t> – Manage a diverse product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of content in a single data store that allows for quick changes and rapid response times without additional complexity from content retrieval systems.</a:t>
            </a:r>
          </a:p>
          <a:p>
            <a:r>
              <a:rPr lang="en-IN" sz="1200" b="1" i="0" kern="1200" dirty="0">
                <a:solidFill>
                  <a:schemeClr val="tx1"/>
                </a:solidFill>
                <a:effectLst/>
                <a:latin typeface="+mn-lt"/>
                <a:ea typeface="+mn-ea"/>
                <a:cs typeface="+mn-cs"/>
              </a:rPr>
              <a:t>Mobile and Social Infrastructure</a:t>
            </a:r>
            <a:r>
              <a:rPr lang="en-IN" sz="1200" b="0" i="0" kern="1200" dirty="0">
                <a:solidFill>
                  <a:schemeClr val="tx1"/>
                </a:solidFill>
                <a:effectLst/>
                <a:latin typeface="+mn-lt"/>
                <a:ea typeface="+mn-ea"/>
                <a:cs typeface="+mn-cs"/>
              </a:rPr>
              <a:t> – MongoDB provides a high-availability, low-latency, agile, and scalable platform that allows for geospatial capabilities, real-time analytics, and global availability.</a:t>
            </a:r>
          </a:p>
          <a:p>
            <a:r>
              <a:rPr lang="en-IN" sz="1200" b="1" i="0" kern="1200" dirty="0">
                <a:solidFill>
                  <a:schemeClr val="tx1"/>
                </a:solidFill>
                <a:effectLst/>
                <a:latin typeface="+mn-lt"/>
                <a:ea typeface="+mn-ea"/>
                <a:cs typeface="+mn-cs"/>
              </a:rPr>
              <a:t>Customer Data Management </a:t>
            </a:r>
            <a:r>
              <a:rPr lang="en-IN" sz="1200" b="0" i="0" kern="1200" dirty="0">
                <a:solidFill>
                  <a:schemeClr val="tx1"/>
                </a:solidFill>
                <a:effectLst/>
                <a:latin typeface="+mn-lt"/>
                <a:ea typeface="+mn-ea"/>
                <a:cs typeface="+mn-cs"/>
              </a:rPr>
              <a:t> – Utilize rich querying capabilities for real-time analytics on massive user bases with complex data models by using dynamic schemas and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for horizontal scaling.</a:t>
            </a:r>
          </a:p>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26</a:t>
            </a:fld>
            <a:endParaRPr lang="en-US"/>
          </a:p>
        </p:txBody>
      </p:sp>
    </p:spTree>
    <p:extLst>
      <p:ext uri="{BB962C8B-B14F-4D97-AF65-F5344CB8AC3E}">
        <p14:creationId xmlns:p14="http://schemas.microsoft.com/office/powerpoint/2010/main" val="2515811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27</a:t>
            </a:fld>
            <a:endParaRPr lang="en-US"/>
          </a:p>
        </p:txBody>
      </p:sp>
    </p:spTree>
    <p:extLst>
      <p:ext uri="{BB962C8B-B14F-4D97-AF65-F5344CB8AC3E}">
        <p14:creationId xmlns:p14="http://schemas.microsoft.com/office/powerpoint/2010/main" val="3844191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28</a:t>
            </a:fld>
            <a:endParaRPr lang="en-US"/>
          </a:p>
        </p:txBody>
      </p:sp>
    </p:spTree>
    <p:extLst>
      <p:ext uri="{BB962C8B-B14F-4D97-AF65-F5344CB8AC3E}">
        <p14:creationId xmlns:p14="http://schemas.microsoft.com/office/powerpoint/2010/main" val="2166486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mongoimport</a:t>
            </a:r>
            <a:r>
              <a:rPr lang="en-IN" dirty="0"/>
              <a:t> --</a:t>
            </a:r>
            <a:r>
              <a:rPr lang="en-IN" dirty="0" err="1"/>
              <a:t>db</a:t>
            </a:r>
            <a:r>
              <a:rPr lang="en-IN" dirty="0"/>
              <a:t> users --collection contacts --file </a:t>
            </a:r>
            <a:r>
              <a:rPr lang="en-IN" dirty="0" err="1"/>
              <a:t>contacts.json</a:t>
            </a:r>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29</a:t>
            </a:fld>
            <a:endParaRPr lang="en-US"/>
          </a:p>
        </p:txBody>
      </p:sp>
    </p:spTree>
    <p:extLst>
      <p:ext uri="{BB962C8B-B14F-4D97-AF65-F5344CB8AC3E}">
        <p14:creationId xmlns:p14="http://schemas.microsoft.com/office/powerpoint/2010/main" val="3079229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31</a:t>
            </a:fld>
            <a:endParaRPr lang="en-US"/>
          </a:p>
        </p:txBody>
      </p:sp>
    </p:spTree>
    <p:extLst>
      <p:ext uri="{BB962C8B-B14F-4D97-AF65-F5344CB8AC3E}">
        <p14:creationId xmlns:p14="http://schemas.microsoft.com/office/powerpoint/2010/main" val="281638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32</a:t>
            </a:fld>
            <a:endParaRPr lang="en-US"/>
          </a:p>
        </p:txBody>
      </p:sp>
    </p:spTree>
    <p:extLst>
      <p:ext uri="{BB962C8B-B14F-4D97-AF65-F5344CB8AC3E}">
        <p14:creationId xmlns:p14="http://schemas.microsoft.com/office/powerpoint/2010/main" val="3715325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collation</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locale</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dirty="0">
                <a:effectLst/>
              </a:rPr>
              <a:t>string</a:t>
            </a:r>
            <a:r>
              <a:rPr lang="en-IN" sz="1200" kern="1200" dirty="0">
                <a:solidFill>
                  <a:schemeClr val="tx1"/>
                </a:solidFill>
                <a:effectLst/>
                <a:latin typeface="+mn-lt"/>
                <a:ea typeface="+mn-ea"/>
                <a:cs typeface="+mn-cs"/>
              </a:rPr>
              <a:t>&gt;</a:t>
            </a:r>
            <a:r>
              <a:rPr lang="en-IN" dirty="0">
                <a:effectLst/>
              </a:rPr>
              <a:t>,</a:t>
            </a:r>
            <a:r>
              <a:rPr lang="en-IN" dirty="0"/>
              <a:t> </a:t>
            </a:r>
            <a:r>
              <a:rPr lang="en-IN" dirty="0" err="1">
                <a:effectLst/>
              </a:rPr>
              <a:t>caseLevel</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sz="1200" b="1"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&gt;</a:t>
            </a:r>
            <a:r>
              <a:rPr lang="en-IN" dirty="0">
                <a:effectLst/>
              </a:rPr>
              <a:t>,</a:t>
            </a:r>
            <a:r>
              <a:rPr lang="en-IN" dirty="0"/>
              <a:t> </a:t>
            </a:r>
            <a:r>
              <a:rPr lang="en-IN" dirty="0" err="1">
                <a:effectLst/>
              </a:rPr>
              <a:t>caseFirst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dirty="0">
                <a:effectLst/>
              </a:rPr>
              <a:t>string</a:t>
            </a:r>
            <a:r>
              <a:rPr lang="en-IN" sz="1200" kern="1200" dirty="0">
                <a:solidFill>
                  <a:schemeClr val="tx1"/>
                </a:solidFill>
                <a:effectLst/>
                <a:latin typeface="+mn-lt"/>
                <a:ea typeface="+mn-ea"/>
                <a:cs typeface="+mn-cs"/>
              </a:rPr>
              <a:t>&gt;</a:t>
            </a:r>
            <a:r>
              <a:rPr lang="en-IN" dirty="0">
                <a:effectLst/>
              </a:rPr>
              <a:t>,</a:t>
            </a:r>
            <a:r>
              <a:rPr lang="en-IN" dirty="0"/>
              <a:t> </a:t>
            </a:r>
            <a:r>
              <a:rPr lang="en-IN" dirty="0">
                <a:effectLst/>
              </a:rPr>
              <a:t>strength</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sz="1200" b="1" kern="1200" dirty="0">
                <a:solidFill>
                  <a:schemeClr val="tx1"/>
                </a:solidFill>
                <a:effectLst/>
                <a:latin typeface="+mn-lt"/>
                <a:ea typeface="+mn-ea"/>
                <a:cs typeface="+mn-cs"/>
              </a:rPr>
              <a:t>int</a:t>
            </a:r>
            <a:r>
              <a:rPr lang="en-IN" sz="1200" kern="1200" dirty="0">
                <a:solidFill>
                  <a:schemeClr val="tx1"/>
                </a:solidFill>
                <a:effectLst/>
                <a:latin typeface="+mn-lt"/>
                <a:ea typeface="+mn-ea"/>
                <a:cs typeface="+mn-cs"/>
              </a:rPr>
              <a:t>&gt;</a:t>
            </a:r>
            <a:r>
              <a:rPr lang="en-IN" dirty="0">
                <a:effectLst/>
              </a:rPr>
              <a:t>,</a:t>
            </a:r>
            <a:r>
              <a:rPr lang="en-IN" dirty="0"/>
              <a:t> </a:t>
            </a:r>
            <a:r>
              <a:rPr lang="en-IN" dirty="0" err="1">
                <a:effectLst/>
              </a:rPr>
              <a:t>numericOrdering</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sz="1200" b="1"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&gt;</a:t>
            </a:r>
            <a:r>
              <a:rPr lang="en-IN" dirty="0">
                <a:effectLst/>
              </a:rPr>
              <a:t>,</a:t>
            </a:r>
            <a:r>
              <a:rPr lang="en-IN" dirty="0"/>
              <a:t> </a:t>
            </a:r>
            <a:r>
              <a:rPr lang="en-IN" dirty="0">
                <a:effectLst/>
              </a:rPr>
              <a:t>alternate</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dirty="0">
                <a:effectLst/>
              </a:rPr>
              <a:t>string</a:t>
            </a:r>
            <a:r>
              <a:rPr lang="en-IN" sz="1200" kern="1200" dirty="0">
                <a:solidFill>
                  <a:schemeClr val="tx1"/>
                </a:solidFill>
                <a:effectLst/>
                <a:latin typeface="+mn-lt"/>
                <a:ea typeface="+mn-ea"/>
                <a:cs typeface="+mn-cs"/>
              </a:rPr>
              <a:t>&gt;</a:t>
            </a:r>
            <a:r>
              <a:rPr lang="en-IN" dirty="0">
                <a:effectLst/>
              </a:rPr>
              <a:t>,</a:t>
            </a:r>
            <a:r>
              <a:rPr lang="en-IN" dirty="0"/>
              <a:t> </a:t>
            </a:r>
            <a:r>
              <a:rPr lang="en-IN" dirty="0" err="1">
                <a:effectLst/>
              </a:rPr>
              <a:t>maxVariable</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dirty="0">
                <a:effectLst/>
              </a:rPr>
              <a:t>string</a:t>
            </a:r>
            <a:r>
              <a:rPr lang="en-IN" sz="1200" kern="1200" dirty="0">
                <a:solidFill>
                  <a:schemeClr val="tx1"/>
                </a:solidFill>
                <a:effectLst/>
                <a:latin typeface="+mn-lt"/>
                <a:ea typeface="+mn-ea"/>
                <a:cs typeface="+mn-cs"/>
              </a:rPr>
              <a:t>&gt;</a:t>
            </a:r>
            <a:r>
              <a:rPr lang="en-IN" dirty="0">
                <a:effectLst/>
              </a:rPr>
              <a:t>,</a:t>
            </a:r>
            <a:r>
              <a:rPr lang="en-IN" dirty="0"/>
              <a:t> </a:t>
            </a:r>
            <a:r>
              <a:rPr lang="en-IN" dirty="0">
                <a:effectLst/>
              </a:rPr>
              <a:t>backwards</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&lt;</a:t>
            </a:r>
            <a:r>
              <a:rPr lang="en-IN" sz="1200" b="1"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&gt;</a:t>
            </a:r>
            <a:r>
              <a:rPr lang="en-IN" dirty="0"/>
              <a:t> </a:t>
            </a:r>
            <a:r>
              <a:rPr lang="en-IN" dirty="0">
                <a:effectLst/>
              </a:rPr>
              <a:t>}</a:t>
            </a:r>
          </a:p>
          <a:p>
            <a:endParaRPr lang="en-IN" dirty="0">
              <a:effectLst/>
            </a:endParaRPr>
          </a:p>
          <a:p>
            <a:r>
              <a:rPr lang="en-IN" sz="1200" b="0" i="0" kern="1200" dirty="0">
                <a:solidFill>
                  <a:schemeClr val="tx1"/>
                </a:solidFill>
                <a:effectLst/>
                <a:latin typeface="+mn-lt"/>
                <a:ea typeface="+mn-ea"/>
                <a:cs typeface="+mn-cs"/>
              </a:rPr>
              <a:t>Optional. An array of filter documents that determines which array elements to modify for an update operation on an array field.</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dirty="0">
                <a:effectLst/>
              </a:rPr>
              <a:t>[</a:t>
            </a:r>
            <a:r>
              <a:rPr lang="en-IN" dirty="0"/>
              <a:t> </a:t>
            </a:r>
            <a:r>
              <a:rPr lang="en-IN" dirty="0">
                <a:effectLst/>
              </a:rPr>
              <a:t>{</a:t>
            </a:r>
            <a:r>
              <a:rPr lang="en-IN" dirty="0"/>
              <a:t> </a:t>
            </a:r>
            <a:r>
              <a:rPr lang="en-IN" dirty="0">
                <a:effectLst/>
              </a:rPr>
              <a:t>$or</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x.a</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85</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x.b</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80</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$and</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x.a</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85</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x.b</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80</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x.a</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85</a:t>
            </a:r>
            <a:r>
              <a:rPr lang="en-IN" dirty="0"/>
              <a:t> </a:t>
            </a:r>
            <a:r>
              <a:rPr lang="en-IN" dirty="0">
                <a:effectLst/>
              </a:rPr>
              <a:t>},</a:t>
            </a:r>
            <a:r>
              <a:rPr lang="en-IN" dirty="0"/>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x.b</a:t>
            </a:r>
            <a:r>
              <a:rPr lang="en-IN" sz="1200" kern="1200" dirty="0">
                <a:solidFill>
                  <a:schemeClr val="tx1"/>
                </a:solidFill>
                <a:effectLst/>
                <a:latin typeface="+mn-lt"/>
                <a:ea typeface="+mn-ea"/>
                <a:cs typeface="+mn-cs"/>
              </a:rPr>
              <a:t>":</a:t>
            </a:r>
            <a:r>
              <a:rPr lang="en-IN" dirty="0"/>
              <a:t> </a:t>
            </a:r>
            <a:r>
              <a:rPr lang="en-IN" dirty="0">
                <a:effectLst/>
              </a:rPr>
              <a:t>{</a:t>
            </a:r>
            <a:r>
              <a:rPr lang="en-IN" dirty="0"/>
              <a:t> </a:t>
            </a:r>
            <a:r>
              <a:rPr lang="en-IN" dirty="0">
                <a:effectLst/>
              </a:rPr>
              <a:t>$</a:t>
            </a:r>
            <a:r>
              <a:rPr lang="en-IN" dirty="0" err="1">
                <a:effectLst/>
              </a:rPr>
              <a:t>gt</a:t>
            </a:r>
            <a:r>
              <a:rPr lang="en-IN" sz="1200"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80</a:t>
            </a:r>
            <a:r>
              <a:rPr lang="en-IN" dirty="0"/>
              <a:t> </a:t>
            </a:r>
            <a:r>
              <a:rPr lang="en-IN" dirty="0">
                <a:effectLst/>
              </a:rPr>
              <a:t>}</a:t>
            </a:r>
            <a:r>
              <a:rPr lang="en-IN" dirty="0"/>
              <a:t> </a:t>
            </a:r>
            <a:r>
              <a:rPr lang="en-IN" dirty="0">
                <a:effectLst/>
              </a:rPr>
              <a:t>}</a:t>
            </a:r>
            <a:r>
              <a:rPr lang="en-IN" dirty="0"/>
              <a:t> </a:t>
            </a:r>
            <a:r>
              <a:rPr lang="en-IN" dirty="0">
                <a:effectLst/>
              </a:rPr>
              <a:t>]</a:t>
            </a:r>
          </a:p>
          <a:p>
            <a:endParaRPr lang="en-IN" dirty="0">
              <a:effectLst/>
            </a:endParaRP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33</a:t>
            </a:fld>
            <a:endParaRPr lang="en-US"/>
          </a:p>
        </p:txBody>
      </p:sp>
    </p:spTree>
    <p:extLst>
      <p:ext uri="{BB962C8B-B14F-4D97-AF65-F5344CB8AC3E}">
        <p14:creationId xmlns:p14="http://schemas.microsoft.com/office/powerpoint/2010/main" val="2498367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34</a:t>
            </a:fld>
            <a:endParaRPr lang="en-US"/>
          </a:p>
        </p:txBody>
      </p:sp>
    </p:spTree>
    <p:extLst>
      <p:ext uri="{BB962C8B-B14F-4D97-AF65-F5344CB8AC3E}">
        <p14:creationId xmlns:p14="http://schemas.microsoft.com/office/powerpoint/2010/main" val="678585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37</a:t>
            </a:fld>
            <a:endParaRPr lang="en-US"/>
          </a:p>
        </p:txBody>
      </p:sp>
    </p:spTree>
    <p:extLst>
      <p:ext uri="{BB962C8B-B14F-4D97-AF65-F5344CB8AC3E}">
        <p14:creationId xmlns:p14="http://schemas.microsoft.com/office/powerpoint/2010/main" val="123530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When the </a:t>
            </a:r>
            <a:r>
              <a:rPr lang="en-IN" sz="1200" b="1" i="0" kern="1200" dirty="0" err="1">
                <a:solidFill>
                  <a:schemeClr val="tx1"/>
                </a:solidFill>
                <a:effectLst/>
                <a:latin typeface="+mn-lt"/>
                <a:ea typeface="+mn-ea"/>
                <a:cs typeface="+mn-cs"/>
              </a:rPr>
              <a:t>db.collection.find</a:t>
            </a:r>
            <a:r>
              <a:rPr lang="en-IN" sz="1200" b="1" i="0"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 function is used to search for documents in the collection, the result returns a pointer to the collection of documents returned which is called a cursor.</a:t>
            </a:r>
          </a:p>
          <a:p>
            <a:r>
              <a:rPr lang="en-IN" sz="1200" b="0" i="0" kern="1200" dirty="0">
                <a:solidFill>
                  <a:schemeClr val="tx1"/>
                </a:solidFill>
                <a:effectLst/>
                <a:latin typeface="+mn-lt"/>
                <a:ea typeface="+mn-ea"/>
                <a:cs typeface="+mn-cs"/>
              </a:rPr>
              <a:t>By default, the cursor will be iterated automatically when the result of the query is returned. But one can also explicitly go through the items returned in the cursor one by one. If you see the below example, if we have 3 documents in our collection, the cursor object will point to the first document and then iterate through all of the documents of the collection.</a:t>
            </a: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38</a:t>
            </a:fld>
            <a:endParaRPr lang="en-US"/>
          </a:p>
        </p:txBody>
      </p:sp>
    </p:spTree>
    <p:extLst>
      <p:ext uri="{BB962C8B-B14F-4D97-AF65-F5344CB8AC3E}">
        <p14:creationId xmlns:p14="http://schemas.microsoft.com/office/powerpoint/2010/main" val="416994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Relational databases and related management systems (RDBMS) are more widely known and understood than their NoSQL cousins. Relational databases emerged in the 70s to store data according to a schema that allows data to be displayed as tables with rows and columns. Think of a relational database as a collection of tables, each with a schema that represents the fixed attributes and data types that the items in the table will have. RDBMSs all provide functionality for reading, creating, updating, and deleting data, typically by means of Structured Query Language (SQL) statements.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The tables in a relational database have keys associated with them, which are used to identify specific columns or rows of a table and facilitate faster access to a particular table, row, or column of interest.</a:t>
            </a:r>
          </a:p>
          <a:p>
            <a:r>
              <a:rPr lang="en-IN" sz="1200" b="0" i="0" kern="1200" dirty="0">
                <a:solidFill>
                  <a:schemeClr val="tx1"/>
                </a:solidFill>
                <a:effectLst/>
                <a:latin typeface="+mn-lt"/>
                <a:ea typeface="+mn-ea"/>
                <a:cs typeface="+mn-cs"/>
              </a:rPr>
              <a:t>Data integrity is of particular concern in relational databases, and RDBMS use a number of constraints to ensure that the data contained in your tables are reliable and accurate.</a:t>
            </a:r>
          </a:p>
          <a:p>
            <a:endParaRPr lang="en-IN" dirty="0"/>
          </a:p>
          <a:p>
            <a:endParaRPr lang="en-IN" dirty="0"/>
          </a:p>
          <a:p>
            <a:r>
              <a:rPr lang="en-IN" dirty="0"/>
              <a:t>Oracle, MYSQL, Microsoft SQL, PostgreSQL, DB2</a:t>
            </a:r>
          </a:p>
        </p:txBody>
      </p:sp>
      <p:sp>
        <p:nvSpPr>
          <p:cNvPr id="4" name="Slide Number Placeholder 3"/>
          <p:cNvSpPr>
            <a:spLocks noGrp="1"/>
          </p:cNvSpPr>
          <p:nvPr>
            <p:ph type="sldNum" sz="quarter" idx="10"/>
          </p:nvPr>
        </p:nvSpPr>
        <p:spPr/>
        <p:txBody>
          <a:bodyPr/>
          <a:lstStyle/>
          <a:p>
            <a:fld id="{957A92AA-B7AC-A245-B35C-5875FD60216A}" type="slidenum">
              <a:rPr lang="en-US" smtClean="0"/>
              <a:t>5</a:t>
            </a:fld>
            <a:endParaRPr lang="en-US"/>
          </a:p>
        </p:txBody>
      </p:sp>
    </p:spTree>
    <p:extLst>
      <p:ext uri="{BB962C8B-B14F-4D97-AF65-F5344CB8AC3E}">
        <p14:creationId xmlns:p14="http://schemas.microsoft.com/office/powerpoint/2010/main" val="3721317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Atomicity : Default for Single Document </a:t>
            </a:r>
          </a:p>
          <a:p>
            <a:r>
              <a:rPr lang="en-IN" dirty="0"/>
              <a:t>Multi-Document supported from version 4.0</a:t>
            </a:r>
          </a:p>
          <a:p>
            <a:r>
              <a:rPr lang="en-IN" dirty="0"/>
              <a:t>Read &amp; Write Concern : Local , Majority &amp; Snapshot (Multi-Document Transaction)</a:t>
            </a:r>
          </a:p>
          <a:p>
            <a:endParaRPr lang="en-IN" dirty="0"/>
          </a:p>
          <a:p>
            <a:r>
              <a:rPr lang="en-IN" dirty="0"/>
              <a:t>Concurrency Control :</a:t>
            </a:r>
          </a:p>
          <a:p>
            <a:r>
              <a:rPr lang="en-IN" sz="1200" b="0" i="0" kern="1200" dirty="0">
                <a:solidFill>
                  <a:schemeClr val="tx1"/>
                </a:solidFill>
                <a:effectLst/>
                <a:latin typeface="+mn-lt"/>
                <a:ea typeface="+mn-ea"/>
                <a:cs typeface="+mn-cs"/>
              </a:rPr>
              <a:t>Concurrency control allows multiple applications to run concurrently without causing data inconsistency or conflicts.</a:t>
            </a:r>
          </a:p>
          <a:p>
            <a:r>
              <a:rPr lang="en-IN" sz="1200" b="0" i="0" kern="1200" dirty="0">
                <a:solidFill>
                  <a:schemeClr val="tx1"/>
                </a:solidFill>
                <a:effectLst/>
                <a:latin typeface="+mn-lt"/>
                <a:ea typeface="+mn-ea"/>
                <a:cs typeface="+mn-cs"/>
              </a:rPr>
              <a:t>One approach is to create a </a:t>
            </a:r>
            <a:r>
              <a:rPr lang="en-IN" sz="1200" b="0" i="0" u="none" strike="noStrike" kern="1200" dirty="0">
                <a:solidFill>
                  <a:schemeClr val="tx1"/>
                </a:solidFill>
                <a:effectLst/>
                <a:latin typeface="+mn-lt"/>
                <a:ea typeface="+mn-ea"/>
                <a:cs typeface="+mn-cs"/>
                <a:hlinkClick r:id="rId3"/>
              </a:rPr>
              <a:t>unique index</a:t>
            </a:r>
            <a:r>
              <a:rPr lang="en-IN" sz="1200" b="0" i="0" kern="1200" dirty="0">
                <a:solidFill>
                  <a:schemeClr val="tx1"/>
                </a:solidFill>
                <a:effectLst/>
                <a:latin typeface="+mn-lt"/>
                <a:ea typeface="+mn-ea"/>
                <a:cs typeface="+mn-cs"/>
              </a:rPr>
              <a:t> on a field that can only have unique values. This prevents insertions or updates from creating duplicate data. Create a unique index on multiple fields to force uniqueness on that combination of field values. For examples of use cases, see </a:t>
            </a:r>
            <a:r>
              <a:rPr lang="en-IN" sz="1200" b="0" i="0" u="none" strike="noStrike" kern="1200" dirty="0">
                <a:solidFill>
                  <a:schemeClr val="tx1"/>
                </a:solidFill>
                <a:effectLst/>
                <a:latin typeface="+mn-lt"/>
                <a:ea typeface="+mn-ea"/>
                <a:cs typeface="+mn-cs"/>
                <a:hlinkClick r:id="rId4"/>
              </a:rPr>
              <a:t>update() and Unique Index</a:t>
            </a:r>
            <a:r>
              <a:rPr lang="en-IN" sz="1200" b="0" i="0" kern="1200" dirty="0">
                <a:solidFill>
                  <a:schemeClr val="tx1"/>
                </a:solidFill>
                <a:effectLst/>
                <a:latin typeface="+mn-lt"/>
                <a:ea typeface="+mn-ea"/>
                <a:cs typeface="+mn-cs"/>
              </a:rPr>
              <a:t> and </a:t>
            </a:r>
            <a:r>
              <a:rPr lang="en-IN" sz="1200" b="0" i="0" u="none" strike="noStrike" kern="1200" dirty="0" err="1">
                <a:solidFill>
                  <a:schemeClr val="tx1"/>
                </a:solidFill>
                <a:effectLst/>
                <a:latin typeface="+mn-lt"/>
                <a:ea typeface="+mn-ea"/>
                <a:cs typeface="+mn-cs"/>
                <a:hlinkClick r:id="rId5"/>
              </a:rPr>
              <a:t>findAndModify</a:t>
            </a:r>
            <a:r>
              <a:rPr lang="en-IN" sz="1200" b="0" i="0" u="none" strike="noStrike" kern="1200" dirty="0">
                <a:solidFill>
                  <a:schemeClr val="tx1"/>
                </a:solidFill>
                <a:effectLst/>
                <a:latin typeface="+mn-lt"/>
                <a:ea typeface="+mn-ea"/>
                <a:cs typeface="+mn-cs"/>
                <a:hlinkClick r:id="rId5"/>
              </a:rPr>
              <a:t>() and Unique Index</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Another approach is to specify the expected current value of a field in the query predicate for the write operations.</a:t>
            </a:r>
          </a:p>
          <a:p>
            <a:endParaRPr lang="en-IN" dirty="0"/>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40</a:t>
            </a:fld>
            <a:endParaRPr lang="en-US"/>
          </a:p>
        </p:txBody>
      </p:sp>
    </p:spTree>
    <p:extLst>
      <p:ext uri="{BB962C8B-B14F-4D97-AF65-F5344CB8AC3E}">
        <p14:creationId xmlns:p14="http://schemas.microsoft.com/office/powerpoint/2010/main" val="78009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kern="1200" dirty="0">
                <a:solidFill>
                  <a:schemeClr val="tx1"/>
                </a:solidFill>
                <a:effectLst/>
                <a:latin typeface="+mn-lt"/>
                <a:ea typeface="+mn-ea"/>
                <a:cs typeface="+mn-cs"/>
              </a:rPr>
              <a:t>Introduction to Indexing</a:t>
            </a:r>
          </a:p>
          <a:p>
            <a:pPr rtl="0"/>
            <a:r>
              <a:rPr lang="en-IN" sz="1200" b="0" i="0" kern="1200" dirty="0">
                <a:solidFill>
                  <a:schemeClr val="tx1"/>
                </a:solidFill>
                <a:effectLst/>
                <a:latin typeface="+mn-lt"/>
                <a:ea typeface="+mn-ea"/>
                <a:cs typeface="+mn-cs"/>
              </a:rPr>
              <a:t>Typically, Indexes are data structures that can store collection’s data set in a form that is easy to traverse. Queries are efficiently executed with the help of indexes in MongoDB.</a:t>
            </a:r>
          </a:p>
          <a:p>
            <a:pPr rtl="0"/>
            <a:r>
              <a:rPr lang="en-IN" sz="1200" b="0" i="0" kern="1200" dirty="0">
                <a:solidFill>
                  <a:schemeClr val="tx1"/>
                </a:solidFill>
                <a:effectLst/>
                <a:latin typeface="+mn-lt"/>
                <a:ea typeface="+mn-ea"/>
                <a:cs typeface="+mn-cs"/>
              </a:rPr>
              <a:t>Indexes help MongoDB find documents that match the query criteria without performing a collection scan. If a query has an appropriate index, MongoDB uses the index and limits the number of documents it examines.</a:t>
            </a:r>
          </a:p>
          <a:p>
            <a:pPr rtl="0"/>
            <a:r>
              <a:rPr lang="en-IN" sz="1200" b="0" i="0" kern="1200" dirty="0">
                <a:solidFill>
                  <a:schemeClr val="tx1"/>
                </a:solidFill>
                <a:effectLst/>
                <a:latin typeface="+mn-lt"/>
                <a:ea typeface="+mn-ea"/>
                <a:cs typeface="+mn-cs"/>
              </a:rPr>
              <a:t>Indexes store field values in the order of the </a:t>
            </a:r>
            <a:r>
              <a:rPr lang="en-IN" sz="1200" b="0" i="0" kern="1200" dirty="0" err="1">
                <a:solidFill>
                  <a:schemeClr val="tx1"/>
                </a:solidFill>
                <a:effectLst/>
                <a:latin typeface="+mn-lt"/>
                <a:ea typeface="+mn-ea"/>
                <a:cs typeface="+mn-cs"/>
              </a:rPr>
              <a:t>value.The</a:t>
            </a:r>
            <a:r>
              <a:rPr lang="en-IN" sz="1200" b="0" i="0" kern="1200" dirty="0">
                <a:solidFill>
                  <a:schemeClr val="tx1"/>
                </a:solidFill>
                <a:effectLst/>
                <a:latin typeface="+mn-lt"/>
                <a:ea typeface="+mn-ea"/>
                <a:cs typeface="+mn-cs"/>
              </a:rPr>
              <a:t> order in which the index entries are made support operations, such as equality matches and range-based queries. MongoDB sorts and returns the results by using the sequential order of the indexes.</a:t>
            </a:r>
          </a:p>
          <a:p>
            <a:pPr rtl="0"/>
            <a:r>
              <a:rPr lang="en-IN" sz="1200" b="0" i="0" kern="1200" dirty="0">
                <a:solidFill>
                  <a:schemeClr val="tx1"/>
                </a:solidFill>
                <a:effectLst/>
                <a:latin typeface="+mn-lt"/>
                <a:ea typeface="+mn-ea"/>
                <a:cs typeface="+mn-cs"/>
              </a:rPr>
              <a:t>The indexes of MongoDB are similar to the indexes in any other </a:t>
            </a:r>
            <a:r>
              <a:rPr lang="en-IN" sz="1200" b="0" i="0" kern="1200" dirty="0" err="1">
                <a:solidFill>
                  <a:schemeClr val="tx1"/>
                </a:solidFill>
                <a:effectLst/>
                <a:latin typeface="+mn-lt"/>
                <a:ea typeface="+mn-ea"/>
                <a:cs typeface="+mn-cs"/>
              </a:rPr>
              <a:t>databases.MongoDB</a:t>
            </a:r>
            <a:r>
              <a:rPr lang="en-IN" sz="1200" b="0" i="0" kern="1200" dirty="0">
                <a:solidFill>
                  <a:schemeClr val="tx1"/>
                </a:solidFill>
                <a:effectLst/>
                <a:latin typeface="+mn-lt"/>
                <a:ea typeface="+mn-ea"/>
                <a:cs typeface="+mn-cs"/>
              </a:rPr>
              <a:t> defines the indexes at the collection level for use in any field or subfield.</a:t>
            </a:r>
          </a:p>
          <a:p>
            <a:endParaRPr lang="en-IN" dirty="0"/>
          </a:p>
          <a:p>
            <a:r>
              <a:rPr lang="en-IN" dirty="0"/>
              <a:t>Order becomes important in compound</a:t>
            </a: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41</a:t>
            </a:fld>
            <a:endParaRPr lang="en-US"/>
          </a:p>
        </p:txBody>
      </p:sp>
    </p:spTree>
    <p:extLst>
      <p:ext uri="{BB962C8B-B14F-4D97-AF65-F5344CB8AC3E}">
        <p14:creationId xmlns:p14="http://schemas.microsoft.com/office/powerpoint/2010/main" val="2180122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42</a:t>
            </a:fld>
            <a:endParaRPr lang="en-US"/>
          </a:p>
        </p:txBody>
      </p:sp>
    </p:spTree>
    <p:extLst>
      <p:ext uri="{BB962C8B-B14F-4D97-AF65-F5344CB8AC3E}">
        <p14:creationId xmlns:p14="http://schemas.microsoft.com/office/powerpoint/2010/main" val="77184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_id Index</a:t>
            </a:r>
          </a:p>
          <a:p>
            <a:r>
              <a:rPr lang="en-IN" sz="1200" b="0" i="0" kern="1200" dirty="0">
                <a:solidFill>
                  <a:schemeClr val="tx1"/>
                </a:solidFill>
                <a:effectLst/>
                <a:latin typeface="+mn-lt"/>
                <a:ea typeface="+mn-ea"/>
                <a:cs typeface="+mn-cs"/>
              </a:rPr>
              <a:t>In </a:t>
            </a:r>
            <a:r>
              <a:rPr lang="en-IN" sz="1200" b="0" i="0" u="none" strike="noStrike" kern="1200" dirty="0" err="1">
                <a:solidFill>
                  <a:schemeClr val="tx1"/>
                </a:solidFill>
                <a:effectLst/>
                <a:latin typeface="+mn-lt"/>
                <a:ea typeface="+mn-ea"/>
                <a:cs typeface="+mn-cs"/>
                <a:hlinkClick r:id="rId3"/>
              </a:rPr>
              <a:t>sharded</a:t>
            </a:r>
            <a:r>
              <a:rPr lang="en-IN" sz="1200" b="0" i="0" u="none" strike="noStrike" kern="1200" dirty="0">
                <a:solidFill>
                  <a:schemeClr val="tx1"/>
                </a:solidFill>
                <a:effectLst/>
                <a:latin typeface="+mn-lt"/>
                <a:ea typeface="+mn-ea"/>
                <a:cs typeface="+mn-cs"/>
                <a:hlinkClick r:id="rId3"/>
              </a:rPr>
              <a:t> clusters</a:t>
            </a:r>
            <a:r>
              <a:rPr lang="en-IN" sz="1200" b="0" i="0" kern="1200" dirty="0">
                <a:solidFill>
                  <a:schemeClr val="tx1"/>
                </a:solidFill>
                <a:effectLst/>
                <a:latin typeface="+mn-lt"/>
                <a:ea typeface="+mn-ea"/>
                <a:cs typeface="+mn-cs"/>
              </a:rPr>
              <a:t>, if you do </a:t>
            </a:r>
            <a:r>
              <a:rPr lang="en-IN" sz="1200" b="0" i="1" kern="1200" dirty="0">
                <a:solidFill>
                  <a:schemeClr val="tx1"/>
                </a:solidFill>
                <a:effectLst/>
                <a:latin typeface="+mn-lt"/>
                <a:ea typeface="+mn-ea"/>
                <a:cs typeface="+mn-cs"/>
              </a:rPr>
              <a:t>not</a:t>
            </a:r>
            <a:r>
              <a:rPr lang="en-IN" sz="1200" b="0" i="0" kern="1200" dirty="0">
                <a:solidFill>
                  <a:schemeClr val="tx1"/>
                </a:solidFill>
                <a:effectLst/>
                <a:latin typeface="+mn-lt"/>
                <a:ea typeface="+mn-ea"/>
                <a:cs typeface="+mn-cs"/>
              </a:rPr>
              <a:t> use the </a:t>
            </a:r>
            <a:r>
              <a:rPr lang="en-IN" sz="1200" kern="1200" dirty="0">
                <a:solidFill>
                  <a:schemeClr val="tx1"/>
                </a:solidFill>
                <a:effectLst/>
                <a:latin typeface="+mn-lt"/>
                <a:ea typeface="+mn-ea"/>
                <a:cs typeface="+mn-cs"/>
              </a:rPr>
              <a:t>_id</a:t>
            </a:r>
            <a:r>
              <a:rPr lang="en-IN" sz="1200" b="0" i="0" kern="1200" dirty="0">
                <a:solidFill>
                  <a:schemeClr val="tx1"/>
                </a:solidFill>
                <a:effectLst/>
                <a:latin typeface="+mn-lt"/>
                <a:ea typeface="+mn-ea"/>
                <a:cs typeface="+mn-cs"/>
              </a:rPr>
              <a:t> field as the </a:t>
            </a:r>
            <a:r>
              <a:rPr lang="en-IN" sz="1200" b="0" i="0" u="none" strike="noStrike" kern="1200" dirty="0">
                <a:solidFill>
                  <a:schemeClr val="tx1"/>
                </a:solidFill>
                <a:effectLst/>
                <a:latin typeface="+mn-lt"/>
                <a:ea typeface="+mn-ea"/>
                <a:cs typeface="+mn-cs"/>
                <a:hlinkClick r:id="rId4"/>
              </a:rPr>
              <a:t>shard key</a:t>
            </a:r>
            <a:r>
              <a:rPr lang="en-IN" sz="1200" b="0" i="0" kern="1200" dirty="0">
                <a:solidFill>
                  <a:schemeClr val="tx1"/>
                </a:solidFill>
                <a:effectLst/>
                <a:latin typeface="+mn-lt"/>
                <a:ea typeface="+mn-ea"/>
                <a:cs typeface="+mn-cs"/>
              </a:rPr>
              <a:t>, then your application </a:t>
            </a:r>
            <a:r>
              <a:rPr lang="en-IN" sz="1200" b="1" i="0" kern="1200" dirty="0">
                <a:solidFill>
                  <a:schemeClr val="tx1"/>
                </a:solidFill>
                <a:effectLst/>
                <a:latin typeface="+mn-lt"/>
                <a:ea typeface="+mn-ea"/>
                <a:cs typeface="+mn-cs"/>
              </a:rPr>
              <a:t>must</a:t>
            </a:r>
            <a:r>
              <a:rPr lang="en-IN" sz="1200" b="0" i="0" kern="1200" dirty="0">
                <a:solidFill>
                  <a:schemeClr val="tx1"/>
                </a:solidFill>
                <a:effectLst/>
                <a:latin typeface="+mn-lt"/>
                <a:ea typeface="+mn-ea"/>
                <a:cs typeface="+mn-cs"/>
              </a:rPr>
              <a:t> ensure the uniqueness of the values in the </a:t>
            </a:r>
            <a:r>
              <a:rPr lang="en-IN" sz="1200" kern="1200" dirty="0">
                <a:solidFill>
                  <a:schemeClr val="tx1"/>
                </a:solidFill>
                <a:effectLst/>
                <a:latin typeface="+mn-lt"/>
                <a:ea typeface="+mn-ea"/>
                <a:cs typeface="+mn-cs"/>
              </a:rPr>
              <a:t>_id</a:t>
            </a:r>
            <a:r>
              <a:rPr lang="en-IN" sz="1200" b="0" i="0" kern="1200" dirty="0">
                <a:solidFill>
                  <a:schemeClr val="tx1"/>
                </a:solidFill>
                <a:effectLst/>
                <a:latin typeface="+mn-lt"/>
                <a:ea typeface="+mn-ea"/>
                <a:cs typeface="+mn-cs"/>
              </a:rPr>
              <a:t> field to prevent errors. This is most-often done by using a standard auto-generated </a:t>
            </a:r>
            <a:r>
              <a:rPr lang="en-IN" sz="1200" b="0" i="0" u="none" strike="noStrike" kern="1200" dirty="0" err="1">
                <a:solidFill>
                  <a:schemeClr val="tx1"/>
                </a:solidFill>
                <a:effectLst/>
                <a:latin typeface="+mn-lt"/>
                <a:ea typeface="+mn-ea"/>
                <a:cs typeface="+mn-cs"/>
                <a:hlinkClick r:id="rId5"/>
              </a:rPr>
              <a:t>ObjectId</a:t>
            </a:r>
            <a:r>
              <a:rPr lang="en-IN" sz="1200" b="0" i="0" kern="1200" dirty="0">
                <a:solidFill>
                  <a:schemeClr val="tx1"/>
                </a:solidFill>
                <a:effectLst/>
                <a:latin typeface="+mn-lt"/>
                <a:ea typeface="+mn-ea"/>
                <a:cs typeface="+mn-cs"/>
              </a:rPr>
              <a:t>.</a:t>
            </a:r>
          </a:p>
          <a:p>
            <a:endParaRPr lang="en-IN" sz="1200" b="0" i="0" kern="120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43</a:t>
            </a:fld>
            <a:endParaRPr lang="en-US"/>
          </a:p>
        </p:txBody>
      </p:sp>
    </p:spTree>
    <p:extLst>
      <p:ext uri="{BB962C8B-B14F-4D97-AF65-F5344CB8AC3E}">
        <p14:creationId xmlns:p14="http://schemas.microsoft.com/office/powerpoint/2010/main" val="4192604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aggregation pipeline can operate on a </a:t>
            </a:r>
            <a:r>
              <a:rPr lang="en-IN" sz="1200" b="0" i="0" u="none" strike="noStrike" kern="1200" dirty="0" err="1">
                <a:solidFill>
                  <a:schemeClr val="tx1"/>
                </a:solidFill>
                <a:effectLst/>
                <a:latin typeface="+mn-lt"/>
                <a:ea typeface="+mn-ea"/>
                <a:cs typeface="+mn-cs"/>
                <a:hlinkClick r:id="rId3"/>
              </a:rPr>
              <a:t>sharded</a:t>
            </a:r>
            <a:r>
              <a:rPr lang="en-IN" sz="1200" b="0" i="0" u="none" strike="noStrike" kern="1200" dirty="0">
                <a:solidFill>
                  <a:schemeClr val="tx1"/>
                </a:solidFill>
                <a:effectLst/>
                <a:latin typeface="+mn-lt"/>
                <a:ea typeface="+mn-ea"/>
                <a:cs typeface="+mn-cs"/>
                <a:hlinkClick r:id="rId3"/>
              </a:rPr>
              <a:t> collection</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Work in stages , first match then group.</a:t>
            </a:r>
          </a:p>
          <a:p>
            <a:r>
              <a:rPr lang="en-IN" sz="1200" b="0" i="0" kern="1200" dirty="0">
                <a:solidFill>
                  <a:schemeClr val="tx1"/>
                </a:solidFill>
                <a:effectLst/>
                <a:latin typeface="+mn-lt"/>
                <a:ea typeface="+mn-ea"/>
                <a:cs typeface="+mn-cs"/>
              </a:rPr>
              <a:t>Match &amp; Sort works if Indexing is done</a:t>
            </a:r>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44</a:t>
            </a:fld>
            <a:endParaRPr lang="en-US"/>
          </a:p>
        </p:txBody>
      </p:sp>
    </p:spTree>
    <p:extLst>
      <p:ext uri="{BB962C8B-B14F-4D97-AF65-F5344CB8AC3E}">
        <p14:creationId xmlns:p14="http://schemas.microsoft.com/office/powerpoint/2010/main" val="3683696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45</a:t>
            </a:fld>
            <a:endParaRPr lang="en-US"/>
          </a:p>
        </p:txBody>
      </p:sp>
    </p:spTree>
    <p:extLst>
      <p:ext uri="{BB962C8B-B14F-4D97-AF65-F5344CB8AC3E}">
        <p14:creationId xmlns:p14="http://schemas.microsoft.com/office/powerpoint/2010/main" val="2693723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Rules of Thumb: Your Guide Through the Rainbow</a:t>
            </a:r>
          </a:p>
          <a:p>
            <a:r>
              <a:rPr lang="en-IN" sz="1200" b="0" i="0" kern="1200" dirty="0">
                <a:solidFill>
                  <a:schemeClr val="tx1"/>
                </a:solidFill>
                <a:effectLst/>
                <a:latin typeface="+mn-lt"/>
                <a:ea typeface="+mn-ea"/>
                <a:cs typeface="+mn-cs"/>
              </a:rPr>
              <a:t>Here are some “rules of thumb” to guide you through these </a:t>
            </a:r>
            <a:r>
              <a:rPr lang="en-IN" sz="1200" b="0" i="0" kern="1200" dirty="0" err="1">
                <a:solidFill>
                  <a:schemeClr val="tx1"/>
                </a:solidFill>
                <a:effectLst/>
                <a:latin typeface="+mn-lt"/>
                <a:ea typeface="+mn-ea"/>
                <a:cs typeface="+mn-cs"/>
              </a:rPr>
              <a:t>indenumberable</a:t>
            </a:r>
            <a:r>
              <a:rPr lang="en-IN" sz="1200" b="0" i="0" kern="1200" dirty="0">
                <a:solidFill>
                  <a:schemeClr val="tx1"/>
                </a:solidFill>
                <a:effectLst/>
                <a:latin typeface="+mn-lt"/>
                <a:ea typeface="+mn-ea"/>
                <a:cs typeface="+mn-cs"/>
              </a:rPr>
              <a:t> (but not infinite) choices</a:t>
            </a:r>
          </a:p>
          <a:p>
            <a:r>
              <a:rPr lang="en-IN" sz="1200" b="0" i="0" kern="1200" dirty="0">
                <a:solidFill>
                  <a:schemeClr val="tx1"/>
                </a:solidFill>
                <a:effectLst/>
                <a:latin typeface="+mn-lt"/>
                <a:ea typeface="+mn-ea"/>
                <a:cs typeface="+mn-cs"/>
              </a:rPr>
              <a:t>One: </a:t>
            </a:r>
            <a:r>
              <a:rPr lang="en-IN" sz="1200" b="0" i="0" kern="1200" dirty="0" err="1">
                <a:solidFill>
                  <a:schemeClr val="tx1"/>
                </a:solidFill>
                <a:effectLst/>
                <a:latin typeface="+mn-lt"/>
                <a:ea typeface="+mn-ea"/>
                <a:cs typeface="+mn-cs"/>
              </a:rPr>
              <a:t>favor</a:t>
            </a:r>
            <a:r>
              <a:rPr lang="en-IN" sz="1200" b="0" i="0" kern="1200" dirty="0">
                <a:solidFill>
                  <a:schemeClr val="tx1"/>
                </a:solidFill>
                <a:effectLst/>
                <a:latin typeface="+mn-lt"/>
                <a:ea typeface="+mn-ea"/>
                <a:cs typeface="+mn-cs"/>
              </a:rPr>
              <a:t> embedding unless there is a compelling reason not to</a:t>
            </a:r>
          </a:p>
          <a:p>
            <a:r>
              <a:rPr lang="en-IN" sz="1200" b="0" i="0" kern="1200" dirty="0">
                <a:solidFill>
                  <a:schemeClr val="tx1"/>
                </a:solidFill>
                <a:effectLst/>
                <a:latin typeface="+mn-lt"/>
                <a:ea typeface="+mn-ea"/>
                <a:cs typeface="+mn-cs"/>
              </a:rPr>
              <a:t>Two: needing to access an object on its own is a compelling reason not to embed it</a:t>
            </a:r>
          </a:p>
          <a:p>
            <a:r>
              <a:rPr lang="en-IN" sz="1200" b="0" i="0" kern="1200" dirty="0">
                <a:solidFill>
                  <a:schemeClr val="tx1"/>
                </a:solidFill>
                <a:effectLst/>
                <a:latin typeface="+mn-lt"/>
                <a:ea typeface="+mn-ea"/>
                <a:cs typeface="+mn-cs"/>
              </a:rPr>
              <a:t>Three: Arrays should not grow without bound. If there are more than a couple of hundred documents on the “many” side, don’t embed them; if there are more than a few thousand documents on the “many” side, don’t use an array of </a:t>
            </a:r>
            <a:r>
              <a:rPr lang="en-IN" sz="1200" b="0" i="0" kern="1200" dirty="0" err="1">
                <a:solidFill>
                  <a:schemeClr val="tx1"/>
                </a:solidFill>
                <a:effectLst/>
                <a:latin typeface="+mn-lt"/>
                <a:ea typeface="+mn-ea"/>
                <a:cs typeface="+mn-cs"/>
              </a:rPr>
              <a:t>ObjectID</a:t>
            </a:r>
            <a:r>
              <a:rPr lang="en-IN" sz="1200" b="0" i="0" kern="1200" dirty="0">
                <a:solidFill>
                  <a:schemeClr val="tx1"/>
                </a:solidFill>
                <a:effectLst/>
                <a:latin typeface="+mn-lt"/>
                <a:ea typeface="+mn-ea"/>
                <a:cs typeface="+mn-cs"/>
              </a:rPr>
              <a:t> references. High-cardinality arrays are a compelling reason not to embed.</a:t>
            </a:r>
          </a:p>
          <a:p>
            <a:r>
              <a:rPr lang="en-IN" sz="1200" b="0" i="0" kern="1200" dirty="0">
                <a:solidFill>
                  <a:schemeClr val="tx1"/>
                </a:solidFill>
                <a:effectLst/>
                <a:latin typeface="+mn-lt"/>
                <a:ea typeface="+mn-ea"/>
                <a:cs typeface="+mn-cs"/>
              </a:rPr>
              <a:t>Four: Don’t be afraid of application-level joins: if you index correctly and use the projection specifier (as shown in part 2) then application-level joins are barely more expensive than server-side joins in a relational database.</a:t>
            </a:r>
          </a:p>
          <a:p>
            <a:r>
              <a:rPr lang="en-IN" sz="1200" b="0" i="0" kern="1200" dirty="0">
                <a:solidFill>
                  <a:schemeClr val="tx1"/>
                </a:solidFill>
                <a:effectLst/>
                <a:latin typeface="+mn-lt"/>
                <a:ea typeface="+mn-ea"/>
                <a:cs typeface="+mn-cs"/>
              </a:rPr>
              <a:t>Five: Consider the write/read ratio when </a:t>
            </a:r>
            <a:r>
              <a:rPr lang="en-IN" sz="1200" b="0" i="0" kern="1200" dirty="0" err="1">
                <a:solidFill>
                  <a:schemeClr val="tx1"/>
                </a:solidFill>
                <a:effectLst/>
                <a:latin typeface="+mn-lt"/>
                <a:ea typeface="+mn-ea"/>
                <a:cs typeface="+mn-cs"/>
              </a:rPr>
              <a:t>denormalizing</a:t>
            </a:r>
            <a:r>
              <a:rPr lang="en-IN" sz="1200" b="0" i="0" kern="1200" dirty="0">
                <a:solidFill>
                  <a:schemeClr val="tx1"/>
                </a:solidFill>
                <a:effectLst/>
                <a:latin typeface="+mn-lt"/>
                <a:ea typeface="+mn-ea"/>
                <a:cs typeface="+mn-cs"/>
              </a:rPr>
              <a:t>. A field that will mostly be read and only seldom updated is a good candidate for denormalization: if you </a:t>
            </a:r>
            <a:r>
              <a:rPr lang="en-IN" sz="1200" b="0" i="0" kern="1200" dirty="0" err="1">
                <a:solidFill>
                  <a:schemeClr val="tx1"/>
                </a:solidFill>
                <a:effectLst/>
                <a:latin typeface="+mn-lt"/>
                <a:ea typeface="+mn-ea"/>
                <a:cs typeface="+mn-cs"/>
              </a:rPr>
              <a:t>denormalize</a:t>
            </a:r>
            <a:r>
              <a:rPr lang="en-IN" sz="1200" b="0" i="0" kern="1200" dirty="0">
                <a:solidFill>
                  <a:schemeClr val="tx1"/>
                </a:solidFill>
                <a:effectLst/>
                <a:latin typeface="+mn-lt"/>
                <a:ea typeface="+mn-ea"/>
                <a:cs typeface="+mn-cs"/>
              </a:rPr>
              <a:t> a field that is updated frequently then the extra work of finding and updating all the instances is likely to overwhelm the savings that you get from </a:t>
            </a:r>
            <a:r>
              <a:rPr lang="en-IN" sz="1200" b="0" i="0" kern="1200" dirty="0" err="1">
                <a:solidFill>
                  <a:schemeClr val="tx1"/>
                </a:solidFill>
                <a:effectLst/>
                <a:latin typeface="+mn-lt"/>
                <a:ea typeface="+mn-ea"/>
                <a:cs typeface="+mn-cs"/>
              </a:rPr>
              <a:t>denormalizing</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Six: As always with MongoDB, how you model your data depends – entirely – on your particular application’s data access patterns. You want to structure your data to match the ways that your application queries and updates it.</a:t>
            </a:r>
          </a:p>
          <a:p>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51</a:t>
            </a:fld>
            <a:endParaRPr lang="en-US"/>
          </a:p>
        </p:txBody>
      </p:sp>
    </p:spTree>
    <p:extLst>
      <p:ext uri="{BB962C8B-B14F-4D97-AF65-F5344CB8AC3E}">
        <p14:creationId xmlns:p14="http://schemas.microsoft.com/office/powerpoint/2010/main" val="4213246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56</a:t>
            </a:fld>
            <a:endParaRPr lang="en-US"/>
          </a:p>
        </p:txBody>
      </p:sp>
    </p:spTree>
    <p:extLst>
      <p:ext uri="{BB962C8B-B14F-4D97-AF65-F5344CB8AC3E}">
        <p14:creationId xmlns:p14="http://schemas.microsoft.com/office/powerpoint/2010/main" val="3981443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57</a:t>
            </a:fld>
            <a:endParaRPr lang="en-US"/>
          </a:p>
        </p:txBody>
      </p:sp>
    </p:spTree>
    <p:extLst>
      <p:ext uri="{BB962C8B-B14F-4D97-AF65-F5344CB8AC3E}">
        <p14:creationId xmlns:p14="http://schemas.microsoft.com/office/powerpoint/2010/main" val="1462890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58</a:t>
            </a:fld>
            <a:endParaRPr lang="en-US"/>
          </a:p>
        </p:txBody>
      </p:sp>
    </p:spTree>
    <p:extLst>
      <p:ext uri="{BB962C8B-B14F-4D97-AF65-F5344CB8AC3E}">
        <p14:creationId xmlns:p14="http://schemas.microsoft.com/office/powerpoint/2010/main" val="80508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Relational databases were never designed to cope with the scale and agility challenges that face modern applications – and aren't built to take advantage of cheap storage and processing power that's available today through the cloud. Relational database vendors have developed two main technical approaches to address these shortcomings: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Manual </a:t>
            </a:r>
            <a:r>
              <a:rPr lang="en-IN" sz="1200" b="0" i="0" kern="1200" dirty="0" err="1">
                <a:solidFill>
                  <a:schemeClr val="tx1"/>
                </a:solidFill>
                <a:effectLst/>
                <a:latin typeface="+mn-lt"/>
                <a:ea typeface="+mn-ea"/>
                <a:cs typeface="+mn-cs"/>
              </a:rPr>
              <a:t>Sharding</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Tables are broken up into smaller physical tables and spread across multiple servers. Because the database does not provide this ability natively, development teams take on the work of deploying multiple relational databases across a number of machines. Data is stored in each database instance autonomously. Application code is developed to distribute the data, distribute queries, and aggregate the results of data across all of the database instances. Additional code must be developed to handle resource failures, to perform joins across the different databases, for data rebalancing, replication, and other requirements. Furthermore, many benefits of the relational database, such as transactional integrity, are compromised or eliminated when employing manual </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Distributed Cache</a:t>
            </a:r>
          </a:p>
          <a:p>
            <a:r>
              <a:rPr lang="en-IN" sz="1200" b="0" i="0" kern="1200" dirty="0">
                <a:solidFill>
                  <a:schemeClr val="tx1"/>
                </a:solidFill>
                <a:effectLst/>
                <a:latin typeface="+mn-lt"/>
                <a:ea typeface="+mn-ea"/>
                <a:cs typeface="+mn-cs"/>
              </a:rPr>
              <a:t>A number of products provide a caching tier for database systems. These systems can improve read performance substantially, but they do not improve write performance, and they add complexity to system deployments. If your application is dominated by reads then a distributed cache should probably be considered, but if your application is dominated by writes or if you have a relatively even mix of reads and writes, then a distributed cache may not improve the overall experience of your end users.</a:t>
            </a:r>
          </a:p>
          <a:p>
            <a:r>
              <a:rPr lang="en-IN" sz="1200" b="0" i="0" kern="1200" dirty="0">
                <a:solidFill>
                  <a:schemeClr val="tx1"/>
                </a:solidFill>
                <a:effectLst/>
                <a:latin typeface="+mn-lt"/>
                <a:ea typeface="+mn-ea"/>
                <a:cs typeface="+mn-cs"/>
              </a:rPr>
              <a:t>NoSQL databases have emerged in response to these challenges and in response to the new opportunities provided by low-cost commodity hardware and cloud-based deployment environments - and natively support the modern application deployment environment, reducing the need for developers to maintain separate caching layers or write and maintain </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code.</a:t>
            </a:r>
          </a:p>
        </p:txBody>
      </p:sp>
      <p:sp>
        <p:nvSpPr>
          <p:cNvPr id="4" name="Slide Number Placeholder 3"/>
          <p:cNvSpPr>
            <a:spLocks noGrp="1"/>
          </p:cNvSpPr>
          <p:nvPr>
            <p:ph type="sldNum" sz="quarter" idx="10"/>
          </p:nvPr>
        </p:nvSpPr>
        <p:spPr/>
        <p:txBody>
          <a:bodyPr/>
          <a:lstStyle/>
          <a:p>
            <a:fld id="{957A92AA-B7AC-A245-B35C-5875FD60216A}" type="slidenum">
              <a:rPr lang="en-US" smtClean="0"/>
              <a:t>6</a:t>
            </a:fld>
            <a:endParaRPr lang="en-US"/>
          </a:p>
        </p:txBody>
      </p:sp>
    </p:spTree>
    <p:extLst>
      <p:ext uri="{BB962C8B-B14F-4D97-AF65-F5344CB8AC3E}">
        <p14:creationId xmlns:p14="http://schemas.microsoft.com/office/powerpoint/2010/main" val="2945178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Hashed </a:t>
            </a:r>
            <a:r>
              <a:rPr lang="en-IN" dirty="0" err="1"/>
              <a:t>Sharding</a:t>
            </a:r>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59</a:t>
            </a:fld>
            <a:endParaRPr lang="en-US"/>
          </a:p>
        </p:txBody>
      </p:sp>
    </p:spTree>
    <p:extLst>
      <p:ext uri="{BB962C8B-B14F-4D97-AF65-F5344CB8AC3E}">
        <p14:creationId xmlns:p14="http://schemas.microsoft.com/office/powerpoint/2010/main" val="4085218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Range </a:t>
            </a:r>
            <a:r>
              <a:rPr lang="en-IN" dirty="0" err="1"/>
              <a:t>Sharding</a:t>
            </a:r>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60</a:t>
            </a:fld>
            <a:endParaRPr lang="en-US"/>
          </a:p>
        </p:txBody>
      </p:sp>
    </p:spTree>
    <p:extLst>
      <p:ext uri="{BB962C8B-B14F-4D97-AF65-F5344CB8AC3E}">
        <p14:creationId xmlns:p14="http://schemas.microsoft.com/office/powerpoint/2010/main" val="3877214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61</a:t>
            </a:fld>
            <a:endParaRPr lang="en-US"/>
          </a:p>
        </p:txBody>
      </p:sp>
    </p:spTree>
    <p:extLst>
      <p:ext uri="{BB962C8B-B14F-4D97-AF65-F5344CB8AC3E}">
        <p14:creationId xmlns:p14="http://schemas.microsoft.com/office/powerpoint/2010/main" val="2675758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a:t>
            </a:r>
            <a:r>
              <a:rPr lang="en-IN" dirty="0" err="1"/>
              <a:t>ShardKey</a:t>
            </a:r>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65</a:t>
            </a:fld>
            <a:endParaRPr lang="en-US"/>
          </a:p>
        </p:txBody>
      </p:sp>
    </p:spTree>
    <p:extLst>
      <p:ext uri="{BB962C8B-B14F-4D97-AF65-F5344CB8AC3E}">
        <p14:creationId xmlns:p14="http://schemas.microsoft.com/office/powerpoint/2010/main" val="2958340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Without </a:t>
            </a:r>
            <a:r>
              <a:rPr lang="en-IN" dirty="0" err="1"/>
              <a:t>ShardKey</a:t>
            </a:r>
            <a:endParaRPr lang="en-IN" dirty="0"/>
          </a:p>
        </p:txBody>
      </p:sp>
      <p:sp>
        <p:nvSpPr>
          <p:cNvPr id="4" name="Slide Number Placeholder 3"/>
          <p:cNvSpPr>
            <a:spLocks noGrp="1"/>
          </p:cNvSpPr>
          <p:nvPr>
            <p:ph type="sldNum" sz="quarter" idx="5"/>
          </p:nvPr>
        </p:nvSpPr>
        <p:spPr/>
        <p:txBody>
          <a:bodyPr/>
          <a:lstStyle/>
          <a:p>
            <a:fld id="{957A92AA-B7AC-A245-B35C-5875FD60216A}" type="slidenum">
              <a:rPr lang="en-US" smtClean="0"/>
              <a:t>66</a:t>
            </a:fld>
            <a:endParaRPr lang="en-US"/>
          </a:p>
        </p:txBody>
      </p:sp>
    </p:spTree>
    <p:extLst>
      <p:ext uri="{BB962C8B-B14F-4D97-AF65-F5344CB8AC3E}">
        <p14:creationId xmlns:p14="http://schemas.microsoft.com/office/powerpoint/2010/main" val="3988700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67</a:t>
            </a:fld>
            <a:endParaRPr lang="en-US"/>
          </a:p>
        </p:txBody>
      </p:sp>
    </p:spTree>
    <p:extLst>
      <p:ext uri="{BB962C8B-B14F-4D97-AF65-F5344CB8AC3E}">
        <p14:creationId xmlns:p14="http://schemas.microsoft.com/office/powerpoint/2010/main" val="3783676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68</a:t>
            </a:fld>
            <a:endParaRPr lang="en-US"/>
          </a:p>
        </p:txBody>
      </p:sp>
    </p:spTree>
    <p:extLst>
      <p:ext uri="{BB962C8B-B14F-4D97-AF65-F5344CB8AC3E}">
        <p14:creationId xmlns:p14="http://schemas.microsoft.com/office/powerpoint/2010/main" val="18905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69</a:t>
            </a:fld>
            <a:endParaRPr lang="en-US"/>
          </a:p>
        </p:txBody>
      </p:sp>
    </p:spTree>
    <p:extLst>
      <p:ext uri="{BB962C8B-B14F-4D97-AF65-F5344CB8AC3E}">
        <p14:creationId xmlns:p14="http://schemas.microsoft.com/office/powerpoint/2010/main" val="33276098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70</a:t>
            </a:fld>
            <a:endParaRPr lang="en-US"/>
          </a:p>
        </p:txBody>
      </p:sp>
    </p:spTree>
    <p:extLst>
      <p:ext uri="{BB962C8B-B14F-4D97-AF65-F5344CB8AC3E}">
        <p14:creationId xmlns:p14="http://schemas.microsoft.com/office/powerpoint/2010/main" val="2641862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71</a:t>
            </a:fld>
            <a:endParaRPr lang="en-US"/>
          </a:p>
        </p:txBody>
      </p:sp>
    </p:spTree>
    <p:extLst>
      <p:ext uri="{BB962C8B-B14F-4D97-AF65-F5344CB8AC3E}">
        <p14:creationId xmlns:p14="http://schemas.microsoft.com/office/powerpoint/2010/main" val="74093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RDBMS – Relational Model</a:t>
            </a:r>
          </a:p>
          <a:p>
            <a:r>
              <a:rPr lang="en-IN" dirty="0"/>
              <a:t>NOSQL - </a:t>
            </a:r>
            <a:r>
              <a:rPr lang="en-IN" sz="1200" b="0" i="0" kern="1200" dirty="0">
                <a:solidFill>
                  <a:schemeClr val="tx1"/>
                </a:solidFill>
                <a:effectLst/>
                <a:latin typeface="+mn-lt"/>
                <a:ea typeface="+mn-ea"/>
                <a:cs typeface="+mn-cs"/>
              </a:rPr>
              <a:t>data that is </a:t>
            </a:r>
            <a:r>
              <a:rPr lang="en-IN" sz="1200" b="0" i="0" kern="1200" dirty="0" err="1">
                <a:solidFill>
                  <a:schemeClr val="tx1"/>
                </a:solidFill>
                <a:effectLst/>
                <a:latin typeface="+mn-lt"/>
                <a:ea typeface="+mn-ea"/>
                <a:cs typeface="+mn-cs"/>
              </a:rPr>
              <a:t>modeled</a:t>
            </a:r>
            <a:r>
              <a:rPr lang="en-IN" sz="1200" b="0" i="0" kern="1200" dirty="0">
                <a:solidFill>
                  <a:schemeClr val="tx1"/>
                </a:solidFill>
                <a:effectLst/>
                <a:latin typeface="+mn-lt"/>
                <a:ea typeface="+mn-ea"/>
                <a:cs typeface="+mn-cs"/>
              </a:rPr>
              <a:t> in means other than the tabular relations used in </a:t>
            </a:r>
            <a:r>
              <a:rPr lang="en-IN" sz="1200" b="0" i="0" u="none" strike="noStrike" kern="1200" dirty="0">
                <a:solidFill>
                  <a:schemeClr val="tx1"/>
                </a:solidFill>
                <a:effectLst/>
                <a:latin typeface="+mn-lt"/>
                <a:ea typeface="+mn-ea"/>
                <a:cs typeface="+mn-cs"/>
                <a:hlinkClick r:id="rId3" tooltip="Relational database"/>
              </a:rPr>
              <a:t>relational databases</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Diff types we will see in a while </a:t>
            </a:r>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8</a:t>
            </a:fld>
            <a:endParaRPr lang="en-US"/>
          </a:p>
        </p:txBody>
      </p:sp>
    </p:spTree>
    <p:extLst>
      <p:ext uri="{BB962C8B-B14F-4D97-AF65-F5344CB8AC3E}">
        <p14:creationId xmlns:p14="http://schemas.microsoft.com/office/powerpoint/2010/main" val="1173119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72</a:t>
            </a:fld>
            <a:endParaRPr lang="en-US"/>
          </a:p>
        </p:txBody>
      </p:sp>
    </p:spTree>
    <p:extLst>
      <p:ext uri="{BB962C8B-B14F-4D97-AF65-F5344CB8AC3E}">
        <p14:creationId xmlns:p14="http://schemas.microsoft.com/office/powerpoint/2010/main" val="40704197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73</a:t>
            </a:fld>
            <a:endParaRPr lang="en-US"/>
          </a:p>
        </p:txBody>
      </p:sp>
    </p:spTree>
    <p:extLst>
      <p:ext uri="{BB962C8B-B14F-4D97-AF65-F5344CB8AC3E}">
        <p14:creationId xmlns:p14="http://schemas.microsoft.com/office/powerpoint/2010/main" val="12045716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74</a:t>
            </a:fld>
            <a:endParaRPr lang="en-US"/>
          </a:p>
        </p:txBody>
      </p:sp>
    </p:spTree>
    <p:extLst>
      <p:ext uri="{BB962C8B-B14F-4D97-AF65-F5344CB8AC3E}">
        <p14:creationId xmlns:p14="http://schemas.microsoft.com/office/powerpoint/2010/main" val="3787241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75</a:t>
            </a:fld>
            <a:endParaRPr lang="en-US"/>
          </a:p>
        </p:txBody>
      </p:sp>
    </p:spTree>
    <p:extLst>
      <p:ext uri="{BB962C8B-B14F-4D97-AF65-F5344CB8AC3E}">
        <p14:creationId xmlns:p14="http://schemas.microsoft.com/office/powerpoint/2010/main" val="14010324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76</a:t>
            </a:fld>
            <a:endParaRPr lang="en-US"/>
          </a:p>
        </p:txBody>
      </p:sp>
    </p:spTree>
    <p:extLst>
      <p:ext uri="{BB962C8B-B14F-4D97-AF65-F5344CB8AC3E}">
        <p14:creationId xmlns:p14="http://schemas.microsoft.com/office/powerpoint/2010/main" val="1120848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77</a:t>
            </a:fld>
            <a:endParaRPr lang="en-US"/>
          </a:p>
        </p:txBody>
      </p:sp>
    </p:spTree>
    <p:extLst>
      <p:ext uri="{BB962C8B-B14F-4D97-AF65-F5344CB8AC3E}">
        <p14:creationId xmlns:p14="http://schemas.microsoft.com/office/powerpoint/2010/main" val="1366780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90CDD4-2938-4063-B634-1FCB43C9FF71}" type="slidenum">
              <a:rPr lang="en-IN" smtClean="0"/>
              <a:t>82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Relational databases require that schemas be defined before you can add data. For example, you might want to store data about your customers such as phone numbers, first and last name, address, city and state – a SQL database needs to know this in advance.</a:t>
            </a:r>
          </a:p>
          <a:p>
            <a:r>
              <a:rPr lang="en-IN" sz="1200" b="0" i="0" kern="1200" dirty="0">
                <a:solidFill>
                  <a:schemeClr val="tx1"/>
                </a:solidFill>
                <a:effectLst/>
                <a:latin typeface="+mn-lt"/>
                <a:ea typeface="+mn-ea"/>
                <a:cs typeface="+mn-cs"/>
              </a:rPr>
              <a:t>This fits poorly with agile development approaches, because each time you complete new features, the schema of your database often needs to change. So if you decide, a few iterations into development, that you'd like to store customers' </a:t>
            </a:r>
            <a:r>
              <a:rPr lang="en-IN" sz="1200" b="0" i="0" kern="1200" dirty="0" err="1">
                <a:solidFill>
                  <a:schemeClr val="tx1"/>
                </a:solidFill>
                <a:effectLst/>
                <a:latin typeface="+mn-lt"/>
                <a:ea typeface="+mn-ea"/>
                <a:cs typeface="+mn-cs"/>
              </a:rPr>
              <a:t>favorite</a:t>
            </a:r>
            <a:r>
              <a:rPr lang="en-IN" sz="1200" b="0" i="0" kern="1200" dirty="0">
                <a:solidFill>
                  <a:schemeClr val="tx1"/>
                </a:solidFill>
                <a:effectLst/>
                <a:latin typeface="+mn-lt"/>
                <a:ea typeface="+mn-ea"/>
                <a:cs typeface="+mn-cs"/>
              </a:rPr>
              <a:t> items in addition to their addresses and phone numbers, you'll need to add that column to the database, and then migrate the entire database to the new schema.</a:t>
            </a:r>
          </a:p>
          <a:p>
            <a:r>
              <a:rPr lang="en-IN" sz="1200" b="0" i="0" kern="1200" dirty="0">
                <a:solidFill>
                  <a:schemeClr val="tx1"/>
                </a:solidFill>
                <a:effectLst/>
                <a:latin typeface="+mn-lt"/>
                <a:ea typeface="+mn-ea"/>
                <a:cs typeface="+mn-cs"/>
              </a:rPr>
              <a:t>If the database is large, this is a very slow process that involves significant downtime. If you are frequently changing the data your application stores – because you are iterating rapidly – this downtime may also be frequent. There's also no way, using a relational database, to effectively address data that's completely unstructured or unknown in advance.</a:t>
            </a:r>
          </a:p>
          <a:p>
            <a:r>
              <a:rPr lang="en-IN" sz="1200" b="0" i="0" kern="1200" dirty="0">
                <a:solidFill>
                  <a:schemeClr val="tx1"/>
                </a:solidFill>
                <a:effectLst/>
                <a:latin typeface="+mn-lt"/>
                <a:ea typeface="+mn-ea"/>
                <a:cs typeface="+mn-cs"/>
              </a:rPr>
              <a:t>NoSQL databases are built to allow the insertion of data without a predefined schema. That makes it easy to make significant application changes in real-time, without worrying about service interruptions – which means development is faster, code integration is more reliable, and less database administrator time is needed.</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Because of the way they are structured, relational databases usually scale vertically – a single server has to host the entire database to ensure reliability and continuous availability of data. This gets expensive quickly, places limits on scale, and creates a relatively small number of failure points for database infrastructure.</a:t>
            </a:r>
          </a:p>
          <a:p>
            <a:r>
              <a:rPr lang="en-IN" sz="1200" b="0" i="0" kern="1200" dirty="0">
                <a:solidFill>
                  <a:schemeClr val="tx1"/>
                </a:solidFill>
                <a:effectLst/>
                <a:latin typeface="+mn-lt"/>
                <a:ea typeface="+mn-ea"/>
                <a:cs typeface="+mn-cs"/>
              </a:rPr>
              <a:t>The solution is to scale horizontally, by adding servers instead of concentrating more capacity in a single server. Cloud computing makes this significantly easier, with providers such as Amazon Web Services providing virtually unlimited capacity on demand, and taking care of all the necessary database administration tasks. Developers no longer need to construct complex, expensive platforms to support their applications, and can concentrate on writing application code. In addition, a group of commodity servers can provide the same processing and storage capabilities as a single high-end server for a fraction of the price.</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a database across many server instances can be achieved with SQL databases, but usually is accomplished through SANs and other complex arrangements for making hardware act as a single server. NoSQL databases, on the other hand, usually support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meaning that they natively and automatically spread data across an arbitrary number of servers, without requiring the application to even be aware of the composition of the server pool. Data and query load are automatically balanced across servers, and when a server goes down, it can be quickly and transparently replaced with no application disruption.</a:t>
            </a:r>
          </a:p>
          <a:p>
            <a:r>
              <a:rPr lang="en-IN" sz="1200" b="0" i="0" kern="1200" dirty="0">
                <a:solidFill>
                  <a:schemeClr val="tx1"/>
                </a:solidFill>
                <a:effectLst/>
                <a:latin typeface="+mn-lt"/>
                <a:ea typeface="+mn-ea"/>
                <a:cs typeface="+mn-cs"/>
              </a:rPr>
              <a:t>Most NoSQL databases also support automatic replication, meaning that you get high availability and disaster recovery without involving separate applications to manage these tasks. The storage environment is essentially virtualized from the developer's perspective.</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Lastly, many NoSQL database technologies have excellent integrated caching capabilities, keeping frequently-used data in system memory as much as possible. This removes the need for a separate caching layer that must be maintained.</a:t>
            </a: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7A92AA-B7AC-A245-B35C-5875FD60216A}" type="slidenum">
              <a:rPr lang="en-US" smtClean="0"/>
              <a:t>9</a:t>
            </a:fld>
            <a:endParaRPr lang="en-US"/>
          </a:p>
        </p:txBody>
      </p:sp>
    </p:spTree>
    <p:extLst>
      <p:ext uri="{BB962C8B-B14F-4D97-AF65-F5344CB8AC3E}">
        <p14:creationId xmlns:p14="http://schemas.microsoft.com/office/powerpoint/2010/main" val="37680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Scalability - Adding more Servers or </a:t>
            </a:r>
            <a:r>
              <a:rPr lang="en-IN" dirty="0" err="1"/>
              <a:t>sharding</a:t>
            </a:r>
            <a:r>
              <a:rPr lang="en-IN" dirty="0"/>
              <a:t> and so on</a:t>
            </a:r>
          </a:p>
          <a:p>
            <a:r>
              <a:rPr lang="en-IN" dirty="0"/>
              <a:t>Cost Savings - </a:t>
            </a:r>
            <a:r>
              <a:rPr lang="en-IN" sz="1200" b="0" i="0" kern="1200" dirty="0">
                <a:solidFill>
                  <a:schemeClr val="tx1"/>
                </a:solidFill>
                <a:effectLst/>
                <a:latin typeface="+mn-lt"/>
                <a:ea typeface="+mn-ea"/>
                <a:cs typeface="+mn-cs"/>
              </a:rPr>
              <a:t>automatic repair, easier data distribution, and simpler data models make administration and tuning requirements lesser in NoSQL.</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Quickly – NOSQL – </a:t>
            </a:r>
            <a:r>
              <a:rPr lang="en-IN" sz="1200" b="0" i="0" kern="1200" dirty="0" err="1">
                <a:solidFill>
                  <a:schemeClr val="tx1"/>
                </a:solidFill>
                <a:effectLst/>
                <a:latin typeface="+mn-lt"/>
                <a:ea typeface="+mn-ea"/>
                <a:cs typeface="+mn-cs"/>
              </a:rPr>
              <a:t>dsiadv</a:t>
            </a:r>
            <a:r>
              <a:rPr lang="en-IN" sz="1200" b="0" i="0" kern="1200" dirty="0">
                <a:solidFill>
                  <a:schemeClr val="tx1"/>
                </a:solidFill>
                <a:effectLst/>
                <a:latin typeface="+mn-lt"/>
                <a:ea typeface="+mn-ea"/>
                <a:cs typeface="+mn-cs"/>
              </a:rPr>
              <a:t> – No </a:t>
            </a:r>
            <a:r>
              <a:rPr lang="en-IN" sz="1200" b="0" i="0" kern="1200" dirty="0" err="1">
                <a:solidFill>
                  <a:schemeClr val="tx1"/>
                </a:solidFill>
                <a:effectLst/>
                <a:latin typeface="+mn-lt"/>
                <a:ea typeface="+mn-ea"/>
                <a:cs typeface="+mn-cs"/>
              </a:rPr>
              <a:t>stds</a:t>
            </a:r>
            <a:r>
              <a:rPr lang="en-IN" sz="1200" b="0" i="0" kern="1200" dirty="0">
                <a:solidFill>
                  <a:schemeClr val="tx1"/>
                </a:solidFill>
                <a:effectLst/>
                <a:latin typeface="+mn-lt"/>
                <a:ea typeface="+mn-ea"/>
                <a:cs typeface="+mn-cs"/>
              </a:rPr>
              <a:t> defined , GUI tools not available, developers not available etc.</a:t>
            </a:r>
            <a:endParaRPr lang="en-IN" dirty="0"/>
          </a:p>
        </p:txBody>
      </p:sp>
      <p:sp>
        <p:nvSpPr>
          <p:cNvPr id="4" name="Slide Number Placeholder 3"/>
          <p:cNvSpPr>
            <a:spLocks noGrp="1"/>
          </p:cNvSpPr>
          <p:nvPr>
            <p:ph type="sldNum" sz="quarter" idx="10"/>
          </p:nvPr>
        </p:nvSpPr>
        <p:spPr/>
        <p:txBody>
          <a:bodyPr/>
          <a:lstStyle/>
          <a:p>
            <a:fld id="{957A92AA-B7AC-A245-B35C-5875FD60216A}" type="slidenum">
              <a:rPr lang="en-US" smtClean="0"/>
              <a:t>10</a:t>
            </a:fld>
            <a:endParaRPr lang="en-US"/>
          </a:p>
        </p:txBody>
      </p:sp>
    </p:spTree>
    <p:extLst>
      <p:ext uri="{BB962C8B-B14F-4D97-AF65-F5344CB8AC3E}">
        <p14:creationId xmlns:p14="http://schemas.microsoft.com/office/powerpoint/2010/main" val="206933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Relational databases require that schemas be defined before you can add data. For example, you might want to store data about your customers such as phone numbers, first and last name, address, city and state – a SQL database needs to know this in advance.</a:t>
            </a:r>
          </a:p>
          <a:p>
            <a:r>
              <a:rPr lang="en-IN" sz="1200" b="0" i="0" kern="1200" dirty="0">
                <a:solidFill>
                  <a:schemeClr val="tx1"/>
                </a:solidFill>
                <a:effectLst/>
                <a:latin typeface="+mn-lt"/>
                <a:ea typeface="+mn-ea"/>
                <a:cs typeface="+mn-cs"/>
              </a:rPr>
              <a:t>This fits poorly with agile development approaches, because each time you complete new features, the schema of your database often needs to change. So if you decide, a few iterations into development, that you'd like to store customers' </a:t>
            </a:r>
            <a:r>
              <a:rPr lang="en-IN" sz="1200" b="0" i="0" kern="1200" dirty="0" err="1">
                <a:solidFill>
                  <a:schemeClr val="tx1"/>
                </a:solidFill>
                <a:effectLst/>
                <a:latin typeface="+mn-lt"/>
                <a:ea typeface="+mn-ea"/>
                <a:cs typeface="+mn-cs"/>
              </a:rPr>
              <a:t>favorite</a:t>
            </a:r>
            <a:r>
              <a:rPr lang="en-IN" sz="1200" b="0" i="0" kern="1200" dirty="0">
                <a:solidFill>
                  <a:schemeClr val="tx1"/>
                </a:solidFill>
                <a:effectLst/>
                <a:latin typeface="+mn-lt"/>
                <a:ea typeface="+mn-ea"/>
                <a:cs typeface="+mn-cs"/>
              </a:rPr>
              <a:t> items in addition to their addresses and phone numbers, you'll need to add that column to the database, and then migrate the entire database to the new schema.</a:t>
            </a:r>
          </a:p>
          <a:p>
            <a:r>
              <a:rPr lang="en-IN" sz="1200" b="0" i="0" kern="1200" dirty="0">
                <a:solidFill>
                  <a:schemeClr val="tx1"/>
                </a:solidFill>
                <a:effectLst/>
                <a:latin typeface="+mn-lt"/>
                <a:ea typeface="+mn-ea"/>
                <a:cs typeface="+mn-cs"/>
              </a:rPr>
              <a:t>If the database is large, this is a very slow process that involves significant downtime. If you are frequently changing the data your application stores – because you are iterating rapidly – this downtime may also be frequent. There's also no way, using a relational database, to effectively address data that's completely unstructured or unknown in advance.</a:t>
            </a:r>
          </a:p>
          <a:p>
            <a:r>
              <a:rPr lang="en-IN" sz="1200" b="0" i="0" kern="1200" dirty="0">
                <a:solidFill>
                  <a:schemeClr val="tx1"/>
                </a:solidFill>
                <a:effectLst/>
                <a:latin typeface="+mn-lt"/>
                <a:ea typeface="+mn-ea"/>
                <a:cs typeface="+mn-cs"/>
              </a:rPr>
              <a:t>NoSQL databases are built to allow the insertion of data without a predefined schema. That makes it easy to make significant application changes in real-time, without worrying about service interruptions – which means development is faster, code integration is more reliable, and less database administrator time is needed.</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Because of the way they are structured, relational databases usually scale vertically – a single server has to host the entire database to ensure reliability and continuous availability of data. This gets expensive quickly, places limits on scale, and creates a relatively small number of failure points for database infrastructure.</a:t>
            </a:r>
          </a:p>
          <a:p>
            <a:r>
              <a:rPr lang="en-IN" sz="1200" b="0" i="0" kern="1200" dirty="0">
                <a:solidFill>
                  <a:schemeClr val="tx1"/>
                </a:solidFill>
                <a:effectLst/>
                <a:latin typeface="+mn-lt"/>
                <a:ea typeface="+mn-ea"/>
                <a:cs typeface="+mn-cs"/>
              </a:rPr>
              <a:t>The solution is to scale horizontally, by adding servers instead of concentrating more capacity in a single server. Cloud computing makes this significantly easier, with providers such as Amazon Web Services providing virtually unlimited capacity on demand, and taking care of all the necessary database administration tasks. Developers no longer need to construct complex, expensive platforms to support their applications, and can concentrate on writing application code. In addition, a group of commodity servers can provide the same processing and storage capabilities as a single high-end server for a fraction of the price.</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a database across many server instances can be achieved with SQL databases, but usually is accomplished through SANs and other complex arrangements for making hardware act as a single server. NoSQL databases, on the other hand, usually support auto-</a:t>
            </a:r>
            <a:r>
              <a:rPr lang="en-IN" sz="1200" b="0" i="0" kern="1200" dirty="0" err="1">
                <a:solidFill>
                  <a:schemeClr val="tx1"/>
                </a:solidFill>
                <a:effectLst/>
                <a:latin typeface="+mn-lt"/>
                <a:ea typeface="+mn-ea"/>
                <a:cs typeface="+mn-cs"/>
              </a:rPr>
              <a:t>sharding</a:t>
            </a:r>
            <a:r>
              <a:rPr lang="en-IN" sz="1200" b="0" i="0" kern="1200" dirty="0">
                <a:solidFill>
                  <a:schemeClr val="tx1"/>
                </a:solidFill>
                <a:effectLst/>
                <a:latin typeface="+mn-lt"/>
                <a:ea typeface="+mn-ea"/>
                <a:cs typeface="+mn-cs"/>
              </a:rPr>
              <a:t>, meaning that they natively and automatically spread data across an arbitrary number of servers, without requiring the application to even be aware of the composition of the server pool. Data and query load are automatically balanced across servers, and when a server goes down, it can be quickly and transparently replaced with no application disruption.</a:t>
            </a:r>
          </a:p>
          <a:p>
            <a:r>
              <a:rPr lang="en-IN" sz="1200" b="0" i="0" kern="1200" dirty="0">
                <a:solidFill>
                  <a:schemeClr val="tx1"/>
                </a:solidFill>
                <a:effectLst/>
                <a:latin typeface="+mn-lt"/>
                <a:ea typeface="+mn-ea"/>
                <a:cs typeface="+mn-cs"/>
              </a:rPr>
              <a:t>Most NoSQL databases also support automatic replication, meaning that you get high availability and disaster recovery without involving separate applications to manage these tasks. The storage environment is essentially virtualized from the developer's perspective.</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Lastly, many NoSQL database technologies have excellent integrated caching capabilities, keeping frequently-used data in system memory as much as possible. This removes the need for a separate caching layer that must be maintained.</a:t>
            </a: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7A92AA-B7AC-A245-B35C-5875FD60216A}" type="slidenum">
              <a:rPr lang="en-US" smtClean="0"/>
              <a:t>11</a:t>
            </a:fld>
            <a:endParaRPr lang="en-US"/>
          </a:p>
        </p:txBody>
      </p:sp>
    </p:spTree>
    <p:extLst>
      <p:ext uri="{BB962C8B-B14F-4D97-AF65-F5344CB8AC3E}">
        <p14:creationId xmlns:p14="http://schemas.microsoft.com/office/powerpoint/2010/main" val="218766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Column based – Storage Block contains data from only one column</a:t>
            </a:r>
          </a:p>
        </p:txBody>
      </p:sp>
      <p:sp>
        <p:nvSpPr>
          <p:cNvPr id="4" name="Slide Number Placeholder 3"/>
          <p:cNvSpPr>
            <a:spLocks noGrp="1"/>
          </p:cNvSpPr>
          <p:nvPr>
            <p:ph type="sldNum" sz="quarter" idx="10"/>
          </p:nvPr>
        </p:nvSpPr>
        <p:spPr/>
        <p:txBody>
          <a:bodyPr/>
          <a:lstStyle/>
          <a:p>
            <a:fld id="{957A92AA-B7AC-A245-B35C-5875FD60216A}" type="slidenum">
              <a:rPr lang="en-US" smtClean="0"/>
              <a:t>12</a:t>
            </a:fld>
            <a:endParaRPr lang="en-US"/>
          </a:p>
        </p:txBody>
      </p:sp>
    </p:spTree>
    <p:extLst>
      <p:ext uri="{BB962C8B-B14F-4D97-AF65-F5344CB8AC3E}">
        <p14:creationId xmlns:p14="http://schemas.microsoft.com/office/powerpoint/2010/main" val="139377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AAA6F-22D3-E746-B1D8-EFD1DA65086E}"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AAA6F-22D3-E746-B1D8-EFD1DA65086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AAA6F-22D3-E746-B1D8-EFD1DA65086E}"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AAA6F-22D3-E746-B1D8-EFD1DA65086E}"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AAA6F-22D3-E746-B1D8-EFD1DA65086E}"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CAAA6F-22D3-E746-B1D8-EFD1DA65086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AAA6F-22D3-E746-B1D8-EFD1DA65086E}"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50546-0896-854E-87D8-D99C19FD0A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CAAA6F-22D3-E746-B1D8-EFD1DA65086E}" type="datetimeFigureOut">
              <a:rPr lang="en-US" smtClean="0"/>
              <a:t>1/15/2019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7D50546-0896-854E-87D8-D99C19FD0A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download-center/community?jmp=doc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mongodb.com/manual/reference/operator/meta/returnKey/"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docs.mongodb.com/manual/reference/operator/query/regex/"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docs.mongodb.com/manual/reference/method/cursor.limi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facility9.com/2011/01/three-mistakes-i-made-with-mongodb/" TargetMode="External"/><Relationship Id="rId3" Type="http://schemas.openxmlformats.org/officeDocument/2006/relationships/hyperlink" Target="https://www.mongodb.com/blog/post/6-rules-of-thumb-for-mongodb-schema-design-part-3" TargetMode="External"/><Relationship Id="rId7" Type="http://schemas.openxmlformats.org/officeDocument/2006/relationships/hyperlink" Target="https://keon.io/mongodb-schema-design/"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makble.com/normalization-and-denormalization-with-mongodb" TargetMode="External"/><Relationship Id="rId5" Type="http://schemas.openxmlformats.org/officeDocument/2006/relationships/hyperlink" Target="https://dev.to/damcosset/mongodb-normalization-vs-denormalization/comments" TargetMode="External"/><Relationship Id="rId4" Type="http://schemas.openxmlformats.org/officeDocument/2006/relationships/hyperlink" Target="https://www.damiencosset.com/mongodb-normalization-vs-denormalization/"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41800847"/>
              </p:ext>
            </p:extLst>
          </p:nvPr>
        </p:nvGraphicFramePr>
        <p:xfrm>
          <a:off x="3181917" y="3846570"/>
          <a:ext cx="2514602" cy="2146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245080" y="3077129"/>
            <a:ext cx="2388276" cy="769441"/>
          </a:xfrm>
          <a:prstGeom prst="rect">
            <a:avLst/>
          </a:prstGeom>
          <a:noFill/>
        </p:spPr>
        <p:txBody>
          <a:bodyPr wrap="square" rtlCol="0">
            <a:spAutoFit/>
          </a:bodyPr>
          <a:lstStyle/>
          <a:p>
            <a:r>
              <a:rPr lang="en-IN" sz="4400" dirty="0">
                <a:solidFill>
                  <a:srgbClr val="FF0000"/>
                </a:solidFill>
              </a:rPr>
              <a:t>Presents</a:t>
            </a:r>
          </a:p>
        </p:txBody>
      </p:sp>
      <p:pic>
        <p:nvPicPr>
          <p:cNvPr id="5" name="Picture 4">
            <a:extLst>
              <a:ext uri="{FF2B5EF4-FFF2-40B4-BE49-F238E27FC236}">
                <a16:creationId xmlns:a16="http://schemas.microsoft.com/office/drawing/2014/main" id="{4A837CE2-E473-4145-81DA-3C8DA6EA056A}"/>
              </a:ext>
            </a:extLst>
          </p:cNvPr>
          <p:cNvPicPr>
            <a:picLocks noChangeAspect="1"/>
          </p:cNvPicPr>
          <p:nvPr/>
        </p:nvPicPr>
        <p:blipFill>
          <a:blip r:embed="rId8"/>
          <a:stretch>
            <a:fillRect/>
          </a:stretch>
        </p:blipFill>
        <p:spPr>
          <a:xfrm>
            <a:off x="3020845" y="177457"/>
            <a:ext cx="2391109" cy="2514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ppt_w</p:attrName>
                                        </p:attrNameLst>
                                      </p:cBhvr>
                                      <p:tavLst>
                                        <p:tav tm="0">
                                          <p:val>
                                            <p:fltVal val="0"/>
                                          </p:val>
                                        </p:tav>
                                        <p:tav tm="100000">
                                          <p:val>
                                            <p:strVal val="#ppt_w"/>
                                          </p:val>
                                        </p:tav>
                                      </p:tavLst>
                                    </p:anim>
                                    <p:anim calcmode="lin" valueType="num">
                                      <p:cBhvr>
                                        <p:cTn id="44" dur="1000" fill="hold"/>
                                        <p:tgtEl>
                                          <p:spTgt spid="4"/>
                                        </p:tgtEl>
                                        <p:attrNameLst>
                                          <p:attrName>ppt_h</p:attrName>
                                        </p:attrNameLst>
                                      </p:cBhvr>
                                      <p:tavLst>
                                        <p:tav tm="0">
                                          <p:val>
                                            <p:fltVal val="0"/>
                                          </p:val>
                                        </p:tav>
                                        <p:tav tm="100000">
                                          <p:val>
                                            <p:strVal val="#ppt_h"/>
                                          </p:val>
                                        </p:tav>
                                      </p:tavLst>
                                    </p:anim>
                                    <p:anim calcmode="lin" valueType="num">
                                      <p:cBhvr>
                                        <p:cTn id="45" dur="1000" fill="hold"/>
                                        <p:tgtEl>
                                          <p:spTgt spid="4"/>
                                        </p:tgtEl>
                                        <p:attrNameLst>
                                          <p:attrName>style.rotation</p:attrName>
                                        </p:attrNameLst>
                                      </p:cBhvr>
                                      <p:tavLst>
                                        <p:tav tm="0">
                                          <p:val>
                                            <p:fltVal val="90"/>
                                          </p:val>
                                        </p:tav>
                                        <p:tav tm="100000">
                                          <p:val>
                                            <p:fltVal val="0"/>
                                          </p:val>
                                        </p:tav>
                                      </p:tavLst>
                                    </p:anim>
                                    <p:animEffect transition="in" filter="fade">
                                      <p:cBhvr>
                                        <p:cTn id="4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NOSQL brings in?</a:t>
            </a:r>
          </a:p>
        </p:txBody>
      </p:sp>
      <p:graphicFrame>
        <p:nvGraphicFramePr>
          <p:cNvPr id="4" name="Content Placeholder 3">
            <a:extLst>
              <a:ext uri="{FF2B5EF4-FFF2-40B4-BE49-F238E27FC236}">
                <a16:creationId xmlns:a16="http://schemas.microsoft.com/office/drawing/2014/main" id="{00894C44-8E8F-4F48-8AAB-AB34DE654BD7}"/>
              </a:ext>
            </a:extLst>
          </p:cNvPr>
          <p:cNvGraphicFramePr>
            <a:graphicFrameLocks noGrp="1"/>
          </p:cNvGraphicFramePr>
          <p:nvPr>
            <p:ph idx="1"/>
            <p:extLst>
              <p:ext uri="{D42A27DB-BD31-4B8C-83A1-F6EECF244321}">
                <p14:modId xmlns:p14="http://schemas.microsoft.com/office/powerpoint/2010/main" val="2739683998"/>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16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NOSQL</a:t>
            </a:r>
          </a:p>
        </p:txBody>
      </p:sp>
      <p:graphicFrame>
        <p:nvGraphicFramePr>
          <p:cNvPr id="4" name="Content Placeholder 3">
            <a:extLst>
              <a:ext uri="{FF2B5EF4-FFF2-40B4-BE49-F238E27FC236}">
                <a16:creationId xmlns:a16="http://schemas.microsoft.com/office/drawing/2014/main" id="{F185E2E7-B7ED-4573-9358-D45ACA604644}"/>
              </a:ext>
            </a:extLst>
          </p:cNvPr>
          <p:cNvGraphicFramePr>
            <a:graphicFrameLocks noGrp="1"/>
          </p:cNvGraphicFramePr>
          <p:nvPr>
            <p:ph idx="1"/>
            <p:extLst>
              <p:ext uri="{D42A27DB-BD31-4B8C-83A1-F6EECF244321}">
                <p14:modId xmlns:p14="http://schemas.microsoft.com/office/powerpoint/2010/main" val="3730775830"/>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26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Few NOSQL DBs</a:t>
            </a:r>
          </a:p>
        </p:txBody>
      </p:sp>
      <p:graphicFrame>
        <p:nvGraphicFramePr>
          <p:cNvPr id="4" name="Content Placeholder 3">
            <a:extLst>
              <a:ext uri="{FF2B5EF4-FFF2-40B4-BE49-F238E27FC236}">
                <a16:creationId xmlns:a16="http://schemas.microsoft.com/office/drawing/2014/main" id="{45787A71-FD56-4828-93CA-CBCEE19A9EC1}"/>
              </a:ext>
            </a:extLst>
          </p:cNvPr>
          <p:cNvGraphicFramePr>
            <a:graphicFrameLocks noGrp="1"/>
          </p:cNvGraphicFramePr>
          <p:nvPr>
            <p:ph idx="1"/>
            <p:extLst>
              <p:ext uri="{D42A27DB-BD31-4B8C-83A1-F6EECF244321}">
                <p14:modId xmlns:p14="http://schemas.microsoft.com/office/powerpoint/2010/main" val="2111685849"/>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431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B9A-760C-441F-BF1C-FE2A6A8E9454}"/>
              </a:ext>
            </a:extLst>
          </p:cNvPr>
          <p:cNvSpPr>
            <a:spLocks noGrp="1"/>
          </p:cNvSpPr>
          <p:nvPr>
            <p:ph type="title"/>
          </p:nvPr>
        </p:nvSpPr>
        <p:spPr/>
        <p:txBody>
          <a:bodyPr/>
          <a:lstStyle/>
          <a:p>
            <a:r>
              <a:rPr lang="en-IN" dirty="0"/>
              <a:t>RDBMS =&gt; ACID</a:t>
            </a:r>
          </a:p>
        </p:txBody>
      </p:sp>
      <p:graphicFrame>
        <p:nvGraphicFramePr>
          <p:cNvPr id="4" name="Content Placeholder 3">
            <a:extLst>
              <a:ext uri="{FF2B5EF4-FFF2-40B4-BE49-F238E27FC236}">
                <a16:creationId xmlns:a16="http://schemas.microsoft.com/office/drawing/2014/main" id="{0C1FE883-0D0F-45CB-A697-23DFC33802C8}"/>
              </a:ext>
            </a:extLst>
          </p:cNvPr>
          <p:cNvGraphicFramePr>
            <a:graphicFrameLocks noGrp="1"/>
          </p:cNvGraphicFramePr>
          <p:nvPr>
            <p:ph idx="1"/>
            <p:extLst>
              <p:ext uri="{D42A27DB-BD31-4B8C-83A1-F6EECF244321}">
                <p14:modId xmlns:p14="http://schemas.microsoft.com/office/powerpoint/2010/main" val="213112981"/>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19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45C8-0633-4D63-B18A-9A9684B01B1F}"/>
              </a:ext>
            </a:extLst>
          </p:cNvPr>
          <p:cNvSpPr>
            <a:spLocks noGrp="1"/>
          </p:cNvSpPr>
          <p:nvPr>
            <p:ph type="title"/>
          </p:nvPr>
        </p:nvSpPr>
        <p:spPr/>
        <p:txBody>
          <a:bodyPr/>
          <a:lstStyle/>
          <a:p>
            <a:r>
              <a:rPr lang="en-IN" dirty="0"/>
              <a:t>NOSQL =&gt; BASE</a:t>
            </a:r>
          </a:p>
        </p:txBody>
      </p:sp>
      <p:graphicFrame>
        <p:nvGraphicFramePr>
          <p:cNvPr id="4" name="Content Placeholder 3">
            <a:extLst>
              <a:ext uri="{FF2B5EF4-FFF2-40B4-BE49-F238E27FC236}">
                <a16:creationId xmlns:a16="http://schemas.microsoft.com/office/drawing/2014/main" id="{510B03FB-2010-4A7B-A162-E289F6DEF7F2}"/>
              </a:ext>
            </a:extLst>
          </p:cNvPr>
          <p:cNvGraphicFramePr>
            <a:graphicFrameLocks noGrp="1"/>
          </p:cNvGraphicFramePr>
          <p:nvPr>
            <p:ph idx="1"/>
            <p:extLst>
              <p:ext uri="{D42A27DB-BD31-4B8C-83A1-F6EECF244321}">
                <p14:modId xmlns:p14="http://schemas.microsoft.com/office/powerpoint/2010/main" val="2632599249"/>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88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 Theorem</a:t>
            </a:r>
          </a:p>
        </p:txBody>
      </p:sp>
      <p:graphicFrame>
        <p:nvGraphicFramePr>
          <p:cNvPr id="4" name="Content Placeholder 3">
            <a:extLst>
              <a:ext uri="{FF2B5EF4-FFF2-40B4-BE49-F238E27FC236}">
                <a16:creationId xmlns:a16="http://schemas.microsoft.com/office/drawing/2014/main" id="{1E3CD310-A7A5-4CBF-A55B-BE3A0A0D2F79}"/>
              </a:ext>
            </a:extLst>
          </p:cNvPr>
          <p:cNvGraphicFramePr>
            <a:graphicFrameLocks noGrp="1"/>
          </p:cNvGraphicFramePr>
          <p:nvPr>
            <p:ph idx="1"/>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958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MongoDB</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lstStyle/>
          <a:p>
            <a:pPr>
              <a:buFont typeface="Wingdings" panose="05000000000000000000" pitchFamily="2" charset="2"/>
              <a:buChar char="Ø"/>
            </a:pPr>
            <a:r>
              <a:rPr lang="en-IN" dirty="0"/>
              <a:t>Document Oriented</a:t>
            </a:r>
          </a:p>
          <a:p>
            <a:pPr>
              <a:buFont typeface="Wingdings" panose="05000000000000000000" pitchFamily="2" charset="2"/>
              <a:buChar char="Ø"/>
            </a:pPr>
            <a:r>
              <a:rPr lang="en-IN" dirty="0"/>
              <a:t>JSON like documents ( BSON)</a:t>
            </a:r>
          </a:p>
          <a:p>
            <a:pPr>
              <a:buFont typeface="Wingdings" panose="05000000000000000000" pitchFamily="2" charset="2"/>
              <a:buChar char="Ø"/>
            </a:pPr>
            <a:r>
              <a:rPr lang="en-IN" dirty="0"/>
              <a:t>No Fixed Structure</a:t>
            </a:r>
          </a:p>
          <a:p>
            <a:pPr>
              <a:buFont typeface="Wingdings" panose="05000000000000000000" pitchFamily="2" charset="2"/>
              <a:buChar char="Ø"/>
            </a:pPr>
            <a:r>
              <a:rPr lang="en-IN" dirty="0"/>
              <a:t>Two Documents may have same Id.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51605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MongoDB Document </a:t>
            </a:r>
            <a:r>
              <a:rPr lang="en-IN" dirty="0"/>
              <a:t>&amp; JSON/BSON</a:t>
            </a:r>
          </a:p>
        </p:txBody>
      </p:sp>
      <p:pic>
        <p:nvPicPr>
          <p:cNvPr id="16" name="Content Placeholder 15">
            <a:extLst>
              <a:ext uri="{FF2B5EF4-FFF2-40B4-BE49-F238E27FC236}">
                <a16:creationId xmlns:a16="http://schemas.microsoft.com/office/drawing/2014/main" id="{F651AE2A-0127-4106-A7B7-E6EF934C9775}"/>
              </a:ext>
            </a:extLst>
          </p:cNvPr>
          <p:cNvPicPr>
            <a:picLocks noGrp="1" noChangeAspect="1"/>
          </p:cNvPicPr>
          <p:nvPr>
            <p:ph idx="1"/>
          </p:nvPr>
        </p:nvPicPr>
        <p:blipFill>
          <a:blip r:embed="rId3"/>
          <a:stretch>
            <a:fillRect/>
          </a:stretch>
        </p:blipFill>
        <p:spPr>
          <a:xfrm>
            <a:off x="959644" y="2629694"/>
            <a:ext cx="5648325" cy="2943225"/>
          </a:xfrm>
          <a:prstGeom prst="rect">
            <a:avLst/>
          </a:prstGeom>
        </p:spPr>
      </p:pic>
      <p:sp>
        <p:nvSpPr>
          <p:cNvPr id="10" name="TextBox 9">
            <a:extLst>
              <a:ext uri="{FF2B5EF4-FFF2-40B4-BE49-F238E27FC236}">
                <a16:creationId xmlns:a16="http://schemas.microsoft.com/office/drawing/2014/main" id="{87E6ECF8-CF93-4D98-ABBF-EF3D32EC79E0}"/>
              </a:ext>
            </a:extLst>
          </p:cNvPr>
          <p:cNvSpPr txBox="1"/>
          <p:nvPr/>
        </p:nvSpPr>
        <p:spPr>
          <a:xfrm>
            <a:off x="4123267" y="2980267"/>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2DAF679-D286-4371-A092-AD3F3FF8D130}"/>
              </a:ext>
            </a:extLst>
          </p:cNvPr>
          <p:cNvSpPr txBox="1"/>
          <p:nvPr/>
        </p:nvSpPr>
        <p:spPr>
          <a:xfrm>
            <a:off x="897467" y="2624667"/>
            <a:ext cx="5858933" cy="32512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94137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MongoDB</a:t>
            </a:r>
          </a:p>
        </p:txBody>
      </p:sp>
      <p:sp>
        <p:nvSpPr>
          <p:cNvPr id="8" name="Content Placeholder 7">
            <a:extLst>
              <a:ext uri="{FF2B5EF4-FFF2-40B4-BE49-F238E27FC236}">
                <a16:creationId xmlns:a16="http://schemas.microsoft.com/office/drawing/2014/main" id="{2ADBB934-2E4B-48EE-AFAF-B79206AD1ECD}"/>
              </a:ext>
            </a:extLst>
          </p:cNvPr>
          <p:cNvSpPr>
            <a:spLocks noGrp="1"/>
          </p:cNvSpPr>
          <p:nvPr>
            <p:ph idx="1"/>
          </p:nvPr>
        </p:nvSpPr>
        <p:spPr/>
        <p:txBody>
          <a:bodyPr/>
          <a:lstStyle/>
          <a:p>
            <a:pPr lvl="0"/>
            <a:r>
              <a:rPr lang="en-IN" dirty="0"/>
              <a:t>Dynamic Schemas</a:t>
            </a:r>
          </a:p>
          <a:p>
            <a:pPr lvl="0"/>
            <a:r>
              <a:rPr lang="en-IN" dirty="0"/>
              <a:t>Scalability</a:t>
            </a:r>
          </a:p>
          <a:p>
            <a:pPr lvl="0"/>
            <a:r>
              <a:rPr lang="en-IN" dirty="0"/>
              <a:t>Querying </a:t>
            </a:r>
          </a:p>
          <a:p>
            <a:pPr lvl="0"/>
            <a:r>
              <a:rPr lang="en-IN" dirty="0"/>
              <a:t>Map/Reduce &amp; Aggregation Support</a:t>
            </a:r>
          </a:p>
          <a:p>
            <a:pPr lvl="0"/>
            <a:r>
              <a:rPr lang="en-IN" dirty="0"/>
              <a:t>Performance</a:t>
            </a:r>
          </a:p>
          <a:p>
            <a:pPr lvl="0"/>
            <a:r>
              <a:rPr lang="en-IN" dirty="0"/>
              <a:t>Auto-</a:t>
            </a:r>
            <a:r>
              <a:rPr lang="en-IN" dirty="0" err="1"/>
              <a:t>Sharding</a:t>
            </a:r>
            <a:endParaRPr lang="en-IN" dirty="0"/>
          </a:p>
          <a:p>
            <a:pPr lvl="0"/>
            <a:r>
              <a:rPr lang="en-IN" dirty="0"/>
              <a:t>Support</a:t>
            </a:r>
          </a:p>
          <a:p>
            <a:pPr lvl="0"/>
            <a:r>
              <a:rPr lang="en-IN" dirty="0"/>
              <a:t>Index on any Attribute</a:t>
            </a:r>
          </a:p>
          <a:p>
            <a:pPr lvl="0"/>
            <a:r>
              <a:rPr lang="en-IN" dirty="0"/>
              <a:t>Consistency</a:t>
            </a:r>
          </a:p>
        </p:txBody>
      </p:sp>
    </p:spTree>
    <p:extLst>
      <p:ext uri="{BB962C8B-B14F-4D97-AF65-F5344CB8AC3E}">
        <p14:creationId xmlns:p14="http://schemas.microsoft.com/office/powerpoint/2010/main" val="428797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Use Cases</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lstStyle/>
          <a:p>
            <a:pPr>
              <a:buFont typeface="Wingdings" panose="05000000000000000000" pitchFamily="2" charset="2"/>
              <a:buChar char="Ø"/>
            </a:pPr>
            <a:r>
              <a:rPr lang="en-IN" dirty="0"/>
              <a:t>Content Management and Delivery </a:t>
            </a:r>
          </a:p>
          <a:p>
            <a:pPr>
              <a:buFont typeface="Wingdings" panose="05000000000000000000" pitchFamily="2" charset="2"/>
              <a:buChar char="Ø"/>
            </a:pPr>
            <a:endParaRPr lang="en-IN" dirty="0"/>
          </a:p>
          <a:p>
            <a:pPr>
              <a:buFont typeface="Wingdings" panose="05000000000000000000" pitchFamily="2" charset="2"/>
              <a:buChar char="Ø"/>
            </a:pPr>
            <a:r>
              <a:rPr lang="en-IN" dirty="0"/>
              <a:t>Mobile and Social Infrastructure</a:t>
            </a:r>
          </a:p>
          <a:p>
            <a:pPr>
              <a:buFont typeface="Wingdings" panose="05000000000000000000" pitchFamily="2" charset="2"/>
              <a:buChar char="Ø"/>
            </a:pPr>
            <a:endParaRPr lang="en-IN" dirty="0"/>
          </a:p>
          <a:p>
            <a:pPr>
              <a:buFont typeface="Wingdings" panose="05000000000000000000" pitchFamily="2" charset="2"/>
              <a:buChar char="Ø"/>
            </a:pPr>
            <a:r>
              <a:rPr lang="en-IN" dirty="0"/>
              <a:t>Customer Data Management </a:t>
            </a:r>
          </a:p>
          <a:p>
            <a:pPr>
              <a:buFont typeface="Wingdings" panose="05000000000000000000" pitchFamily="2" charset="2"/>
              <a:buChar char="Ø"/>
            </a:pPr>
            <a:endParaRPr lang="en-IN" dirty="0"/>
          </a:p>
          <a:p>
            <a:pPr>
              <a:buFont typeface="Wingdings" panose="05000000000000000000" pitchFamily="2" charset="2"/>
              <a:buChar char="Ø"/>
            </a:pPr>
            <a:r>
              <a:rPr lang="en-IN" dirty="0"/>
              <a:t>Blogs</a:t>
            </a:r>
          </a:p>
          <a:p>
            <a:pPr>
              <a:buFont typeface="Wingdings" panose="05000000000000000000" pitchFamily="2" charset="2"/>
              <a:buChar char="Ø"/>
            </a:pPr>
            <a:endParaRPr lang="en-IN" dirty="0"/>
          </a:p>
          <a:p>
            <a:pPr>
              <a:buFont typeface="Wingdings" panose="05000000000000000000" pitchFamily="2" charset="2"/>
              <a:buChar char="Ø"/>
            </a:pPr>
            <a:r>
              <a:rPr lang="en-IN" dirty="0"/>
              <a:t>Data hub</a:t>
            </a:r>
          </a:p>
        </p:txBody>
      </p:sp>
    </p:spTree>
    <p:extLst>
      <p:ext uri="{BB962C8B-B14F-4D97-AF65-F5344CB8AC3E}">
        <p14:creationId xmlns:p14="http://schemas.microsoft.com/office/powerpoint/2010/main" val="31822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BEA1-4232-499B-9720-CFB6F6BC033E}"/>
              </a:ext>
            </a:extLst>
          </p:cNvPr>
          <p:cNvSpPr>
            <a:spLocks noGrp="1"/>
          </p:cNvSpPr>
          <p:nvPr>
            <p:ph type="title"/>
          </p:nvPr>
        </p:nvSpPr>
        <p:spPr/>
        <p:txBody>
          <a:bodyPr/>
          <a:lstStyle/>
          <a:p>
            <a:r>
              <a:rPr lang="en-IN" dirty="0"/>
              <a:t>Agenda(Summarised)</a:t>
            </a:r>
          </a:p>
        </p:txBody>
      </p:sp>
      <p:sp>
        <p:nvSpPr>
          <p:cNvPr id="3" name="Content Placeholder 2">
            <a:extLst>
              <a:ext uri="{FF2B5EF4-FFF2-40B4-BE49-F238E27FC236}">
                <a16:creationId xmlns:a16="http://schemas.microsoft.com/office/drawing/2014/main" id="{56BDCB3A-3698-478B-A050-76B9343D0FA8}"/>
              </a:ext>
            </a:extLst>
          </p:cNvPr>
          <p:cNvSpPr>
            <a:spLocks noGrp="1"/>
          </p:cNvSpPr>
          <p:nvPr>
            <p:ph idx="1"/>
          </p:nvPr>
        </p:nvSpPr>
        <p:spPr/>
        <p:txBody>
          <a:bodyPr>
            <a:normAutofit/>
          </a:bodyPr>
          <a:lstStyle/>
          <a:p>
            <a:r>
              <a:rPr lang="en-IN" sz="2400" dirty="0"/>
              <a:t>RDBMS</a:t>
            </a:r>
          </a:p>
          <a:p>
            <a:r>
              <a:rPr lang="en-IN" sz="2400" dirty="0"/>
              <a:t>NOSQL v/s RDBMS</a:t>
            </a:r>
          </a:p>
          <a:p>
            <a:r>
              <a:rPr lang="en-IN" sz="2400" dirty="0"/>
              <a:t>Welcome to NOSQL World</a:t>
            </a:r>
          </a:p>
          <a:p>
            <a:r>
              <a:rPr lang="en-IN" sz="2400" dirty="0"/>
              <a:t>Intro to MongoDB</a:t>
            </a:r>
          </a:p>
          <a:p>
            <a:r>
              <a:rPr lang="en-IN" sz="2400" dirty="0" err="1"/>
              <a:t>Ue</a:t>
            </a:r>
            <a:r>
              <a:rPr lang="en-IN" sz="2400" dirty="0"/>
              <a:t> Cases &amp; Features of MongoDB</a:t>
            </a:r>
          </a:p>
          <a:p>
            <a:r>
              <a:rPr lang="en-IN" sz="2400" dirty="0"/>
              <a:t>Installing MongoDB</a:t>
            </a:r>
          </a:p>
          <a:p>
            <a:r>
              <a:rPr lang="en-IN" sz="2400" dirty="0"/>
              <a:t>MongoDB CRUD operations</a:t>
            </a:r>
          </a:p>
          <a:p>
            <a:endParaRPr lang="en-IN" dirty="0"/>
          </a:p>
          <a:p>
            <a:endParaRPr lang="en-IN" dirty="0"/>
          </a:p>
        </p:txBody>
      </p:sp>
    </p:spTree>
    <p:extLst>
      <p:ext uri="{BB962C8B-B14F-4D97-AF65-F5344CB8AC3E}">
        <p14:creationId xmlns:p14="http://schemas.microsoft.com/office/powerpoint/2010/main" val="57129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uses MongoDB</a:t>
            </a:r>
          </a:p>
        </p:txBody>
      </p:sp>
      <p:graphicFrame>
        <p:nvGraphicFramePr>
          <p:cNvPr id="4" name="Content Placeholder 3">
            <a:extLst>
              <a:ext uri="{FF2B5EF4-FFF2-40B4-BE49-F238E27FC236}">
                <a16:creationId xmlns:a16="http://schemas.microsoft.com/office/drawing/2014/main" id="{9FF3D3FC-E392-4EFF-9575-C42C5A2F2826}"/>
              </a:ext>
            </a:extLst>
          </p:cNvPr>
          <p:cNvGraphicFramePr>
            <a:graphicFrameLocks noGrp="1"/>
          </p:cNvGraphicFramePr>
          <p:nvPr>
            <p:ph idx="1"/>
            <p:extLst>
              <p:ext uri="{D42A27DB-BD31-4B8C-83A1-F6EECF244321}">
                <p14:modId xmlns:p14="http://schemas.microsoft.com/office/powerpoint/2010/main" val="4078087974"/>
              </p:ext>
            </p:extLst>
          </p:nvPr>
        </p:nvGraphicFramePr>
        <p:xfrm>
          <a:off x="609599" y="2126723"/>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3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25214" y="1204108"/>
            <a:ext cx="2002054" cy="1781175"/>
          </a:xfrm>
        </p:spPr>
        <p:txBody>
          <a:bodyPr>
            <a:normAutofit/>
          </a:bodyPr>
          <a:lstStyle/>
          <a:p>
            <a:r>
              <a:rPr lang="en-IN" sz="2800">
                <a:solidFill>
                  <a:srgbClr val="FFFFFF"/>
                </a:solidFill>
              </a:rPr>
              <a:t>Installing MongoDB</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a:xfrm>
            <a:off x="725213" y="3355130"/>
            <a:ext cx="2002055" cy="2427333"/>
          </a:xfrm>
        </p:spPr>
        <p:txBody>
          <a:bodyPr>
            <a:normAutofit/>
          </a:bodyPr>
          <a:lstStyle/>
          <a:p>
            <a:pPr>
              <a:buFont typeface="Wingdings" panose="05000000000000000000" pitchFamily="2" charset="2"/>
              <a:buChar char="Ø"/>
            </a:pPr>
            <a:r>
              <a:rPr lang="en-IN" sz="1400"/>
              <a:t>Download from </a:t>
            </a:r>
          </a:p>
          <a:p>
            <a:pPr marL="0" indent="0">
              <a:buNone/>
            </a:pPr>
            <a:r>
              <a:rPr lang="en-IN" sz="1400">
                <a:hlinkClick r:id="rId3"/>
              </a:rPr>
              <a:t>https://www.mongodb.com/download-center/community?jmp=docs</a:t>
            </a:r>
            <a:endParaRPr lang="en-IN" sz="1400"/>
          </a:p>
          <a:p>
            <a:pPr marL="0" indent="0">
              <a:buNone/>
            </a:pPr>
            <a:endParaRPr lang="en-IN" sz="1400"/>
          </a:p>
          <a:p>
            <a:pPr marL="0" indent="0">
              <a:buNone/>
            </a:pPr>
            <a:endParaRPr lang="en-IN" sz="1400"/>
          </a:p>
          <a:p>
            <a:pPr marL="0" indent="0">
              <a:buNone/>
            </a:pPr>
            <a:endParaRPr lang="en-IN" sz="1400"/>
          </a:p>
          <a:p>
            <a:pPr>
              <a:buFont typeface="Wingdings" panose="05000000000000000000" pitchFamily="2" charset="2"/>
              <a:buChar char="Ø"/>
            </a:pPr>
            <a:endParaRPr lang="en-IN" sz="1400"/>
          </a:p>
          <a:p>
            <a:pPr>
              <a:buFont typeface="Wingdings" panose="05000000000000000000" pitchFamily="2" charset="2"/>
              <a:buChar char="Ø"/>
            </a:pPr>
            <a:endParaRPr lang="en-IN" sz="1400"/>
          </a:p>
        </p:txBody>
      </p:sp>
      <p:pic>
        <p:nvPicPr>
          <p:cNvPr id="4" name="Picture 3">
            <a:extLst>
              <a:ext uri="{FF2B5EF4-FFF2-40B4-BE49-F238E27FC236}">
                <a16:creationId xmlns:a16="http://schemas.microsoft.com/office/drawing/2014/main" id="{58F24661-C0F5-4DFD-87C8-A5524F099377}"/>
              </a:ext>
            </a:extLst>
          </p:cNvPr>
          <p:cNvPicPr>
            <a:picLocks noChangeAspect="1"/>
          </p:cNvPicPr>
          <p:nvPr/>
        </p:nvPicPr>
        <p:blipFill>
          <a:blip r:embed="rId4"/>
          <a:stretch>
            <a:fillRect/>
          </a:stretch>
        </p:blipFill>
        <p:spPr>
          <a:xfrm>
            <a:off x="3496576" y="1338072"/>
            <a:ext cx="5177792" cy="4058819"/>
          </a:xfrm>
          <a:prstGeom prst="rect">
            <a:avLst/>
          </a:prstGeom>
        </p:spPr>
      </p:pic>
    </p:spTree>
    <p:extLst>
      <p:ext uri="{BB962C8B-B14F-4D97-AF65-F5344CB8AC3E}">
        <p14:creationId xmlns:p14="http://schemas.microsoft.com/office/powerpoint/2010/main" val="342541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9"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30093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1">
            <a:extLst>
              <a:ext uri="{FF2B5EF4-FFF2-40B4-BE49-F238E27FC236}">
                <a16:creationId xmlns:a16="http://schemas.microsoft.com/office/drawing/2014/main" id="{A02592C5-5EF8-46BA-AF52-8EF24EE8AE8A}"/>
              </a:ext>
            </a:extLst>
          </p:cNvPr>
          <p:cNvPicPr>
            <a:picLocks noChangeAspect="1"/>
          </p:cNvPicPr>
          <p:nvPr/>
        </p:nvPicPr>
        <p:blipFill rotWithShape="1">
          <a:blip r:embed="rId2"/>
          <a:srcRect r="38714"/>
          <a:stretch/>
        </p:blipFill>
        <p:spPr>
          <a:xfrm>
            <a:off x="1765933" y="544297"/>
            <a:ext cx="5821443"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47474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9"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30093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1">
            <a:extLst>
              <a:ext uri="{FF2B5EF4-FFF2-40B4-BE49-F238E27FC236}">
                <a16:creationId xmlns:a16="http://schemas.microsoft.com/office/drawing/2014/main" id="{24B70D1C-C91A-46AD-80AA-C909E811C8EB}"/>
              </a:ext>
            </a:extLst>
          </p:cNvPr>
          <p:cNvPicPr>
            <a:picLocks noChangeAspect="1"/>
          </p:cNvPicPr>
          <p:nvPr/>
        </p:nvPicPr>
        <p:blipFill rotWithShape="1">
          <a:blip r:embed="rId2"/>
          <a:srcRect r="38714"/>
          <a:stretch/>
        </p:blipFill>
        <p:spPr>
          <a:xfrm>
            <a:off x="1765933" y="544297"/>
            <a:ext cx="5821443"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62883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84F5-C3E7-43DA-BE79-B282DEF298C3}"/>
              </a:ext>
            </a:extLst>
          </p:cNvPr>
          <p:cNvSpPr>
            <a:spLocks noGrp="1"/>
          </p:cNvSpPr>
          <p:nvPr>
            <p:ph type="title"/>
          </p:nvPr>
        </p:nvSpPr>
        <p:spPr/>
        <p:txBody>
          <a:bodyPr/>
          <a:lstStyle/>
          <a:p>
            <a:r>
              <a:rPr lang="en-IN" dirty="0"/>
              <a:t>Mongo Shell	</a:t>
            </a:r>
          </a:p>
        </p:txBody>
      </p:sp>
      <p:sp>
        <p:nvSpPr>
          <p:cNvPr id="3" name="Content Placeholder 2">
            <a:extLst>
              <a:ext uri="{FF2B5EF4-FFF2-40B4-BE49-F238E27FC236}">
                <a16:creationId xmlns:a16="http://schemas.microsoft.com/office/drawing/2014/main" id="{4E55F918-231A-4F0E-8395-D08444B00680}"/>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5E80C2AA-C465-400B-B34F-773D96A6D718}"/>
              </a:ext>
            </a:extLst>
          </p:cNvPr>
          <p:cNvPicPr>
            <a:picLocks noChangeAspect="1"/>
          </p:cNvPicPr>
          <p:nvPr/>
        </p:nvPicPr>
        <p:blipFill>
          <a:blip r:embed="rId2"/>
          <a:stretch>
            <a:fillRect/>
          </a:stretch>
        </p:blipFill>
        <p:spPr>
          <a:xfrm>
            <a:off x="633854" y="2913592"/>
            <a:ext cx="6448425" cy="3267075"/>
          </a:xfrm>
          <a:prstGeom prst="rect">
            <a:avLst/>
          </a:prstGeom>
        </p:spPr>
      </p:pic>
    </p:spTree>
    <p:extLst>
      <p:ext uri="{BB962C8B-B14F-4D97-AF65-F5344CB8AC3E}">
        <p14:creationId xmlns:p14="http://schemas.microsoft.com/office/powerpoint/2010/main" val="275634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85788"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2335" y="2745736"/>
            <a:ext cx="2774103" cy="1366528"/>
          </a:xfrm>
          <a:solidFill>
            <a:srgbClr val="FFFFFF"/>
          </a:solidFill>
          <a:ln w="25400" cap="sq">
            <a:solidFill>
              <a:srgbClr val="404040"/>
            </a:solidFill>
            <a:miter lim="800000"/>
          </a:ln>
        </p:spPr>
        <p:txBody>
          <a:bodyPr>
            <a:normAutofit/>
          </a:bodyPr>
          <a:lstStyle/>
          <a:p>
            <a:pPr algn="ctr"/>
            <a:r>
              <a:rPr lang="en-IN" sz="2800">
                <a:solidFill>
                  <a:srgbClr val="262626"/>
                </a:solidFill>
              </a:rPr>
              <a:t>MongoDB – Data Model</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a:xfrm>
            <a:off x="4536886" y="802638"/>
            <a:ext cx="4056522" cy="5252722"/>
          </a:xfrm>
        </p:spPr>
        <p:txBody>
          <a:bodyPr anchor="ctr">
            <a:normAutofit/>
          </a:bodyPr>
          <a:lstStyle/>
          <a:p>
            <a:pPr>
              <a:buFont typeface="Wingdings" panose="05000000000000000000" pitchFamily="2" charset="2"/>
              <a:buChar char="Ø"/>
            </a:pPr>
            <a:r>
              <a:rPr lang="en-IN" sz="2100" dirty="0"/>
              <a:t>Pre-requisite : Understand JSON?</a:t>
            </a:r>
          </a:p>
          <a:p>
            <a:pPr>
              <a:buFont typeface="Wingdings" panose="05000000000000000000" pitchFamily="2" charset="2"/>
              <a:buChar char="Ø"/>
            </a:pPr>
            <a:endParaRPr lang="en-IN" sz="2100" dirty="0"/>
          </a:p>
          <a:p>
            <a:pPr>
              <a:buFont typeface="Wingdings" panose="05000000000000000000" pitchFamily="2" charset="2"/>
              <a:buChar char="Ø"/>
            </a:pPr>
            <a:r>
              <a:rPr lang="en-IN" sz="2100" dirty="0"/>
              <a:t>Flexible Schema</a:t>
            </a:r>
          </a:p>
          <a:p>
            <a:pPr lvl="1">
              <a:buFont typeface="Wingdings" panose="05000000000000000000" pitchFamily="2" charset="2"/>
              <a:buChar char="Ø"/>
            </a:pPr>
            <a:r>
              <a:rPr lang="en-IN" sz="2100" dirty="0"/>
              <a:t>Collections</a:t>
            </a:r>
          </a:p>
          <a:p>
            <a:pPr lvl="1">
              <a:buFont typeface="Wingdings" panose="05000000000000000000" pitchFamily="2" charset="2"/>
              <a:buChar char="Ø"/>
            </a:pPr>
            <a:r>
              <a:rPr lang="en-IN" sz="2100" dirty="0"/>
              <a:t>Documents</a:t>
            </a:r>
          </a:p>
          <a:p>
            <a:pPr lvl="1">
              <a:buFont typeface="Wingdings" panose="05000000000000000000" pitchFamily="2" charset="2"/>
              <a:buChar char="Ø"/>
            </a:pPr>
            <a:r>
              <a:rPr lang="en-IN" sz="2100" dirty="0"/>
              <a:t>Schema Validation </a:t>
            </a:r>
          </a:p>
          <a:p>
            <a:pPr lvl="1">
              <a:buFont typeface="Wingdings" panose="05000000000000000000" pitchFamily="2" charset="2"/>
              <a:buChar char="Ø"/>
            </a:pPr>
            <a:r>
              <a:rPr lang="en-IN" sz="2100" dirty="0"/>
              <a:t>Embedded Data</a:t>
            </a:r>
          </a:p>
          <a:p>
            <a:pPr lvl="1">
              <a:buFont typeface="Wingdings" panose="05000000000000000000" pitchFamily="2" charset="2"/>
              <a:buChar char="Ø"/>
            </a:pPr>
            <a:r>
              <a:rPr lang="en-IN" sz="2100" dirty="0"/>
              <a:t>References </a:t>
            </a:r>
          </a:p>
          <a:p>
            <a:pPr lvl="1">
              <a:buFont typeface="Wingdings" panose="05000000000000000000" pitchFamily="2" charset="2"/>
              <a:buChar char="Ø"/>
            </a:pPr>
            <a:r>
              <a:rPr lang="en-IN" sz="2100" dirty="0"/>
              <a:t>Atomicity – Single Document &amp; Multi-Document</a:t>
            </a:r>
          </a:p>
        </p:txBody>
      </p:sp>
    </p:spTree>
    <p:extLst>
      <p:ext uri="{BB962C8B-B14F-4D97-AF65-F5344CB8AC3E}">
        <p14:creationId xmlns:p14="http://schemas.microsoft.com/office/powerpoint/2010/main" val="377617608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lnSpc>
                <a:spcPct val="90000"/>
              </a:lnSpc>
            </a:pPr>
            <a:r>
              <a:rPr lang="en-US" sz="4700" kern="1200">
                <a:solidFill>
                  <a:srgbClr val="FFFFFF"/>
                </a:solidFill>
                <a:latin typeface="+mj-lt"/>
                <a:ea typeface="+mj-ea"/>
                <a:cs typeface="+mj-cs"/>
              </a:rPr>
              <a:t>CRUD operations in MongoDB</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descr="Image result for mongodb crud operations">
            <a:extLst>
              <a:ext uri="{FF2B5EF4-FFF2-40B4-BE49-F238E27FC236}">
                <a16:creationId xmlns:a16="http://schemas.microsoft.com/office/drawing/2014/main" id="{4BBFBDA0-6780-4AD4-9EF0-743B046C29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6246" y="2509911"/>
            <a:ext cx="5330182"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81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Document</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lstStyle/>
          <a:p>
            <a:pPr marL="0" indent="0">
              <a:buNone/>
            </a:pPr>
            <a:r>
              <a:rPr lang="en-IN" dirty="0" err="1"/>
              <a:t>db.inventory.insertOne</a:t>
            </a:r>
            <a:r>
              <a:rPr lang="en-IN" dirty="0"/>
              <a:t>(</a:t>
            </a:r>
          </a:p>
          <a:p>
            <a:pPr marL="0" indent="0">
              <a:buNone/>
            </a:pPr>
            <a:r>
              <a:rPr lang="en-IN" dirty="0"/>
              <a:t>   { item: "canvas", qty: 100, tags: ["cotton"], size: { h: 28, w: 35.5, </a:t>
            </a:r>
            <a:r>
              <a:rPr lang="en-IN" dirty="0" err="1"/>
              <a:t>uom</a:t>
            </a:r>
            <a:r>
              <a:rPr lang="en-IN" dirty="0"/>
              <a:t>: "cm" } }</a:t>
            </a:r>
          </a:p>
          <a:p>
            <a:pPr marL="0" indent="0">
              <a:buNone/>
            </a:pPr>
            <a:r>
              <a:rPr lang="en-IN" dirty="0"/>
              <a:t>)</a:t>
            </a:r>
          </a:p>
          <a:p>
            <a:pPr marL="0" indent="0">
              <a:buNone/>
            </a:pPr>
            <a:endParaRPr lang="en-IN" dirty="0"/>
          </a:p>
          <a:p>
            <a:pPr marL="0" indent="0">
              <a:buNone/>
            </a:pPr>
            <a:r>
              <a:rPr lang="en-IN" dirty="0" err="1"/>
              <a:t>db.inventory.find</a:t>
            </a:r>
            <a:r>
              <a:rPr lang="en-IN" dirty="0"/>
              <a:t>( { item: "canvas" }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0535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Multiple Documents</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lstStyle/>
          <a:p>
            <a:pPr marL="0" indent="0">
              <a:buNone/>
            </a:pPr>
            <a:r>
              <a:rPr lang="en-IN" dirty="0" err="1"/>
              <a:t>db.inventory.insertMany</a:t>
            </a:r>
            <a:r>
              <a:rPr lang="en-IN" dirty="0"/>
              <a:t>([</a:t>
            </a:r>
          </a:p>
          <a:p>
            <a:pPr marL="0" indent="0">
              <a:buNone/>
            </a:pPr>
            <a:r>
              <a:rPr lang="en-IN" dirty="0"/>
              <a:t>   { item: "journal", qty: 25, tags: ["blank", "red"], size: { h: 14, w: 21, </a:t>
            </a:r>
            <a:r>
              <a:rPr lang="en-IN" dirty="0" err="1"/>
              <a:t>uom</a:t>
            </a:r>
            <a:r>
              <a:rPr lang="en-IN" dirty="0"/>
              <a:t>: "cm" } },</a:t>
            </a:r>
          </a:p>
          <a:p>
            <a:pPr marL="0" indent="0">
              <a:buNone/>
            </a:pPr>
            <a:r>
              <a:rPr lang="en-IN" dirty="0"/>
              <a:t>   { item: "mat", qty: 85, tags: ["</a:t>
            </a:r>
            <a:r>
              <a:rPr lang="en-IN" dirty="0" err="1"/>
              <a:t>gray</a:t>
            </a:r>
            <a:r>
              <a:rPr lang="en-IN" dirty="0"/>
              <a:t>"], size: { h: 27.9, w: 35.5, </a:t>
            </a:r>
            <a:r>
              <a:rPr lang="en-IN" dirty="0" err="1"/>
              <a:t>uom</a:t>
            </a:r>
            <a:r>
              <a:rPr lang="en-IN" dirty="0"/>
              <a:t>: "cm" } },</a:t>
            </a:r>
          </a:p>
          <a:p>
            <a:pPr marL="0" indent="0">
              <a:buNone/>
            </a:pPr>
            <a:r>
              <a:rPr lang="en-IN" dirty="0"/>
              <a:t>   { item: "mousepad", qty: 25, tags: ["gel", "blue"], size: { h: 19, w: 22.85, </a:t>
            </a:r>
            <a:r>
              <a:rPr lang="en-IN" dirty="0" err="1"/>
              <a:t>uom</a:t>
            </a:r>
            <a:r>
              <a:rPr lang="en-IN" dirty="0"/>
              <a:t>: "cm" } }</a:t>
            </a:r>
          </a:p>
          <a:p>
            <a:pPr marL="0" indent="0">
              <a:buNone/>
            </a:pPr>
            <a:r>
              <a:rPr lang="en-IN" dirty="0"/>
              <a:t>])</a:t>
            </a:r>
          </a:p>
          <a:p>
            <a:pPr marL="0" indent="0">
              <a:buNone/>
            </a:pPr>
            <a:endParaRPr lang="en-IN" dirty="0"/>
          </a:p>
          <a:p>
            <a:pPr marL="0" indent="0">
              <a:buNone/>
            </a:pPr>
            <a:r>
              <a:rPr lang="en-IN" dirty="0" err="1"/>
              <a:t>db.inventory.find</a:t>
            </a:r>
            <a:r>
              <a:rPr lang="en-IN" dirty="0"/>
              <a:t>( {} )</a:t>
            </a:r>
          </a:p>
        </p:txBody>
      </p:sp>
    </p:spTree>
    <p:extLst>
      <p:ext uri="{BB962C8B-B14F-4D97-AF65-F5344CB8AC3E}">
        <p14:creationId xmlns:p14="http://schemas.microsoft.com/office/powerpoint/2010/main" val="3660642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a:solidFill>
                  <a:srgbClr val="FFFFFF"/>
                </a:solidFill>
                <a:latin typeface="+mj-lt"/>
                <a:ea typeface="+mj-ea"/>
                <a:cs typeface="+mj-cs"/>
              </a:rPr>
              <a:t>Insert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 -Shell</a:t>
            </a:r>
          </a:p>
        </p:txBody>
      </p:sp>
    </p:spTree>
    <p:extLst>
      <p:ext uri="{BB962C8B-B14F-4D97-AF65-F5344CB8AC3E}">
        <p14:creationId xmlns:p14="http://schemas.microsoft.com/office/powerpoint/2010/main" val="378925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BEA1-4232-499B-9720-CFB6F6BC033E}"/>
              </a:ext>
            </a:extLst>
          </p:cNvPr>
          <p:cNvSpPr>
            <a:spLocks noGrp="1"/>
          </p:cNvSpPr>
          <p:nvPr>
            <p:ph type="title"/>
          </p:nvPr>
        </p:nvSpPr>
        <p:spPr/>
        <p:txBody>
          <a:bodyPr/>
          <a:lstStyle/>
          <a:p>
            <a:r>
              <a:rPr lang="en-IN" dirty="0"/>
              <a:t>Agenda(Summarised)</a:t>
            </a:r>
          </a:p>
        </p:txBody>
      </p:sp>
      <p:sp>
        <p:nvSpPr>
          <p:cNvPr id="3" name="Content Placeholder 2">
            <a:extLst>
              <a:ext uri="{FF2B5EF4-FFF2-40B4-BE49-F238E27FC236}">
                <a16:creationId xmlns:a16="http://schemas.microsoft.com/office/drawing/2014/main" id="{56BDCB3A-3698-478B-A050-76B9343D0FA8}"/>
              </a:ext>
            </a:extLst>
          </p:cNvPr>
          <p:cNvSpPr>
            <a:spLocks noGrp="1"/>
          </p:cNvSpPr>
          <p:nvPr>
            <p:ph idx="1"/>
          </p:nvPr>
        </p:nvSpPr>
        <p:spPr/>
        <p:txBody>
          <a:bodyPr>
            <a:normAutofit lnSpcReduction="10000"/>
          </a:bodyPr>
          <a:lstStyle/>
          <a:p>
            <a:r>
              <a:rPr lang="en-IN" sz="2400" dirty="0"/>
              <a:t>Using Shell </a:t>
            </a:r>
          </a:p>
          <a:p>
            <a:r>
              <a:rPr lang="en-IN" sz="2400" dirty="0"/>
              <a:t>Mongo in Java !</a:t>
            </a:r>
          </a:p>
          <a:p>
            <a:r>
              <a:rPr lang="en-IN" sz="2400" dirty="0"/>
              <a:t>Indexing</a:t>
            </a:r>
          </a:p>
          <a:p>
            <a:r>
              <a:rPr lang="en-IN" sz="2400" dirty="0"/>
              <a:t>Aggregation</a:t>
            </a:r>
          </a:p>
          <a:p>
            <a:r>
              <a:rPr lang="en-IN" sz="2400" dirty="0"/>
              <a:t>Replication</a:t>
            </a:r>
          </a:p>
          <a:p>
            <a:r>
              <a:rPr lang="en-IN" sz="2400" dirty="0" err="1"/>
              <a:t>Sharding</a:t>
            </a:r>
            <a:endParaRPr lang="en-IN" sz="2400" dirty="0"/>
          </a:p>
          <a:p>
            <a:r>
              <a:rPr lang="en-IN" sz="2400" dirty="0"/>
              <a:t>Security</a:t>
            </a:r>
          </a:p>
          <a:p>
            <a:r>
              <a:rPr lang="en-IN" sz="2400" dirty="0"/>
              <a:t>Deployment &amp; Administration </a:t>
            </a:r>
          </a:p>
          <a:p>
            <a:endParaRPr lang="en-IN" dirty="0"/>
          </a:p>
          <a:p>
            <a:endParaRPr lang="en-IN" dirty="0"/>
          </a:p>
        </p:txBody>
      </p:sp>
    </p:spTree>
    <p:extLst>
      <p:ext uri="{BB962C8B-B14F-4D97-AF65-F5344CB8AC3E}">
        <p14:creationId xmlns:p14="http://schemas.microsoft.com/office/powerpoint/2010/main" val="168804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a:solidFill>
                  <a:srgbClr val="FFFFFF"/>
                </a:solidFill>
                <a:latin typeface="+mj-lt"/>
                <a:ea typeface="+mj-ea"/>
                <a:cs typeface="+mj-cs"/>
              </a:rPr>
              <a:t>Insert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 -Java</a:t>
            </a:r>
          </a:p>
        </p:txBody>
      </p:sp>
    </p:spTree>
    <p:extLst>
      <p:ext uri="{BB962C8B-B14F-4D97-AF65-F5344CB8AC3E}">
        <p14:creationId xmlns:p14="http://schemas.microsoft.com/office/powerpoint/2010/main" val="294051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a:solidFill>
                  <a:srgbClr val="FFFFFF"/>
                </a:solidFill>
                <a:latin typeface="+mj-lt"/>
                <a:ea typeface="+mj-ea"/>
                <a:cs typeface="+mj-cs"/>
              </a:rPr>
              <a:t>Query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a:solidFill>
                  <a:srgbClr val="FFFFFF"/>
                </a:solidFill>
                <a:latin typeface="+mn-lt"/>
                <a:ea typeface="+mn-ea"/>
                <a:cs typeface="+mn-cs"/>
              </a:rPr>
              <a:t>Hands on Session -Shell</a:t>
            </a:r>
            <a:endParaRPr lang="en-US" sz="2400" kern="1200" dirty="0">
              <a:solidFill>
                <a:srgbClr val="FFFFFF"/>
              </a:solidFill>
              <a:latin typeface="+mn-lt"/>
              <a:ea typeface="+mn-ea"/>
              <a:cs typeface="+mn-cs"/>
            </a:endParaRPr>
          </a:p>
        </p:txBody>
      </p:sp>
    </p:spTree>
    <p:extLst>
      <p:ext uri="{BB962C8B-B14F-4D97-AF65-F5344CB8AC3E}">
        <p14:creationId xmlns:p14="http://schemas.microsoft.com/office/powerpoint/2010/main" val="1437571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a:solidFill>
                  <a:srgbClr val="FFFFFF"/>
                </a:solidFill>
                <a:latin typeface="+mj-lt"/>
                <a:ea typeface="+mj-ea"/>
                <a:cs typeface="+mj-cs"/>
              </a:rPr>
              <a:t>Query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 -Java</a:t>
            </a:r>
          </a:p>
        </p:txBody>
      </p:sp>
    </p:spTree>
    <p:extLst>
      <p:ext uri="{BB962C8B-B14F-4D97-AF65-F5344CB8AC3E}">
        <p14:creationId xmlns:p14="http://schemas.microsoft.com/office/powerpoint/2010/main" val="179680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A4F4-2A9E-441E-8984-5FD7A152E627}"/>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DB233C3D-1A8E-4FBE-882D-F646E120854D}"/>
              </a:ext>
            </a:extLst>
          </p:cNvPr>
          <p:cNvSpPr>
            <a:spLocks noGrp="1"/>
          </p:cNvSpPr>
          <p:nvPr>
            <p:ph idx="1"/>
          </p:nvPr>
        </p:nvSpPr>
        <p:spPr/>
        <p:txBody>
          <a:bodyPr>
            <a:normAutofit fontScale="92500" lnSpcReduction="20000"/>
          </a:bodyPr>
          <a:lstStyle/>
          <a:p>
            <a:r>
              <a:rPr lang="en-IN" dirty="0" err="1"/>
              <a:t>db.collection.update</a:t>
            </a:r>
            <a:r>
              <a:rPr lang="en-IN" dirty="0"/>
              <a:t>(</a:t>
            </a:r>
          </a:p>
          <a:p>
            <a:r>
              <a:rPr lang="en-IN" dirty="0"/>
              <a:t>   &lt;query&gt;,</a:t>
            </a:r>
          </a:p>
          <a:p>
            <a:r>
              <a:rPr lang="en-IN" dirty="0"/>
              <a:t>   &lt;update&gt;,</a:t>
            </a:r>
          </a:p>
          <a:p>
            <a:r>
              <a:rPr lang="en-IN" dirty="0"/>
              <a:t>   {</a:t>
            </a:r>
          </a:p>
          <a:p>
            <a:r>
              <a:rPr lang="en-IN" dirty="0"/>
              <a:t>     </a:t>
            </a:r>
            <a:r>
              <a:rPr lang="en-IN" dirty="0" err="1"/>
              <a:t>upsert</a:t>
            </a:r>
            <a:r>
              <a:rPr lang="en-IN" dirty="0"/>
              <a:t>: &lt;</a:t>
            </a:r>
            <a:r>
              <a:rPr lang="en-IN" dirty="0" err="1"/>
              <a:t>boolean</a:t>
            </a:r>
            <a:r>
              <a:rPr lang="en-IN" dirty="0"/>
              <a:t>&gt;,</a:t>
            </a:r>
          </a:p>
          <a:p>
            <a:r>
              <a:rPr lang="en-IN" dirty="0"/>
              <a:t>     multi: &lt;</a:t>
            </a:r>
            <a:r>
              <a:rPr lang="en-IN" dirty="0" err="1"/>
              <a:t>boolean</a:t>
            </a:r>
            <a:r>
              <a:rPr lang="en-IN" dirty="0"/>
              <a:t>&gt;,</a:t>
            </a:r>
          </a:p>
          <a:p>
            <a:r>
              <a:rPr lang="en-IN" dirty="0"/>
              <a:t>     </a:t>
            </a:r>
            <a:r>
              <a:rPr lang="en-IN" dirty="0" err="1"/>
              <a:t>writeConcern</a:t>
            </a:r>
            <a:r>
              <a:rPr lang="en-IN" dirty="0"/>
              <a:t>: &lt;document&gt;,</a:t>
            </a:r>
          </a:p>
          <a:p>
            <a:r>
              <a:rPr lang="en-IN" dirty="0"/>
              <a:t>     collation: &lt;document&gt;,</a:t>
            </a:r>
          </a:p>
          <a:p>
            <a:r>
              <a:rPr lang="en-IN" dirty="0"/>
              <a:t>     </a:t>
            </a:r>
            <a:r>
              <a:rPr lang="en-IN" dirty="0" err="1"/>
              <a:t>arrayFilters</a:t>
            </a:r>
            <a:r>
              <a:rPr lang="en-IN" dirty="0"/>
              <a:t>: [ &lt;filterdocument1&gt;, ... ]</a:t>
            </a:r>
          </a:p>
          <a:p>
            <a:r>
              <a:rPr lang="en-IN" dirty="0"/>
              <a:t>   }</a:t>
            </a:r>
          </a:p>
          <a:p>
            <a:r>
              <a:rPr lang="en-IN" dirty="0"/>
              <a:t>)</a:t>
            </a:r>
          </a:p>
        </p:txBody>
      </p:sp>
    </p:spTree>
    <p:extLst>
      <p:ext uri="{BB962C8B-B14F-4D97-AF65-F5344CB8AC3E}">
        <p14:creationId xmlns:p14="http://schemas.microsoft.com/office/powerpoint/2010/main" val="1672969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dirty="0">
                <a:solidFill>
                  <a:srgbClr val="FFFFFF"/>
                </a:solidFill>
                <a:latin typeface="+mj-lt"/>
                <a:ea typeface="+mj-ea"/>
                <a:cs typeface="+mj-cs"/>
              </a:rPr>
              <a:t>Update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a:t>
            </a:r>
          </a:p>
        </p:txBody>
      </p:sp>
    </p:spTree>
    <p:extLst>
      <p:ext uri="{BB962C8B-B14F-4D97-AF65-F5344CB8AC3E}">
        <p14:creationId xmlns:p14="http://schemas.microsoft.com/office/powerpoint/2010/main" val="3346850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63C8-7F5B-4EEB-9221-505E397A2F15}"/>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FBEB4DCF-FFC1-4550-A14D-57B81494E269}"/>
              </a:ext>
            </a:extLst>
          </p:cNvPr>
          <p:cNvSpPr>
            <a:spLocks noGrp="1"/>
          </p:cNvSpPr>
          <p:nvPr>
            <p:ph idx="1"/>
          </p:nvPr>
        </p:nvSpPr>
        <p:spPr/>
        <p:txBody>
          <a:bodyPr>
            <a:normAutofit fontScale="55000" lnSpcReduction="20000"/>
          </a:bodyPr>
          <a:lstStyle/>
          <a:p>
            <a:r>
              <a:rPr lang="en-IN" dirty="0" err="1"/>
              <a:t>db.collection.deleteOne</a:t>
            </a:r>
            <a:r>
              <a:rPr lang="en-IN" dirty="0"/>
              <a:t>(</a:t>
            </a:r>
          </a:p>
          <a:p>
            <a:r>
              <a:rPr lang="en-IN" dirty="0"/>
              <a:t>   &lt;filter&gt;,</a:t>
            </a:r>
          </a:p>
          <a:p>
            <a:r>
              <a:rPr lang="en-IN" dirty="0"/>
              <a:t>   {</a:t>
            </a:r>
          </a:p>
          <a:p>
            <a:r>
              <a:rPr lang="en-IN" dirty="0"/>
              <a:t>      </a:t>
            </a:r>
            <a:r>
              <a:rPr lang="en-IN" dirty="0" err="1"/>
              <a:t>writeConcern</a:t>
            </a:r>
            <a:r>
              <a:rPr lang="en-IN" dirty="0"/>
              <a:t>: &lt;document&gt;,</a:t>
            </a:r>
          </a:p>
          <a:p>
            <a:r>
              <a:rPr lang="en-IN" dirty="0"/>
              <a:t>      collation: &lt;document&gt;</a:t>
            </a:r>
          </a:p>
          <a:p>
            <a:r>
              <a:rPr lang="en-IN" dirty="0"/>
              <a:t>   }</a:t>
            </a:r>
          </a:p>
          <a:p>
            <a:r>
              <a:rPr lang="en-IN" dirty="0"/>
              <a:t>)</a:t>
            </a:r>
          </a:p>
          <a:p>
            <a:endParaRPr lang="en-IN" dirty="0"/>
          </a:p>
          <a:p>
            <a:r>
              <a:rPr lang="en-IN" dirty="0" err="1"/>
              <a:t>db.collection.deleteMany</a:t>
            </a:r>
            <a:r>
              <a:rPr lang="en-IN" dirty="0"/>
              <a:t>(</a:t>
            </a:r>
          </a:p>
          <a:p>
            <a:r>
              <a:rPr lang="en-IN" dirty="0"/>
              <a:t>   &lt;filter&gt;,</a:t>
            </a:r>
          </a:p>
          <a:p>
            <a:r>
              <a:rPr lang="en-IN" dirty="0"/>
              <a:t>   {</a:t>
            </a:r>
          </a:p>
          <a:p>
            <a:r>
              <a:rPr lang="en-IN" dirty="0"/>
              <a:t>      </a:t>
            </a:r>
            <a:r>
              <a:rPr lang="en-IN" dirty="0" err="1"/>
              <a:t>writeConcern</a:t>
            </a:r>
            <a:r>
              <a:rPr lang="en-IN" dirty="0"/>
              <a:t>: &lt;document&gt;,</a:t>
            </a:r>
          </a:p>
          <a:p>
            <a:r>
              <a:rPr lang="en-IN" dirty="0"/>
              <a:t>      collation: &lt;document&gt;</a:t>
            </a:r>
          </a:p>
          <a:p>
            <a:r>
              <a:rPr lang="en-IN" dirty="0"/>
              <a:t>   }</a:t>
            </a:r>
          </a:p>
          <a:p>
            <a:r>
              <a:rPr lang="en-IN" dirty="0"/>
              <a:t>)</a:t>
            </a:r>
          </a:p>
          <a:p>
            <a:endParaRPr lang="en-IN" dirty="0"/>
          </a:p>
        </p:txBody>
      </p:sp>
    </p:spTree>
    <p:extLst>
      <p:ext uri="{BB962C8B-B14F-4D97-AF65-F5344CB8AC3E}">
        <p14:creationId xmlns:p14="http://schemas.microsoft.com/office/powerpoint/2010/main" val="42964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63C8-7F5B-4EEB-9221-505E397A2F15}"/>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FBEB4DCF-FFC1-4550-A14D-57B81494E269}"/>
              </a:ext>
            </a:extLst>
          </p:cNvPr>
          <p:cNvSpPr>
            <a:spLocks noGrp="1"/>
          </p:cNvSpPr>
          <p:nvPr>
            <p:ph idx="1"/>
          </p:nvPr>
        </p:nvSpPr>
        <p:spPr/>
        <p:txBody>
          <a:bodyPr>
            <a:normAutofit/>
          </a:bodyPr>
          <a:lstStyle/>
          <a:p>
            <a:endParaRPr lang="en-IN" dirty="0"/>
          </a:p>
          <a:p>
            <a:r>
              <a:rPr lang="en-IN" dirty="0" err="1"/>
              <a:t>db.collection.remove</a:t>
            </a:r>
            <a:r>
              <a:rPr lang="en-IN" dirty="0"/>
              <a:t>(</a:t>
            </a:r>
          </a:p>
          <a:p>
            <a:r>
              <a:rPr lang="en-IN" dirty="0"/>
              <a:t>   &lt;query&gt;,</a:t>
            </a:r>
          </a:p>
          <a:p>
            <a:r>
              <a:rPr lang="en-IN" dirty="0"/>
              <a:t>   &lt;</a:t>
            </a:r>
            <a:r>
              <a:rPr lang="en-IN" dirty="0" err="1"/>
              <a:t>justOne</a:t>
            </a:r>
            <a:r>
              <a:rPr lang="en-IN" dirty="0"/>
              <a:t>&gt;</a:t>
            </a:r>
          </a:p>
          <a:p>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2362289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dirty="0">
                <a:solidFill>
                  <a:srgbClr val="FFFFFF"/>
                </a:solidFill>
                <a:latin typeface="+mj-lt"/>
                <a:ea typeface="+mj-ea"/>
                <a:cs typeface="+mj-cs"/>
              </a:rPr>
              <a:t>Delete  Documents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a:t>
            </a:r>
          </a:p>
        </p:txBody>
      </p:sp>
    </p:spTree>
    <p:extLst>
      <p:ext uri="{BB962C8B-B14F-4D97-AF65-F5344CB8AC3E}">
        <p14:creationId xmlns:p14="http://schemas.microsoft.com/office/powerpoint/2010/main" val="653236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B54731D5-F2B5-4E25-AFF6-EE6ED62880B0}"/>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a:solidFill>
                  <a:srgbClr val="FFFFFF"/>
                </a:solidFill>
                <a:latin typeface="+mj-lt"/>
                <a:ea typeface="+mj-ea"/>
                <a:cs typeface="+mj-cs"/>
              </a:rPr>
              <a:t>Cursors</a:t>
            </a:r>
          </a:p>
        </p:txBody>
      </p:sp>
    </p:spTree>
    <p:extLst>
      <p:ext uri="{BB962C8B-B14F-4D97-AF65-F5344CB8AC3E}">
        <p14:creationId xmlns:p14="http://schemas.microsoft.com/office/powerpoint/2010/main" val="1148561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929256D9-6D36-4CE1-8057-238D519A696D}"/>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dirty="0" err="1">
                <a:solidFill>
                  <a:srgbClr val="FFFFFF"/>
                </a:solidFill>
                <a:latin typeface="+mj-lt"/>
                <a:ea typeface="+mj-ea"/>
                <a:cs typeface="+mj-cs"/>
              </a:rPr>
              <a:t>BulkWrite</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34877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RDBMS – The Good &amp; Bad</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normAutofit/>
          </a:bodyPr>
          <a:lstStyle/>
          <a:p>
            <a:endParaRPr lang="en-IN" dirty="0"/>
          </a:p>
          <a:p>
            <a:endParaRPr lang="en-IN" dirty="0"/>
          </a:p>
          <a:p>
            <a:r>
              <a:rPr lang="en-IN" dirty="0"/>
              <a:t>Good</a:t>
            </a:r>
          </a:p>
          <a:p>
            <a:pPr lvl="1"/>
            <a:r>
              <a:rPr lang="en-IN" dirty="0"/>
              <a:t>Well Documented &amp; mature</a:t>
            </a:r>
          </a:p>
          <a:p>
            <a:pPr lvl="1"/>
            <a:r>
              <a:rPr lang="en-IN" dirty="0"/>
              <a:t>SQL Standards defined</a:t>
            </a:r>
          </a:p>
          <a:p>
            <a:pPr lvl="1"/>
            <a:r>
              <a:rPr lang="en-IN" dirty="0"/>
              <a:t>Large pool of Developers</a:t>
            </a:r>
          </a:p>
          <a:p>
            <a:pPr lvl="1"/>
            <a:r>
              <a:rPr lang="en-IN" dirty="0"/>
              <a:t>ACID</a:t>
            </a:r>
          </a:p>
          <a:p>
            <a:pPr lvl="1"/>
            <a:endParaRPr lang="en-IN" dirty="0"/>
          </a:p>
          <a:p>
            <a:endParaRPr lang="en-IN" dirty="0"/>
          </a:p>
          <a:p>
            <a:pPr marL="457200" lvl="1" indent="0">
              <a:buNone/>
            </a:pPr>
            <a:endParaRPr lang="en-IN" dirty="0"/>
          </a:p>
        </p:txBody>
      </p:sp>
    </p:spTree>
    <p:extLst>
      <p:ext uri="{BB962C8B-B14F-4D97-AF65-F5344CB8AC3E}">
        <p14:creationId xmlns:p14="http://schemas.microsoft.com/office/powerpoint/2010/main" val="1745725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85788"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7D26A-DD90-414B-80FF-F15D579CF678}"/>
              </a:ext>
            </a:extLst>
          </p:cNvPr>
          <p:cNvSpPr>
            <a:spLocks noGrp="1"/>
          </p:cNvSpPr>
          <p:nvPr>
            <p:ph type="title"/>
          </p:nvPr>
        </p:nvSpPr>
        <p:spPr>
          <a:xfrm>
            <a:off x="622335" y="2745736"/>
            <a:ext cx="2774103" cy="1366528"/>
          </a:xfrm>
          <a:solidFill>
            <a:srgbClr val="FFFFFF"/>
          </a:solidFill>
          <a:ln w="25400" cap="sq">
            <a:solidFill>
              <a:srgbClr val="404040"/>
            </a:solidFill>
            <a:miter lim="800000"/>
          </a:ln>
        </p:spPr>
        <p:txBody>
          <a:bodyPr>
            <a:normAutofit/>
          </a:bodyPr>
          <a:lstStyle/>
          <a:p>
            <a:pPr algn="ctr"/>
            <a:r>
              <a:rPr lang="en-IN" sz="2800">
                <a:solidFill>
                  <a:srgbClr val="262626"/>
                </a:solidFill>
              </a:rPr>
              <a:t>MongoDB CRUD- Few Things</a:t>
            </a:r>
          </a:p>
        </p:txBody>
      </p:sp>
      <p:sp>
        <p:nvSpPr>
          <p:cNvPr id="12" name="Content Placeholder 2">
            <a:extLst>
              <a:ext uri="{FF2B5EF4-FFF2-40B4-BE49-F238E27FC236}">
                <a16:creationId xmlns:a16="http://schemas.microsoft.com/office/drawing/2014/main" id="{A2EAE839-DAC5-4B68-A4D1-7ACEC85B2B92}"/>
              </a:ext>
            </a:extLst>
          </p:cNvPr>
          <p:cNvSpPr>
            <a:spLocks noGrp="1"/>
          </p:cNvSpPr>
          <p:nvPr>
            <p:ph idx="1"/>
          </p:nvPr>
        </p:nvSpPr>
        <p:spPr>
          <a:xfrm>
            <a:off x="4536886" y="802638"/>
            <a:ext cx="4056522" cy="5252722"/>
          </a:xfrm>
        </p:spPr>
        <p:txBody>
          <a:bodyPr anchor="ctr">
            <a:normAutofit/>
          </a:bodyPr>
          <a:lstStyle/>
          <a:p>
            <a:r>
              <a:rPr lang="en-IN" sz="2100"/>
              <a:t>Atomicity</a:t>
            </a:r>
          </a:p>
          <a:p>
            <a:r>
              <a:rPr lang="en-IN" sz="2100"/>
              <a:t>Read Concern</a:t>
            </a:r>
          </a:p>
          <a:p>
            <a:r>
              <a:rPr lang="en-IN" sz="2100"/>
              <a:t>Write Concerns</a:t>
            </a:r>
          </a:p>
          <a:p>
            <a:r>
              <a:rPr lang="en-IN" sz="2100"/>
              <a:t>Concurrency Control</a:t>
            </a:r>
          </a:p>
          <a:p>
            <a:pPr lvl="1"/>
            <a:r>
              <a:rPr lang="en-IN" sz="2100"/>
              <a:t>Use Indexing</a:t>
            </a:r>
          </a:p>
          <a:p>
            <a:pPr lvl="1"/>
            <a:r>
              <a:rPr lang="en-IN" sz="2100"/>
              <a:t>Expected Current Value</a:t>
            </a:r>
          </a:p>
          <a:p>
            <a:pPr marL="0" indent="0">
              <a:buNone/>
            </a:pPr>
            <a:endParaRPr lang="en-IN" sz="2100"/>
          </a:p>
        </p:txBody>
      </p:sp>
    </p:spTree>
    <p:extLst>
      <p:ext uri="{BB962C8B-B14F-4D97-AF65-F5344CB8AC3E}">
        <p14:creationId xmlns:p14="http://schemas.microsoft.com/office/powerpoint/2010/main" val="1869371236"/>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6745-D865-47C6-BC72-D5B61C1BBF3E}"/>
              </a:ext>
            </a:extLst>
          </p:cNvPr>
          <p:cNvSpPr>
            <a:spLocks noGrp="1"/>
          </p:cNvSpPr>
          <p:nvPr>
            <p:ph type="title"/>
          </p:nvPr>
        </p:nvSpPr>
        <p:spPr/>
        <p:txBody>
          <a:bodyPr/>
          <a:lstStyle/>
          <a:p>
            <a:r>
              <a:rPr lang="en-IN" dirty="0"/>
              <a:t>Indexing</a:t>
            </a:r>
          </a:p>
        </p:txBody>
      </p:sp>
      <p:sp>
        <p:nvSpPr>
          <p:cNvPr id="3" name="Content Placeholder 2">
            <a:extLst>
              <a:ext uri="{FF2B5EF4-FFF2-40B4-BE49-F238E27FC236}">
                <a16:creationId xmlns:a16="http://schemas.microsoft.com/office/drawing/2014/main" id="{B706F1AA-CE8D-4F91-908A-51A8F233DE07}"/>
              </a:ext>
            </a:extLst>
          </p:cNvPr>
          <p:cNvSpPr>
            <a:spLocks noGrp="1"/>
          </p:cNvSpPr>
          <p:nvPr>
            <p:ph idx="1"/>
          </p:nvPr>
        </p:nvSpPr>
        <p:spPr/>
        <p:txBody>
          <a:bodyPr/>
          <a:lstStyle/>
          <a:p>
            <a:r>
              <a:rPr lang="en-IN" dirty="0"/>
              <a:t>Types</a:t>
            </a:r>
          </a:p>
          <a:p>
            <a:pPr lvl="1">
              <a:buFont typeface="Wingdings" panose="05000000000000000000" pitchFamily="2" charset="2"/>
              <a:buChar char="v"/>
            </a:pPr>
            <a:r>
              <a:rPr lang="en-IN" dirty="0"/>
              <a:t>Default</a:t>
            </a:r>
          </a:p>
          <a:p>
            <a:pPr lvl="1">
              <a:buFont typeface="Wingdings" panose="05000000000000000000" pitchFamily="2" charset="2"/>
              <a:buChar char="v"/>
            </a:pPr>
            <a:r>
              <a:rPr lang="en-IN" dirty="0"/>
              <a:t>Single Field</a:t>
            </a:r>
          </a:p>
          <a:p>
            <a:pPr lvl="1">
              <a:buFont typeface="Wingdings" panose="05000000000000000000" pitchFamily="2" charset="2"/>
              <a:buChar char="v"/>
            </a:pPr>
            <a:r>
              <a:rPr lang="en-IN" dirty="0"/>
              <a:t>Compound</a:t>
            </a:r>
          </a:p>
          <a:p>
            <a:pPr lvl="1">
              <a:buFont typeface="Wingdings" panose="05000000000000000000" pitchFamily="2" charset="2"/>
              <a:buChar char="v"/>
            </a:pPr>
            <a:r>
              <a:rPr lang="en-IN" dirty="0" err="1"/>
              <a:t>MultiKey</a:t>
            </a:r>
            <a:r>
              <a:rPr lang="en-IN" dirty="0"/>
              <a:t> Index for Arrays</a:t>
            </a:r>
          </a:p>
          <a:p>
            <a:pPr lvl="1">
              <a:buFont typeface="Wingdings" panose="05000000000000000000" pitchFamily="2" charset="2"/>
              <a:buChar char="v"/>
            </a:pPr>
            <a:r>
              <a:rPr lang="en-IN" dirty="0"/>
              <a:t>Text Index</a:t>
            </a:r>
          </a:p>
          <a:p>
            <a:pPr lvl="1">
              <a:buFont typeface="Wingdings" panose="05000000000000000000" pitchFamily="2" charset="2"/>
              <a:buChar char="v"/>
            </a:pPr>
            <a:r>
              <a:rPr lang="en-IN" dirty="0"/>
              <a:t>Hashed Base Index</a:t>
            </a:r>
          </a:p>
          <a:p>
            <a:pPr lvl="1">
              <a:buFont typeface="Wingdings" panose="05000000000000000000" pitchFamily="2" charset="2"/>
              <a:buChar char="v"/>
            </a:pPr>
            <a:r>
              <a:rPr lang="en-IN" dirty="0"/>
              <a:t>Geospatial Index</a:t>
            </a:r>
          </a:p>
        </p:txBody>
      </p:sp>
    </p:spTree>
    <p:extLst>
      <p:ext uri="{BB962C8B-B14F-4D97-AF65-F5344CB8AC3E}">
        <p14:creationId xmlns:p14="http://schemas.microsoft.com/office/powerpoint/2010/main" val="2214003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6745-D865-47C6-BC72-D5B61C1BBF3E}"/>
              </a:ext>
            </a:extLst>
          </p:cNvPr>
          <p:cNvSpPr>
            <a:spLocks noGrp="1"/>
          </p:cNvSpPr>
          <p:nvPr>
            <p:ph type="title"/>
          </p:nvPr>
        </p:nvSpPr>
        <p:spPr/>
        <p:txBody>
          <a:bodyPr/>
          <a:lstStyle/>
          <a:p>
            <a:r>
              <a:rPr lang="en-IN" dirty="0"/>
              <a:t>Index Prefixes</a:t>
            </a:r>
          </a:p>
        </p:txBody>
      </p:sp>
      <p:sp>
        <p:nvSpPr>
          <p:cNvPr id="3" name="Content Placeholder 2">
            <a:extLst>
              <a:ext uri="{FF2B5EF4-FFF2-40B4-BE49-F238E27FC236}">
                <a16:creationId xmlns:a16="http://schemas.microsoft.com/office/drawing/2014/main" id="{B706F1AA-CE8D-4F91-908A-51A8F233DE07}"/>
              </a:ext>
            </a:extLst>
          </p:cNvPr>
          <p:cNvSpPr>
            <a:spLocks noGrp="1"/>
          </p:cNvSpPr>
          <p:nvPr>
            <p:ph idx="1"/>
          </p:nvPr>
        </p:nvSpPr>
        <p:spPr/>
        <p:txBody>
          <a:bodyPr/>
          <a:lstStyle/>
          <a:p>
            <a:pPr marL="0" indent="0">
              <a:buNone/>
            </a:pPr>
            <a:r>
              <a:rPr lang="en-IN" dirty="0"/>
              <a:t>Index = &gt;{ "item": 1, “available”:1, "soldQty“:1}</a:t>
            </a:r>
          </a:p>
          <a:p>
            <a:endParaRPr lang="en-IN" dirty="0"/>
          </a:p>
          <a:p>
            <a:r>
              <a:rPr lang="en-IN" dirty="0"/>
              <a:t>Index Prefixes =&gt; { “item”:1}</a:t>
            </a:r>
          </a:p>
          <a:p>
            <a:r>
              <a:rPr lang="en-IN" dirty="0"/>
              <a:t> {“item”:1,”available”:1}</a:t>
            </a:r>
          </a:p>
          <a:p>
            <a:endParaRPr lang="en-IN" dirty="0"/>
          </a:p>
          <a:p>
            <a:pPr marL="0" indent="0">
              <a:buNone/>
            </a:pPr>
            <a:r>
              <a:rPr lang="en-IN" dirty="0"/>
              <a:t>Efficient Search on :</a:t>
            </a:r>
          </a:p>
          <a:p>
            <a:r>
              <a:rPr lang="en-IN" dirty="0"/>
              <a:t>item </a:t>
            </a:r>
          </a:p>
          <a:p>
            <a:r>
              <a:rPr lang="en-IN" dirty="0"/>
              <a:t>item &amp; available </a:t>
            </a:r>
          </a:p>
          <a:p>
            <a:r>
              <a:rPr lang="en-IN" dirty="0"/>
              <a:t>item &amp; </a:t>
            </a:r>
            <a:r>
              <a:rPr lang="en-IN" dirty="0" err="1"/>
              <a:t>soldQty</a:t>
            </a:r>
            <a:r>
              <a:rPr lang="en-IN" dirty="0"/>
              <a:t>? </a:t>
            </a:r>
          </a:p>
          <a:p>
            <a:endParaRPr lang="en-IN" dirty="0"/>
          </a:p>
        </p:txBody>
      </p:sp>
    </p:spTree>
    <p:extLst>
      <p:ext uri="{BB962C8B-B14F-4D97-AF65-F5344CB8AC3E}">
        <p14:creationId xmlns:p14="http://schemas.microsoft.com/office/powerpoint/2010/main" val="265233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dirty="0">
                <a:solidFill>
                  <a:srgbClr val="FFFFFF"/>
                </a:solidFill>
                <a:latin typeface="+mj-lt"/>
                <a:ea typeface="+mj-ea"/>
                <a:cs typeface="+mj-cs"/>
              </a:rPr>
              <a:t>Indexes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a:t>
            </a:r>
          </a:p>
        </p:txBody>
      </p:sp>
    </p:spTree>
    <p:extLst>
      <p:ext uri="{BB962C8B-B14F-4D97-AF65-F5344CB8AC3E}">
        <p14:creationId xmlns:p14="http://schemas.microsoft.com/office/powerpoint/2010/main" val="1683776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C36000D-0A82-4C29-B80C-032E66E0B93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lnSpc>
                <a:spcPct val="90000"/>
              </a:lnSpc>
            </a:pPr>
            <a:r>
              <a:rPr lang="en-US" sz="6000" kern="1200" dirty="0">
                <a:solidFill>
                  <a:srgbClr val="FFFFFF"/>
                </a:solidFill>
                <a:latin typeface="+mj-lt"/>
                <a:ea typeface="+mj-ea"/>
                <a:cs typeface="+mj-cs"/>
              </a:rPr>
              <a:t>Aggregation  </a:t>
            </a:r>
          </a:p>
        </p:txBody>
      </p:sp>
      <p:sp>
        <p:nvSpPr>
          <p:cNvPr id="3" name="Content Placeholder 2">
            <a:extLst>
              <a:ext uri="{FF2B5EF4-FFF2-40B4-BE49-F238E27FC236}">
                <a16:creationId xmlns:a16="http://schemas.microsoft.com/office/drawing/2014/main" id="{EBB59840-8258-43A0-AC53-4940B49BC714}"/>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lnSpc>
                <a:spcPct val="90000"/>
              </a:lnSpc>
              <a:buNone/>
            </a:pPr>
            <a:r>
              <a:rPr lang="en-US" sz="2400" kern="1200" dirty="0">
                <a:solidFill>
                  <a:srgbClr val="FFFFFF"/>
                </a:solidFill>
                <a:latin typeface="+mn-lt"/>
                <a:ea typeface="+mn-ea"/>
                <a:cs typeface="+mn-cs"/>
              </a:rPr>
              <a:t>Hands on Session</a:t>
            </a:r>
          </a:p>
        </p:txBody>
      </p:sp>
    </p:spTree>
    <p:extLst>
      <p:ext uri="{BB962C8B-B14F-4D97-AF65-F5344CB8AC3E}">
        <p14:creationId xmlns:p14="http://schemas.microsoft.com/office/powerpoint/2010/main" val="3092600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B20F9-4608-4A74-900F-01806682831F}"/>
              </a:ext>
            </a:extLst>
          </p:cNvPr>
          <p:cNvPicPr>
            <a:picLocks noChangeAspect="1"/>
          </p:cNvPicPr>
          <p:nvPr/>
        </p:nvPicPr>
        <p:blipFill rotWithShape="1">
          <a:blip r:embed="rId3"/>
          <a:srcRect r="34853" b="1"/>
          <a:stretch/>
        </p:blipFill>
        <p:spPr>
          <a:xfrm>
            <a:off x="20" y="10"/>
            <a:ext cx="9143980" cy="4666928"/>
          </a:xfrm>
          <a:prstGeom prst="rect">
            <a:avLst/>
          </a:prstGeom>
        </p:spPr>
      </p:pic>
      <p:pic>
        <p:nvPicPr>
          <p:cNvPr id="17" name="Picture 16">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Oval 18">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00" y="4388303"/>
            <a:ext cx="618067"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6E813-8FB9-4C60-9827-395FB0BAE66E}"/>
              </a:ext>
            </a:extLst>
          </p:cNvPr>
          <p:cNvSpPr>
            <a:spLocks noGrp="1"/>
          </p:cNvSpPr>
          <p:nvPr>
            <p:ph type="title"/>
          </p:nvPr>
        </p:nvSpPr>
        <p:spPr>
          <a:xfrm>
            <a:off x="603748" y="4551037"/>
            <a:ext cx="3766337" cy="1509931"/>
          </a:xfrm>
        </p:spPr>
        <p:txBody>
          <a:bodyPr>
            <a:normAutofit/>
          </a:bodyPr>
          <a:lstStyle/>
          <a:p>
            <a:r>
              <a:rPr lang="en-IN" sz="3500">
                <a:solidFill>
                  <a:srgbClr val="000000"/>
                </a:solidFill>
              </a:rPr>
              <a:t>MongoDB Database Design</a:t>
            </a:r>
          </a:p>
        </p:txBody>
      </p:sp>
      <p:sp>
        <p:nvSpPr>
          <p:cNvPr id="3" name="Content Placeholder 2">
            <a:extLst>
              <a:ext uri="{FF2B5EF4-FFF2-40B4-BE49-F238E27FC236}">
                <a16:creationId xmlns:a16="http://schemas.microsoft.com/office/drawing/2014/main" id="{B5B5F7B8-1719-4912-A5AD-09B1B96C751C}"/>
              </a:ext>
            </a:extLst>
          </p:cNvPr>
          <p:cNvSpPr>
            <a:spLocks noGrp="1"/>
          </p:cNvSpPr>
          <p:nvPr>
            <p:ph idx="1"/>
          </p:nvPr>
        </p:nvSpPr>
        <p:spPr>
          <a:xfrm>
            <a:off x="4852685" y="4551037"/>
            <a:ext cx="3694808" cy="1509935"/>
          </a:xfrm>
        </p:spPr>
        <p:txBody>
          <a:bodyPr anchor="ctr">
            <a:normAutofit fontScale="92500" lnSpcReduction="10000"/>
          </a:bodyPr>
          <a:lstStyle/>
          <a:p>
            <a:pPr marL="0" indent="0">
              <a:buNone/>
            </a:pPr>
            <a:endParaRPr lang="en-IN" sz="1600" dirty="0">
              <a:solidFill>
                <a:srgbClr val="000000"/>
              </a:solidFill>
            </a:endParaRPr>
          </a:p>
          <a:p>
            <a:endParaRPr lang="en-IN" sz="800" dirty="0">
              <a:solidFill>
                <a:srgbClr val="000000"/>
              </a:solidFill>
            </a:endParaRPr>
          </a:p>
          <a:p>
            <a:endParaRPr lang="en-IN" sz="800" dirty="0">
              <a:solidFill>
                <a:srgbClr val="000000"/>
              </a:solidFill>
            </a:endParaRPr>
          </a:p>
          <a:p>
            <a:pPr marL="0" indent="0">
              <a:buNone/>
            </a:pPr>
            <a:r>
              <a:rPr lang="en-IN" sz="4400" dirty="0">
                <a:solidFill>
                  <a:srgbClr val="000000"/>
                </a:solidFill>
              </a:rPr>
              <a:t>Embedding</a:t>
            </a:r>
          </a:p>
          <a:p>
            <a:endParaRPr lang="en-IN" sz="800" dirty="0">
              <a:solidFill>
                <a:srgbClr val="000000"/>
              </a:solidFill>
            </a:endParaRPr>
          </a:p>
          <a:p>
            <a:endParaRPr lang="en-IN" sz="800" dirty="0">
              <a:solidFill>
                <a:srgbClr val="000000"/>
              </a:solidFill>
            </a:endParaRPr>
          </a:p>
          <a:p>
            <a:endParaRPr lang="en-IN" sz="800" dirty="0">
              <a:solidFill>
                <a:srgbClr val="000000"/>
              </a:solidFill>
            </a:endParaRPr>
          </a:p>
          <a:p>
            <a:endParaRPr lang="en-IN" sz="800" dirty="0">
              <a:solidFill>
                <a:srgbClr val="000000"/>
              </a:solidFill>
            </a:endParaRPr>
          </a:p>
          <a:p>
            <a:endParaRPr lang="en-IN" sz="1600" dirty="0">
              <a:solidFill>
                <a:srgbClr val="000000"/>
              </a:solidFill>
            </a:endParaRPr>
          </a:p>
        </p:txBody>
      </p:sp>
    </p:spTree>
    <p:extLst>
      <p:ext uri="{BB962C8B-B14F-4D97-AF65-F5344CB8AC3E}">
        <p14:creationId xmlns:p14="http://schemas.microsoft.com/office/powerpoint/2010/main" val="250084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E58F9-E8C7-45AE-89AE-0FFE45B608C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dirty="0">
                <a:solidFill>
                  <a:schemeClr val="bg1"/>
                </a:solidFill>
              </a:rPr>
              <a:t>MongoDB Design - References</a:t>
            </a:r>
            <a:endParaRPr lang="en-US" sz="2800" kern="1200" dirty="0">
              <a:solidFill>
                <a:schemeClr val="bg1"/>
              </a:solidFill>
              <a:latin typeface="+mj-lt"/>
              <a:ea typeface="+mj-ea"/>
              <a:cs typeface="+mj-cs"/>
            </a:endParaRPr>
          </a:p>
        </p:txBody>
      </p:sp>
      <p:pic>
        <p:nvPicPr>
          <p:cNvPr id="7" name="Content Placeholder 3">
            <a:extLst>
              <a:ext uri="{FF2B5EF4-FFF2-40B4-BE49-F238E27FC236}">
                <a16:creationId xmlns:a16="http://schemas.microsoft.com/office/drawing/2014/main" id="{7910C6AF-10A8-4924-9A18-B2185FE05619}"/>
              </a:ext>
            </a:extLst>
          </p:cNvPr>
          <p:cNvPicPr>
            <a:picLocks noGrp="1" noChangeAspect="1"/>
          </p:cNvPicPr>
          <p:nvPr>
            <p:ph idx="1"/>
          </p:nvPr>
        </p:nvPicPr>
        <p:blipFill>
          <a:blip r:embed="rId2"/>
          <a:stretch>
            <a:fillRect/>
          </a:stretch>
        </p:blipFill>
        <p:spPr>
          <a:xfrm>
            <a:off x="482600" y="2272709"/>
            <a:ext cx="8178799" cy="3199235"/>
          </a:xfrm>
          <a:prstGeom prst="rect">
            <a:avLst/>
          </a:prstGeom>
        </p:spPr>
      </p:pic>
    </p:spTree>
    <p:extLst>
      <p:ext uri="{BB962C8B-B14F-4D97-AF65-F5344CB8AC3E}">
        <p14:creationId xmlns:p14="http://schemas.microsoft.com/office/powerpoint/2010/main" val="530699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E58F9-E8C7-45AE-89AE-0FFE45B608C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dirty="0">
                <a:solidFill>
                  <a:schemeClr val="bg1"/>
                </a:solidFill>
              </a:rPr>
              <a:t>MongoDB Design - References</a:t>
            </a:r>
            <a:endParaRPr lang="en-US" sz="28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D5FBD540-EC36-4F2E-B896-913FE5A2C595}"/>
              </a:ext>
            </a:extLst>
          </p:cNvPr>
          <p:cNvPicPr>
            <a:picLocks noGrp="1" noChangeAspect="1"/>
          </p:cNvPicPr>
          <p:nvPr>
            <p:ph idx="1"/>
          </p:nvPr>
        </p:nvPicPr>
        <p:blipFill>
          <a:blip r:embed="rId2"/>
          <a:stretch>
            <a:fillRect/>
          </a:stretch>
        </p:blipFill>
        <p:spPr>
          <a:xfrm>
            <a:off x="869156" y="2367756"/>
            <a:ext cx="5829300" cy="3467100"/>
          </a:xfrm>
          <a:prstGeom prst="rect">
            <a:avLst/>
          </a:prstGeom>
        </p:spPr>
      </p:pic>
      <p:pic>
        <p:nvPicPr>
          <p:cNvPr id="6" name="Picture 5">
            <a:extLst>
              <a:ext uri="{FF2B5EF4-FFF2-40B4-BE49-F238E27FC236}">
                <a16:creationId xmlns:a16="http://schemas.microsoft.com/office/drawing/2014/main" id="{4D4C7215-F1D2-49E4-8938-CFE46B91D1A1}"/>
              </a:ext>
            </a:extLst>
          </p:cNvPr>
          <p:cNvPicPr>
            <a:picLocks noChangeAspect="1"/>
          </p:cNvPicPr>
          <p:nvPr/>
        </p:nvPicPr>
        <p:blipFill>
          <a:blip r:embed="rId3"/>
          <a:stretch>
            <a:fillRect/>
          </a:stretch>
        </p:blipFill>
        <p:spPr>
          <a:xfrm>
            <a:off x="869155" y="2367756"/>
            <a:ext cx="5829301" cy="2261394"/>
          </a:xfrm>
          <a:prstGeom prst="rect">
            <a:avLst/>
          </a:prstGeom>
        </p:spPr>
      </p:pic>
    </p:spTree>
    <p:extLst>
      <p:ext uri="{BB962C8B-B14F-4D97-AF65-F5344CB8AC3E}">
        <p14:creationId xmlns:p14="http://schemas.microsoft.com/office/powerpoint/2010/main" val="197004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E58F9-E8C7-45AE-89AE-0FFE45B608C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dirty="0">
                <a:solidFill>
                  <a:schemeClr val="bg1"/>
                </a:solidFill>
              </a:rPr>
              <a:t>MongoDB Design - References</a:t>
            </a:r>
            <a:endParaRPr lang="en-US" sz="2800" kern="1200" dirty="0">
              <a:solidFill>
                <a:schemeClr val="bg1"/>
              </a:solidFill>
              <a:latin typeface="+mj-lt"/>
              <a:ea typeface="+mj-ea"/>
              <a:cs typeface="+mj-cs"/>
            </a:endParaRPr>
          </a:p>
        </p:txBody>
      </p:sp>
      <p:pic>
        <p:nvPicPr>
          <p:cNvPr id="7" name="Content Placeholder 6">
            <a:extLst>
              <a:ext uri="{FF2B5EF4-FFF2-40B4-BE49-F238E27FC236}">
                <a16:creationId xmlns:a16="http://schemas.microsoft.com/office/drawing/2014/main" id="{E7EED897-55CC-45A0-B425-144C215B0EFC}"/>
              </a:ext>
            </a:extLst>
          </p:cNvPr>
          <p:cNvPicPr>
            <a:picLocks noGrp="1" noChangeAspect="1"/>
          </p:cNvPicPr>
          <p:nvPr>
            <p:ph idx="1"/>
          </p:nvPr>
        </p:nvPicPr>
        <p:blipFill>
          <a:blip r:embed="rId2"/>
          <a:stretch>
            <a:fillRect/>
          </a:stretch>
        </p:blipFill>
        <p:spPr>
          <a:xfrm>
            <a:off x="692944" y="2153444"/>
            <a:ext cx="5838825" cy="3819525"/>
          </a:xfrm>
          <a:prstGeom prst="rect">
            <a:avLst/>
          </a:prstGeom>
        </p:spPr>
      </p:pic>
    </p:spTree>
    <p:extLst>
      <p:ext uri="{BB962C8B-B14F-4D97-AF65-F5344CB8AC3E}">
        <p14:creationId xmlns:p14="http://schemas.microsoft.com/office/powerpoint/2010/main" val="3357013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E58F9-E8C7-45AE-89AE-0FFE45B608C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dirty="0">
                <a:solidFill>
                  <a:schemeClr val="bg1"/>
                </a:solidFill>
              </a:rPr>
              <a:t>MongoDB Design – Two way References</a:t>
            </a:r>
            <a:endParaRPr lang="en-US" sz="28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802BD5DB-38E3-4724-9A33-13A42D905C60}"/>
              </a:ext>
            </a:extLst>
          </p:cNvPr>
          <p:cNvPicPr>
            <a:picLocks noGrp="1" noChangeAspect="1"/>
          </p:cNvPicPr>
          <p:nvPr>
            <p:ph idx="1"/>
          </p:nvPr>
        </p:nvPicPr>
        <p:blipFill>
          <a:blip r:embed="rId2"/>
          <a:stretch>
            <a:fillRect/>
          </a:stretch>
        </p:blipFill>
        <p:spPr>
          <a:xfrm>
            <a:off x="907256" y="2229644"/>
            <a:ext cx="5753100" cy="3743325"/>
          </a:xfrm>
          <a:prstGeom prst="rect">
            <a:avLst/>
          </a:prstGeom>
        </p:spPr>
      </p:pic>
    </p:spTree>
    <p:extLst>
      <p:ext uri="{BB962C8B-B14F-4D97-AF65-F5344CB8AC3E}">
        <p14:creationId xmlns:p14="http://schemas.microsoft.com/office/powerpoint/2010/main" val="127487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RDBMS – The Good &amp; Bad</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normAutofit/>
          </a:bodyPr>
          <a:lstStyle/>
          <a:p>
            <a:pPr lvl="1"/>
            <a:endParaRPr lang="en-IN" dirty="0"/>
          </a:p>
          <a:p>
            <a:r>
              <a:rPr lang="en-IN" dirty="0"/>
              <a:t>Bad </a:t>
            </a:r>
          </a:p>
          <a:p>
            <a:pPr lvl="1"/>
            <a:r>
              <a:rPr lang="en-IN" dirty="0"/>
              <a:t>Unstructured or semi structured data </a:t>
            </a:r>
          </a:p>
          <a:p>
            <a:pPr lvl="1"/>
            <a:r>
              <a:rPr lang="en-IN" dirty="0"/>
              <a:t>Mapping with real world objects</a:t>
            </a:r>
          </a:p>
          <a:p>
            <a:pPr lvl="1"/>
            <a:r>
              <a:rPr lang="en-IN" dirty="0"/>
              <a:t>Migration Difficulties</a:t>
            </a:r>
          </a:p>
          <a:p>
            <a:pPr lvl="1"/>
            <a:r>
              <a:rPr lang="en-IN" dirty="0"/>
              <a:t>Scaling</a:t>
            </a:r>
          </a:p>
          <a:p>
            <a:pPr lvl="1"/>
            <a:r>
              <a:rPr lang="en-IN" dirty="0"/>
              <a:t>Cost of database</a:t>
            </a:r>
          </a:p>
          <a:p>
            <a:pPr lvl="1"/>
            <a:r>
              <a:rPr lang="en-IN" dirty="0"/>
              <a:t>Cost of Administration </a:t>
            </a:r>
          </a:p>
          <a:p>
            <a:pPr marL="457200" lvl="1" indent="0">
              <a:buNone/>
            </a:pPr>
            <a:endParaRPr lang="en-IN" dirty="0"/>
          </a:p>
        </p:txBody>
      </p:sp>
    </p:spTree>
    <p:extLst>
      <p:ext uri="{BB962C8B-B14F-4D97-AF65-F5344CB8AC3E}">
        <p14:creationId xmlns:p14="http://schemas.microsoft.com/office/powerpoint/2010/main" val="2935721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E58F9-E8C7-45AE-89AE-0FFE45B608C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dirty="0">
                <a:solidFill>
                  <a:schemeClr val="bg1"/>
                </a:solidFill>
              </a:rPr>
              <a:t>MongoDB Design – </a:t>
            </a:r>
            <a:r>
              <a:rPr lang="en-US" sz="2800" dirty="0" err="1">
                <a:solidFill>
                  <a:schemeClr val="bg1"/>
                </a:solidFill>
              </a:rPr>
              <a:t>Denormalize</a:t>
            </a:r>
            <a:r>
              <a:rPr lang="en-US" sz="2800" dirty="0">
                <a:solidFill>
                  <a:schemeClr val="bg1"/>
                </a:solidFill>
              </a:rPr>
              <a:t> where Necessary</a:t>
            </a:r>
            <a:endParaRPr lang="en-US" sz="28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F5E0D90-80E6-4407-9F66-9218BDCCC1E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4410609-8FD4-4A50-8608-EEB24C636C71}"/>
              </a:ext>
            </a:extLst>
          </p:cNvPr>
          <p:cNvPicPr>
            <a:picLocks noChangeAspect="1"/>
          </p:cNvPicPr>
          <p:nvPr/>
        </p:nvPicPr>
        <p:blipFill>
          <a:blip r:embed="rId2"/>
          <a:stretch>
            <a:fillRect/>
          </a:stretch>
        </p:blipFill>
        <p:spPr>
          <a:xfrm>
            <a:off x="966787" y="1953088"/>
            <a:ext cx="5153025" cy="4295775"/>
          </a:xfrm>
          <a:prstGeom prst="rect">
            <a:avLst/>
          </a:prstGeom>
        </p:spPr>
      </p:pic>
    </p:spTree>
    <p:extLst>
      <p:ext uri="{BB962C8B-B14F-4D97-AF65-F5344CB8AC3E}">
        <p14:creationId xmlns:p14="http://schemas.microsoft.com/office/powerpoint/2010/main" val="1750970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0177-13E2-41D5-A029-F03F7D027601}"/>
              </a:ext>
            </a:extLst>
          </p:cNvPr>
          <p:cNvSpPr>
            <a:spLocks noGrp="1"/>
          </p:cNvSpPr>
          <p:nvPr>
            <p:ph type="title"/>
          </p:nvPr>
        </p:nvSpPr>
        <p:spPr/>
        <p:txBody>
          <a:bodyPr/>
          <a:lstStyle/>
          <a:p>
            <a:r>
              <a:rPr lang="en-IN" dirty="0"/>
              <a:t>MongoDB – Design Tips</a:t>
            </a:r>
          </a:p>
        </p:txBody>
      </p:sp>
      <p:sp>
        <p:nvSpPr>
          <p:cNvPr id="3" name="Content Placeholder 2">
            <a:extLst>
              <a:ext uri="{FF2B5EF4-FFF2-40B4-BE49-F238E27FC236}">
                <a16:creationId xmlns:a16="http://schemas.microsoft.com/office/drawing/2014/main" id="{E36ABCAE-6171-4E4A-A4E3-2C36B088179F}"/>
              </a:ext>
            </a:extLst>
          </p:cNvPr>
          <p:cNvSpPr>
            <a:spLocks noGrp="1"/>
          </p:cNvSpPr>
          <p:nvPr>
            <p:ph idx="1"/>
          </p:nvPr>
        </p:nvSpPr>
        <p:spPr/>
        <p:txBody>
          <a:bodyPr>
            <a:normAutofit fontScale="92500"/>
          </a:bodyPr>
          <a:lstStyle/>
          <a:p>
            <a:r>
              <a:rPr lang="en-IN" dirty="0" err="1"/>
              <a:t>Favor</a:t>
            </a:r>
            <a:r>
              <a:rPr lang="en-IN" dirty="0"/>
              <a:t> Embedding </a:t>
            </a:r>
          </a:p>
          <a:p>
            <a:r>
              <a:rPr lang="en-IN" dirty="0"/>
              <a:t>More than Hundred Documents on Many time, go referencing </a:t>
            </a:r>
          </a:p>
          <a:p>
            <a:r>
              <a:rPr lang="en-IN" dirty="0"/>
              <a:t>Application level joins aren’t Scary if you index properly and use Projections</a:t>
            </a:r>
          </a:p>
          <a:p>
            <a:r>
              <a:rPr lang="en-IN" dirty="0"/>
              <a:t>Read/Write ratio versus Normalization &amp; </a:t>
            </a:r>
            <a:r>
              <a:rPr lang="en-IN" dirty="0" err="1"/>
              <a:t>DeNormalization</a:t>
            </a:r>
            <a:endParaRPr lang="en-IN" dirty="0"/>
          </a:p>
          <a:p>
            <a:pPr marL="0" indent="0">
              <a:buNone/>
            </a:pPr>
            <a:r>
              <a:rPr lang="en-IN" dirty="0"/>
              <a:t>More Read -&gt; </a:t>
            </a:r>
            <a:r>
              <a:rPr lang="en-IN" dirty="0" err="1"/>
              <a:t>DeNormalized</a:t>
            </a:r>
            <a:endParaRPr lang="en-IN" dirty="0"/>
          </a:p>
          <a:p>
            <a:pPr marL="0" indent="0">
              <a:buNone/>
            </a:pPr>
            <a:r>
              <a:rPr lang="en-IN" dirty="0"/>
              <a:t>More Write -&gt; Normalized</a:t>
            </a:r>
          </a:p>
          <a:p>
            <a:r>
              <a:rPr lang="en-IN" dirty="0"/>
              <a:t>Identify your application Data Access Patterns.</a:t>
            </a:r>
          </a:p>
          <a:p>
            <a:pPr marL="0" indent="0">
              <a:buNone/>
            </a:pPr>
            <a:r>
              <a:rPr lang="en-IN" dirty="0"/>
              <a:t>Structure Data according to match ways of queries &amp; Updates</a:t>
            </a:r>
          </a:p>
        </p:txBody>
      </p:sp>
    </p:spTree>
    <p:extLst>
      <p:ext uri="{BB962C8B-B14F-4D97-AF65-F5344CB8AC3E}">
        <p14:creationId xmlns:p14="http://schemas.microsoft.com/office/powerpoint/2010/main" val="767641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4E8-0D05-4BCB-9F9E-AF5116A07C73}"/>
              </a:ext>
            </a:extLst>
          </p:cNvPr>
          <p:cNvSpPr>
            <a:spLocks noGrp="1"/>
          </p:cNvSpPr>
          <p:nvPr>
            <p:ph type="title"/>
          </p:nvPr>
        </p:nvSpPr>
        <p:spPr/>
        <p:txBody>
          <a:bodyPr/>
          <a:lstStyle/>
          <a:p>
            <a:r>
              <a:rPr lang="en-IN" dirty="0"/>
              <a:t>MongoDB &amp; Security</a:t>
            </a:r>
          </a:p>
        </p:txBody>
      </p:sp>
      <p:sp>
        <p:nvSpPr>
          <p:cNvPr id="3" name="Content Placeholder 2">
            <a:extLst>
              <a:ext uri="{FF2B5EF4-FFF2-40B4-BE49-F238E27FC236}">
                <a16:creationId xmlns:a16="http://schemas.microsoft.com/office/drawing/2014/main" id="{72EEE0A2-56A2-490D-9EE6-07586D971BF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10950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4E8-0D05-4BCB-9F9E-AF5116A07C73}"/>
              </a:ext>
            </a:extLst>
          </p:cNvPr>
          <p:cNvSpPr>
            <a:spLocks noGrp="1"/>
          </p:cNvSpPr>
          <p:nvPr>
            <p:ph type="title"/>
          </p:nvPr>
        </p:nvSpPr>
        <p:spPr/>
        <p:txBody>
          <a:bodyPr/>
          <a:lstStyle/>
          <a:p>
            <a:r>
              <a:rPr lang="en-IN" dirty="0"/>
              <a:t>Replication in MongoDB</a:t>
            </a:r>
          </a:p>
        </p:txBody>
      </p:sp>
      <p:pic>
        <p:nvPicPr>
          <p:cNvPr id="4" name="Content Placeholder 3">
            <a:extLst>
              <a:ext uri="{FF2B5EF4-FFF2-40B4-BE49-F238E27FC236}">
                <a16:creationId xmlns:a16="http://schemas.microsoft.com/office/drawing/2014/main" id="{5EA5F4DD-C964-4B77-A392-8B183A8D362E}"/>
              </a:ext>
            </a:extLst>
          </p:cNvPr>
          <p:cNvPicPr>
            <a:picLocks noGrp="1" noChangeAspect="1"/>
          </p:cNvPicPr>
          <p:nvPr>
            <p:ph idx="1"/>
          </p:nvPr>
        </p:nvPicPr>
        <p:blipFill>
          <a:blip r:embed="rId2"/>
          <a:stretch>
            <a:fillRect/>
          </a:stretch>
        </p:blipFill>
        <p:spPr>
          <a:xfrm>
            <a:off x="1410541" y="2160588"/>
            <a:ext cx="4746530" cy="3881437"/>
          </a:xfrm>
          <a:prstGeom prst="rect">
            <a:avLst/>
          </a:prstGeom>
        </p:spPr>
      </p:pic>
    </p:spTree>
    <p:extLst>
      <p:ext uri="{BB962C8B-B14F-4D97-AF65-F5344CB8AC3E}">
        <p14:creationId xmlns:p14="http://schemas.microsoft.com/office/powerpoint/2010/main" val="1813843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4E8-0D05-4BCB-9F9E-AF5116A07C73}"/>
              </a:ext>
            </a:extLst>
          </p:cNvPr>
          <p:cNvSpPr>
            <a:spLocks noGrp="1"/>
          </p:cNvSpPr>
          <p:nvPr>
            <p:ph type="title"/>
          </p:nvPr>
        </p:nvSpPr>
        <p:spPr/>
        <p:txBody>
          <a:bodyPr/>
          <a:lstStyle/>
          <a:p>
            <a:r>
              <a:rPr lang="en-IN" dirty="0"/>
              <a:t>Replication in MongoDB</a:t>
            </a:r>
          </a:p>
        </p:txBody>
      </p:sp>
      <p:pic>
        <p:nvPicPr>
          <p:cNvPr id="7" name="Content Placeholder 6">
            <a:extLst>
              <a:ext uri="{FF2B5EF4-FFF2-40B4-BE49-F238E27FC236}">
                <a16:creationId xmlns:a16="http://schemas.microsoft.com/office/drawing/2014/main" id="{DD94FA59-471E-42C3-BB86-4A6C89E6B842}"/>
              </a:ext>
            </a:extLst>
          </p:cNvPr>
          <p:cNvPicPr>
            <a:picLocks noGrp="1" noChangeAspect="1"/>
          </p:cNvPicPr>
          <p:nvPr>
            <p:ph idx="1"/>
          </p:nvPr>
        </p:nvPicPr>
        <p:blipFill>
          <a:blip r:embed="rId2"/>
          <a:stretch>
            <a:fillRect/>
          </a:stretch>
        </p:blipFill>
        <p:spPr>
          <a:xfrm>
            <a:off x="609600" y="2900255"/>
            <a:ext cx="6348413" cy="2402102"/>
          </a:xfrm>
          <a:prstGeom prst="rect">
            <a:avLst/>
          </a:prstGeom>
        </p:spPr>
      </p:pic>
    </p:spTree>
    <p:extLst>
      <p:ext uri="{BB962C8B-B14F-4D97-AF65-F5344CB8AC3E}">
        <p14:creationId xmlns:p14="http://schemas.microsoft.com/office/powerpoint/2010/main" val="4055639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4E8-0D05-4BCB-9F9E-AF5116A07C73}"/>
              </a:ext>
            </a:extLst>
          </p:cNvPr>
          <p:cNvSpPr>
            <a:spLocks noGrp="1"/>
          </p:cNvSpPr>
          <p:nvPr>
            <p:ph type="title"/>
          </p:nvPr>
        </p:nvSpPr>
        <p:spPr/>
        <p:txBody>
          <a:bodyPr/>
          <a:lstStyle/>
          <a:p>
            <a:r>
              <a:rPr lang="en-IN" dirty="0"/>
              <a:t>Replication in MongoDB</a:t>
            </a:r>
          </a:p>
        </p:txBody>
      </p:sp>
      <p:pic>
        <p:nvPicPr>
          <p:cNvPr id="6" name="Content Placeholder 5">
            <a:extLst>
              <a:ext uri="{FF2B5EF4-FFF2-40B4-BE49-F238E27FC236}">
                <a16:creationId xmlns:a16="http://schemas.microsoft.com/office/drawing/2014/main" id="{42BFCC43-3CBD-4D29-AD60-C1D629B96813}"/>
              </a:ext>
            </a:extLst>
          </p:cNvPr>
          <p:cNvPicPr>
            <a:picLocks noGrp="1" noChangeAspect="1"/>
          </p:cNvPicPr>
          <p:nvPr>
            <p:ph idx="1"/>
          </p:nvPr>
        </p:nvPicPr>
        <p:blipFill>
          <a:blip r:embed="rId2"/>
          <a:stretch>
            <a:fillRect/>
          </a:stretch>
        </p:blipFill>
        <p:spPr>
          <a:xfrm>
            <a:off x="609600" y="2900255"/>
            <a:ext cx="6348413" cy="2402102"/>
          </a:xfrm>
          <a:prstGeom prst="rect">
            <a:avLst/>
          </a:prstGeom>
        </p:spPr>
      </p:pic>
      <p:sp>
        <p:nvSpPr>
          <p:cNvPr id="5" name="AutoShape 2" descr="Diagram of a replica set that consists of a primary, a secondary, and an arbiter.">
            <a:extLst>
              <a:ext uri="{FF2B5EF4-FFF2-40B4-BE49-F238E27FC236}">
                <a16:creationId xmlns:a16="http://schemas.microsoft.com/office/drawing/2014/main" id="{4E5C96EE-00C1-47A8-884C-5C06ECEA6C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10964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Sharding</a:t>
            </a:r>
            <a:r>
              <a:rPr lang="en-IN" dirty="0"/>
              <a:t> in MongoDB</a:t>
            </a:r>
          </a:p>
        </p:txBody>
      </p:sp>
      <p:pic>
        <p:nvPicPr>
          <p:cNvPr id="4" name="Content Placeholder 3">
            <a:extLst>
              <a:ext uri="{FF2B5EF4-FFF2-40B4-BE49-F238E27FC236}">
                <a16:creationId xmlns:a16="http://schemas.microsoft.com/office/drawing/2014/main" id="{FDC54940-F797-4980-BF7A-74674E394EBA}"/>
              </a:ext>
            </a:extLst>
          </p:cNvPr>
          <p:cNvPicPr>
            <a:picLocks noGrp="1" noChangeAspect="1"/>
          </p:cNvPicPr>
          <p:nvPr>
            <p:ph idx="1"/>
          </p:nvPr>
        </p:nvPicPr>
        <p:blipFill>
          <a:blip r:embed="rId3"/>
          <a:stretch>
            <a:fillRect/>
          </a:stretch>
        </p:blipFill>
        <p:spPr>
          <a:xfrm>
            <a:off x="1049158" y="2160588"/>
            <a:ext cx="5469297" cy="3881437"/>
          </a:xfrm>
          <a:prstGeom prst="rect">
            <a:avLst/>
          </a:prstGeom>
        </p:spPr>
      </p:pic>
    </p:spTree>
    <p:extLst>
      <p:ext uri="{BB962C8B-B14F-4D97-AF65-F5344CB8AC3E}">
        <p14:creationId xmlns:p14="http://schemas.microsoft.com/office/powerpoint/2010/main" val="2644062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Sharding</a:t>
            </a:r>
            <a:r>
              <a:rPr lang="en-IN" dirty="0"/>
              <a:t> in MongoDB</a:t>
            </a:r>
          </a:p>
        </p:txBody>
      </p:sp>
      <p:pic>
        <p:nvPicPr>
          <p:cNvPr id="4" name="Content Placeholder 3">
            <a:extLst>
              <a:ext uri="{FF2B5EF4-FFF2-40B4-BE49-F238E27FC236}">
                <a16:creationId xmlns:a16="http://schemas.microsoft.com/office/drawing/2014/main" id="{FDC54940-F797-4980-BF7A-74674E394EBA}"/>
              </a:ext>
            </a:extLst>
          </p:cNvPr>
          <p:cNvPicPr>
            <a:picLocks noGrp="1" noChangeAspect="1"/>
          </p:cNvPicPr>
          <p:nvPr>
            <p:ph idx="1"/>
          </p:nvPr>
        </p:nvPicPr>
        <p:blipFill>
          <a:blip r:embed="rId3"/>
          <a:stretch>
            <a:fillRect/>
          </a:stretch>
        </p:blipFill>
        <p:spPr>
          <a:xfrm>
            <a:off x="1049158" y="2160588"/>
            <a:ext cx="5469297" cy="3881437"/>
          </a:xfrm>
          <a:prstGeom prst="rect">
            <a:avLst/>
          </a:prstGeom>
        </p:spPr>
      </p:pic>
    </p:spTree>
    <p:extLst>
      <p:ext uri="{BB962C8B-B14F-4D97-AF65-F5344CB8AC3E}">
        <p14:creationId xmlns:p14="http://schemas.microsoft.com/office/powerpoint/2010/main" val="686834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Sharding</a:t>
            </a:r>
            <a:r>
              <a:rPr lang="en-IN" dirty="0"/>
              <a:t> in MongoDB</a:t>
            </a:r>
          </a:p>
        </p:txBody>
      </p:sp>
      <p:pic>
        <p:nvPicPr>
          <p:cNvPr id="6" name="Content Placeholder 5">
            <a:extLst>
              <a:ext uri="{FF2B5EF4-FFF2-40B4-BE49-F238E27FC236}">
                <a16:creationId xmlns:a16="http://schemas.microsoft.com/office/drawing/2014/main" id="{A85C66DE-CEF0-4271-B190-67999417AE59}"/>
              </a:ext>
            </a:extLst>
          </p:cNvPr>
          <p:cNvPicPr>
            <a:picLocks noGrp="1" noChangeAspect="1"/>
          </p:cNvPicPr>
          <p:nvPr>
            <p:ph idx="1"/>
          </p:nvPr>
        </p:nvPicPr>
        <p:blipFill>
          <a:blip r:embed="rId3"/>
          <a:stretch>
            <a:fillRect/>
          </a:stretch>
        </p:blipFill>
        <p:spPr>
          <a:xfrm>
            <a:off x="609600" y="2420844"/>
            <a:ext cx="6348413" cy="3360924"/>
          </a:xfrm>
          <a:prstGeom prst="rect">
            <a:avLst/>
          </a:prstGeom>
        </p:spPr>
      </p:pic>
    </p:spTree>
    <p:extLst>
      <p:ext uri="{BB962C8B-B14F-4D97-AF65-F5344CB8AC3E}">
        <p14:creationId xmlns:p14="http://schemas.microsoft.com/office/powerpoint/2010/main" val="1842985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Sharding</a:t>
            </a:r>
            <a:r>
              <a:rPr lang="en-IN" dirty="0"/>
              <a:t> in MongoDB</a:t>
            </a:r>
          </a:p>
        </p:txBody>
      </p:sp>
      <p:sp>
        <p:nvSpPr>
          <p:cNvPr id="5" name="AutoShape 2" descr="Diagram of applications/drivers issuing queries to mongos for unsharded collection as well as sharded collection. Config servers not shown.">
            <a:extLst>
              <a:ext uri="{FF2B5EF4-FFF2-40B4-BE49-F238E27FC236}">
                <a16:creationId xmlns:a16="http://schemas.microsoft.com/office/drawing/2014/main" id="{C60576AE-0910-4029-A088-29F2097CAE6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Content Placeholder 9">
            <a:extLst>
              <a:ext uri="{FF2B5EF4-FFF2-40B4-BE49-F238E27FC236}">
                <a16:creationId xmlns:a16="http://schemas.microsoft.com/office/drawing/2014/main" id="{6CAB3CF4-9164-44A5-8F05-74CF51BA6D77}"/>
              </a:ext>
            </a:extLst>
          </p:cNvPr>
          <p:cNvPicPr>
            <a:picLocks noGrp="1" noChangeAspect="1"/>
          </p:cNvPicPr>
          <p:nvPr>
            <p:ph idx="1"/>
          </p:nvPr>
        </p:nvPicPr>
        <p:blipFill>
          <a:blip r:embed="rId3"/>
          <a:stretch>
            <a:fillRect/>
          </a:stretch>
        </p:blipFill>
        <p:spPr>
          <a:xfrm>
            <a:off x="609600" y="2967661"/>
            <a:ext cx="6348413" cy="2267290"/>
          </a:xfrm>
          <a:prstGeom prst="rect">
            <a:avLst/>
          </a:prstGeom>
        </p:spPr>
      </p:pic>
    </p:spTree>
    <p:extLst>
      <p:ext uri="{BB962C8B-B14F-4D97-AF65-F5344CB8AC3E}">
        <p14:creationId xmlns:p14="http://schemas.microsoft.com/office/powerpoint/2010/main" val="141333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need for NOSQL</a:t>
            </a:r>
          </a:p>
        </p:txBody>
      </p:sp>
      <p:graphicFrame>
        <p:nvGraphicFramePr>
          <p:cNvPr id="4" name="Content Placeholder 3">
            <a:extLst>
              <a:ext uri="{FF2B5EF4-FFF2-40B4-BE49-F238E27FC236}">
                <a16:creationId xmlns:a16="http://schemas.microsoft.com/office/drawing/2014/main" id="{372BD5BD-4E09-42A3-863C-4BE9F930BA47}"/>
              </a:ext>
            </a:extLst>
          </p:cNvPr>
          <p:cNvGraphicFramePr>
            <a:graphicFrameLocks noGrp="1"/>
          </p:cNvGraphicFramePr>
          <p:nvPr>
            <p:ph idx="1"/>
            <p:extLst>
              <p:ext uri="{D42A27DB-BD31-4B8C-83A1-F6EECF244321}">
                <p14:modId xmlns:p14="http://schemas.microsoft.com/office/powerpoint/2010/main" val="2643446335"/>
              </p:ext>
            </p:extLst>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2786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Sharding</a:t>
            </a:r>
            <a:r>
              <a:rPr lang="en-IN" dirty="0"/>
              <a:t> in MongoDB</a:t>
            </a:r>
          </a:p>
        </p:txBody>
      </p:sp>
      <p:sp>
        <p:nvSpPr>
          <p:cNvPr id="5" name="AutoShape 2" descr="Diagram of applications/drivers issuing queries to mongos for unsharded collection as well as sharded collection. Config servers not shown.">
            <a:extLst>
              <a:ext uri="{FF2B5EF4-FFF2-40B4-BE49-F238E27FC236}">
                <a16:creationId xmlns:a16="http://schemas.microsoft.com/office/drawing/2014/main" id="{C60576AE-0910-4029-A088-29F2097CAE6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Content Placeholder 5">
            <a:extLst>
              <a:ext uri="{FF2B5EF4-FFF2-40B4-BE49-F238E27FC236}">
                <a16:creationId xmlns:a16="http://schemas.microsoft.com/office/drawing/2014/main" id="{80135DDE-9B63-4475-A1BB-C2F0875574AE}"/>
              </a:ext>
            </a:extLst>
          </p:cNvPr>
          <p:cNvPicPr>
            <a:picLocks noGrp="1" noChangeAspect="1"/>
          </p:cNvPicPr>
          <p:nvPr>
            <p:ph idx="1"/>
          </p:nvPr>
        </p:nvPicPr>
        <p:blipFill>
          <a:blip r:embed="rId3"/>
          <a:stretch>
            <a:fillRect/>
          </a:stretch>
        </p:blipFill>
        <p:spPr>
          <a:xfrm>
            <a:off x="609600" y="3057160"/>
            <a:ext cx="6348413" cy="2088293"/>
          </a:xfrm>
          <a:prstGeom prst="rect">
            <a:avLst/>
          </a:prstGeom>
        </p:spPr>
      </p:pic>
    </p:spTree>
    <p:extLst>
      <p:ext uri="{BB962C8B-B14F-4D97-AF65-F5344CB8AC3E}">
        <p14:creationId xmlns:p14="http://schemas.microsoft.com/office/powerpoint/2010/main" val="2127363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lnSpc>
                <a:spcPct val="90000"/>
              </a:lnSpc>
            </a:pPr>
            <a:r>
              <a:rPr lang="en-US" sz="4300" kern="1200">
                <a:solidFill>
                  <a:srgbClr val="FFFFFF"/>
                </a:solidFill>
                <a:latin typeface="+mj-lt"/>
                <a:ea typeface="+mj-ea"/>
                <a:cs typeface="+mj-cs"/>
              </a:rPr>
              <a:t> MongoDB – Sharding &amp; Chunking</a:t>
            </a: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25528E2-F29F-4D3E-9B05-7C2867EB4F12}"/>
              </a:ext>
            </a:extLst>
          </p:cNvPr>
          <p:cNvPicPr>
            <a:picLocks noGrp="1" noChangeAspect="1"/>
          </p:cNvPicPr>
          <p:nvPr>
            <p:ph idx="1"/>
          </p:nvPr>
        </p:nvPicPr>
        <p:blipFill>
          <a:blip r:embed="rId3"/>
          <a:stretch>
            <a:fillRect/>
          </a:stretch>
        </p:blipFill>
        <p:spPr>
          <a:xfrm>
            <a:off x="240030" y="3085999"/>
            <a:ext cx="8622615" cy="2845461"/>
          </a:xfrm>
          <a:prstGeom prst="rect">
            <a:avLst/>
          </a:prstGeom>
        </p:spPr>
      </p:pic>
    </p:spTree>
    <p:extLst>
      <p:ext uri="{BB962C8B-B14F-4D97-AF65-F5344CB8AC3E}">
        <p14:creationId xmlns:p14="http://schemas.microsoft.com/office/powerpoint/2010/main" val="10349861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FA184-D7BB-4185-BB4C-AC6BD161B11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kern="1200" dirty="0">
                <a:solidFill>
                  <a:schemeClr val="bg1"/>
                </a:solidFill>
                <a:latin typeface="+mj-lt"/>
                <a:ea typeface="+mj-ea"/>
                <a:cs typeface="+mj-cs"/>
              </a:rPr>
              <a:t>MongoDB – Distributed Queries -Read</a:t>
            </a:r>
          </a:p>
        </p:txBody>
      </p:sp>
      <p:pic>
        <p:nvPicPr>
          <p:cNvPr id="6" name="Content Placeholder 5">
            <a:extLst>
              <a:ext uri="{FF2B5EF4-FFF2-40B4-BE49-F238E27FC236}">
                <a16:creationId xmlns:a16="http://schemas.microsoft.com/office/drawing/2014/main" id="{A06978D8-8DEA-4B7C-915F-EE5A414FB42C}"/>
              </a:ext>
            </a:extLst>
          </p:cNvPr>
          <p:cNvPicPr>
            <a:picLocks noGrp="1" noChangeAspect="1"/>
          </p:cNvPicPr>
          <p:nvPr>
            <p:ph idx="1"/>
          </p:nvPr>
        </p:nvPicPr>
        <p:blipFill>
          <a:blip r:embed="rId2"/>
          <a:stretch>
            <a:fillRect/>
          </a:stretch>
        </p:blipFill>
        <p:spPr>
          <a:xfrm>
            <a:off x="910167" y="1675227"/>
            <a:ext cx="7323665" cy="4394199"/>
          </a:xfrm>
          <a:prstGeom prst="rect">
            <a:avLst/>
          </a:prstGeom>
        </p:spPr>
      </p:pic>
    </p:spTree>
    <p:extLst>
      <p:ext uri="{BB962C8B-B14F-4D97-AF65-F5344CB8AC3E}">
        <p14:creationId xmlns:p14="http://schemas.microsoft.com/office/powerpoint/2010/main" val="4255202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FA184-D7BB-4185-BB4C-AC6BD161B113}"/>
              </a:ext>
            </a:extLst>
          </p:cNvPr>
          <p:cNvSpPr>
            <a:spLocks noGrp="1"/>
          </p:cNvSpPr>
          <p:nvPr>
            <p:ph type="title"/>
          </p:nvPr>
        </p:nvSpPr>
        <p:spPr>
          <a:xfrm>
            <a:off x="557212" y="742951"/>
            <a:ext cx="2607469" cy="4962524"/>
          </a:xfrm>
        </p:spPr>
        <p:txBody>
          <a:bodyPr vert="horz" lIns="91440" tIns="45720" rIns="91440" bIns="45720" rtlCol="0" anchor="ctr">
            <a:normAutofit/>
          </a:bodyPr>
          <a:lstStyle/>
          <a:p>
            <a:pPr algn="ctr" defTabSz="914400">
              <a:lnSpc>
                <a:spcPct val="90000"/>
              </a:lnSpc>
            </a:pPr>
            <a:r>
              <a:rPr lang="en-US" kern="1200" dirty="0">
                <a:solidFill>
                  <a:srgbClr val="FFFFFF"/>
                </a:solidFill>
                <a:latin typeface="+mj-lt"/>
                <a:ea typeface="+mj-ea"/>
                <a:cs typeface="+mj-cs"/>
              </a:rPr>
              <a:t>MongoDB – Distributed Queries</a:t>
            </a:r>
          </a:p>
        </p:txBody>
      </p:sp>
      <p:pic>
        <p:nvPicPr>
          <p:cNvPr id="5" name="Content Placeholder 4">
            <a:extLst>
              <a:ext uri="{FF2B5EF4-FFF2-40B4-BE49-F238E27FC236}">
                <a16:creationId xmlns:a16="http://schemas.microsoft.com/office/drawing/2014/main" id="{9A7A69DC-25C7-487A-832E-6FABF446943A}"/>
              </a:ext>
            </a:extLst>
          </p:cNvPr>
          <p:cNvPicPr>
            <a:picLocks noGrp="1" noChangeAspect="1"/>
          </p:cNvPicPr>
          <p:nvPr>
            <p:ph idx="1"/>
          </p:nvPr>
        </p:nvPicPr>
        <p:blipFill>
          <a:blip r:embed="rId2"/>
          <a:stretch>
            <a:fillRect/>
          </a:stretch>
        </p:blipFill>
        <p:spPr>
          <a:xfrm>
            <a:off x="3865366" y="1423900"/>
            <a:ext cx="4915159" cy="4018142"/>
          </a:xfrm>
          <a:prstGeom prst="rect">
            <a:avLst/>
          </a:prstGeom>
        </p:spPr>
      </p:pic>
    </p:spTree>
    <p:extLst>
      <p:ext uri="{BB962C8B-B14F-4D97-AF65-F5344CB8AC3E}">
        <p14:creationId xmlns:p14="http://schemas.microsoft.com/office/powerpoint/2010/main" val="1165033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FA184-D7BB-4185-BB4C-AC6BD161B113}"/>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defTabSz="914400">
              <a:lnSpc>
                <a:spcPct val="90000"/>
              </a:lnSpc>
            </a:pPr>
            <a:r>
              <a:rPr lang="en-US" sz="3900" kern="1200">
                <a:solidFill>
                  <a:srgbClr val="FFFFFF"/>
                </a:solidFill>
                <a:latin typeface="+mj-lt"/>
                <a:ea typeface="+mj-ea"/>
                <a:cs typeface="+mj-cs"/>
              </a:rPr>
              <a:t>MongoDB – Distributed Queries</a:t>
            </a:r>
          </a:p>
        </p:txBody>
      </p:sp>
      <p:cxnSp>
        <p:nvCxnSpPr>
          <p:cNvPr id="28"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47DD563F-3C1C-4F27-B065-9255EAB33E4D}"/>
              </a:ext>
            </a:extLst>
          </p:cNvPr>
          <p:cNvPicPr>
            <a:picLocks noGrp="1" noChangeAspect="1"/>
          </p:cNvPicPr>
          <p:nvPr>
            <p:ph idx="1"/>
          </p:nvPr>
        </p:nvPicPr>
        <p:blipFill>
          <a:blip r:embed="rId2"/>
          <a:stretch>
            <a:fillRect/>
          </a:stretch>
        </p:blipFill>
        <p:spPr>
          <a:xfrm>
            <a:off x="3865366" y="1466908"/>
            <a:ext cx="4915159" cy="3932126"/>
          </a:xfrm>
          <a:prstGeom prst="rect">
            <a:avLst/>
          </a:prstGeom>
        </p:spPr>
      </p:pic>
    </p:spTree>
    <p:extLst>
      <p:ext uri="{BB962C8B-B14F-4D97-AF65-F5344CB8AC3E}">
        <p14:creationId xmlns:p14="http://schemas.microsoft.com/office/powerpoint/2010/main" val="979809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FA184-D7BB-4185-BB4C-AC6BD161B113}"/>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defTabSz="914400">
              <a:lnSpc>
                <a:spcPct val="90000"/>
              </a:lnSpc>
            </a:pPr>
            <a:r>
              <a:rPr lang="en-US" sz="3900" kern="1200">
                <a:solidFill>
                  <a:srgbClr val="FFFFFF"/>
                </a:solidFill>
                <a:latin typeface="+mj-lt"/>
                <a:ea typeface="+mj-ea"/>
                <a:cs typeface="+mj-cs"/>
              </a:rPr>
              <a:t>MongoDB – Distributed Queries</a:t>
            </a:r>
          </a:p>
        </p:txBody>
      </p:sp>
      <p:cxnSp>
        <p:nvCxnSpPr>
          <p:cNvPr id="28"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72C7CCF6-6083-4762-BDF4-2622A3D51D39}"/>
              </a:ext>
            </a:extLst>
          </p:cNvPr>
          <p:cNvPicPr>
            <a:picLocks noGrp="1" noChangeAspect="1"/>
          </p:cNvPicPr>
          <p:nvPr>
            <p:ph idx="1"/>
          </p:nvPr>
        </p:nvPicPr>
        <p:blipFill>
          <a:blip r:embed="rId3"/>
          <a:stretch>
            <a:fillRect/>
          </a:stretch>
        </p:blipFill>
        <p:spPr>
          <a:xfrm>
            <a:off x="4021764" y="492573"/>
            <a:ext cx="4602362" cy="5880796"/>
          </a:xfrm>
          <a:prstGeom prst="rect">
            <a:avLst/>
          </a:prstGeom>
        </p:spPr>
      </p:pic>
    </p:spTree>
    <p:extLst>
      <p:ext uri="{BB962C8B-B14F-4D97-AF65-F5344CB8AC3E}">
        <p14:creationId xmlns:p14="http://schemas.microsoft.com/office/powerpoint/2010/main" val="3225539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FA184-D7BB-4185-BB4C-AC6BD161B113}"/>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defTabSz="914400">
              <a:lnSpc>
                <a:spcPct val="90000"/>
              </a:lnSpc>
            </a:pPr>
            <a:r>
              <a:rPr lang="en-US" sz="3900" kern="1200">
                <a:solidFill>
                  <a:srgbClr val="FFFFFF"/>
                </a:solidFill>
                <a:latin typeface="+mj-lt"/>
                <a:ea typeface="+mj-ea"/>
                <a:cs typeface="+mj-cs"/>
              </a:rPr>
              <a:t>MongoDB – Distributed Queries</a:t>
            </a:r>
          </a:p>
        </p:txBody>
      </p:sp>
      <p:cxnSp>
        <p:nvCxnSpPr>
          <p:cNvPr id="35" name="Straight Connector 3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5DB48C55-A295-4398-AB68-2392DC023A74}"/>
              </a:ext>
            </a:extLst>
          </p:cNvPr>
          <p:cNvPicPr>
            <a:picLocks noGrp="1" noChangeAspect="1"/>
          </p:cNvPicPr>
          <p:nvPr>
            <p:ph idx="1"/>
          </p:nvPr>
        </p:nvPicPr>
        <p:blipFill>
          <a:blip r:embed="rId3"/>
          <a:stretch>
            <a:fillRect/>
          </a:stretch>
        </p:blipFill>
        <p:spPr>
          <a:xfrm>
            <a:off x="4021764" y="492573"/>
            <a:ext cx="4602362" cy="5880796"/>
          </a:xfrm>
          <a:prstGeom prst="rect">
            <a:avLst/>
          </a:prstGeom>
        </p:spPr>
      </p:pic>
    </p:spTree>
    <p:extLst>
      <p:ext uri="{BB962C8B-B14F-4D97-AF65-F5344CB8AC3E}">
        <p14:creationId xmlns:p14="http://schemas.microsoft.com/office/powerpoint/2010/main" val="3209709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kern="1200">
                <a:solidFill>
                  <a:schemeClr val="bg1"/>
                </a:solidFill>
                <a:latin typeface="+mj-lt"/>
                <a:ea typeface="+mj-ea"/>
                <a:cs typeface="+mj-cs"/>
              </a:rPr>
              <a:t>MongoDB – Write Operations</a:t>
            </a:r>
          </a:p>
        </p:txBody>
      </p:sp>
      <p:pic>
        <p:nvPicPr>
          <p:cNvPr id="6" name="Content Placeholder 5">
            <a:extLst>
              <a:ext uri="{FF2B5EF4-FFF2-40B4-BE49-F238E27FC236}">
                <a16:creationId xmlns:a16="http://schemas.microsoft.com/office/drawing/2014/main" id="{2B20C8BD-5B4B-4309-96CC-820874ED2E1F}"/>
              </a:ext>
            </a:extLst>
          </p:cNvPr>
          <p:cNvPicPr>
            <a:picLocks noGrp="1" noChangeAspect="1"/>
          </p:cNvPicPr>
          <p:nvPr>
            <p:ph idx="1"/>
          </p:nvPr>
        </p:nvPicPr>
        <p:blipFill>
          <a:blip r:embed="rId3"/>
          <a:stretch>
            <a:fillRect/>
          </a:stretch>
        </p:blipFill>
        <p:spPr>
          <a:xfrm>
            <a:off x="1825625" y="1675227"/>
            <a:ext cx="5492749" cy="4394199"/>
          </a:xfrm>
          <a:prstGeom prst="rect">
            <a:avLst/>
          </a:prstGeom>
        </p:spPr>
      </p:pic>
    </p:spTree>
    <p:extLst>
      <p:ext uri="{BB962C8B-B14F-4D97-AF65-F5344CB8AC3E}">
        <p14:creationId xmlns:p14="http://schemas.microsoft.com/office/powerpoint/2010/main" val="2594420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a:lnSpc>
                <a:spcPct val="90000"/>
              </a:lnSpc>
            </a:pPr>
            <a:r>
              <a:rPr lang="en-US" sz="2800" kern="1200">
                <a:solidFill>
                  <a:schemeClr val="bg1"/>
                </a:solidFill>
                <a:latin typeface="+mj-lt"/>
                <a:ea typeface="+mj-ea"/>
                <a:cs typeface="+mj-cs"/>
              </a:rPr>
              <a:t>MongoDB – Write Operations</a:t>
            </a:r>
          </a:p>
        </p:txBody>
      </p:sp>
      <p:sp>
        <p:nvSpPr>
          <p:cNvPr id="3" name="Content Placeholder 2">
            <a:extLst>
              <a:ext uri="{FF2B5EF4-FFF2-40B4-BE49-F238E27FC236}">
                <a16:creationId xmlns:a16="http://schemas.microsoft.com/office/drawing/2014/main" id="{CC0A89EF-DD0D-4340-AD41-CEA8DDC153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80521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&amp; Cloud</a:t>
            </a:r>
          </a:p>
        </p:txBody>
      </p:sp>
      <p:pic>
        <p:nvPicPr>
          <p:cNvPr id="4" name="Content Placeholder 3">
            <a:extLst>
              <a:ext uri="{FF2B5EF4-FFF2-40B4-BE49-F238E27FC236}">
                <a16:creationId xmlns:a16="http://schemas.microsoft.com/office/drawing/2014/main" id="{6970C2B8-2AC1-4A92-8065-7DE1E54C0017}"/>
              </a:ext>
            </a:extLst>
          </p:cNvPr>
          <p:cNvPicPr>
            <a:picLocks noGrp="1" noChangeAspect="1"/>
          </p:cNvPicPr>
          <p:nvPr>
            <p:ph idx="1"/>
          </p:nvPr>
        </p:nvPicPr>
        <p:blipFill>
          <a:blip r:embed="rId3"/>
          <a:stretch>
            <a:fillRect/>
          </a:stretch>
        </p:blipFill>
        <p:spPr>
          <a:xfrm>
            <a:off x="609600" y="2316687"/>
            <a:ext cx="6348413" cy="3569239"/>
          </a:xfrm>
          <a:prstGeom prst="rect">
            <a:avLst/>
          </a:prstGeom>
        </p:spPr>
      </p:pic>
    </p:spTree>
    <p:extLst>
      <p:ext uri="{BB962C8B-B14F-4D97-AF65-F5344CB8AC3E}">
        <p14:creationId xmlns:p14="http://schemas.microsoft.com/office/powerpoint/2010/main" val="214857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C33A3-8254-42D5-90E6-03B5B91CD365}"/>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lnSpc>
                <a:spcPct val="90000"/>
              </a:lnSpc>
            </a:pPr>
            <a:r>
              <a:rPr lang="en-US" sz="4700" kern="1200">
                <a:solidFill>
                  <a:srgbClr val="FFFFFF"/>
                </a:solidFill>
                <a:latin typeface="+mj-lt"/>
                <a:ea typeface="+mj-ea"/>
                <a:cs typeface="+mj-cs"/>
              </a:rPr>
              <a:t>Welcome to NOSQL World</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NoSql">
            <a:extLst>
              <a:ext uri="{FF2B5EF4-FFF2-40B4-BE49-F238E27FC236}">
                <a16:creationId xmlns:a16="http://schemas.microsoft.com/office/drawing/2014/main" id="{96FB96DD-CDD8-4D24-94D5-70A726A769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781" y="2509911"/>
            <a:ext cx="7335113"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581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&amp; Cloud</a:t>
            </a:r>
          </a:p>
        </p:txBody>
      </p:sp>
      <p:pic>
        <p:nvPicPr>
          <p:cNvPr id="6" name="Content Placeholder 5">
            <a:extLst>
              <a:ext uri="{FF2B5EF4-FFF2-40B4-BE49-F238E27FC236}">
                <a16:creationId xmlns:a16="http://schemas.microsoft.com/office/drawing/2014/main" id="{64D42267-4E76-46AE-B951-D348C79D002C}"/>
              </a:ext>
            </a:extLst>
          </p:cNvPr>
          <p:cNvPicPr>
            <a:picLocks noGrp="1" noChangeAspect="1"/>
          </p:cNvPicPr>
          <p:nvPr>
            <p:ph idx="1"/>
          </p:nvPr>
        </p:nvPicPr>
        <p:blipFill>
          <a:blip r:embed="rId3"/>
          <a:stretch>
            <a:fillRect/>
          </a:stretch>
        </p:blipFill>
        <p:spPr>
          <a:xfrm>
            <a:off x="609600" y="2350553"/>
            <a:ext cx="6348413" cy="3569239"/>
          </a:xfrm>
          <a:prstGeom prst="rect">
            <a:avLst/>
          </a:prstGeom>
        </p:spPr>
      </p:pic>
    </p:spTree>
    <p:extLst>
      <p:ext uri="{BB962C8B-B14F-4D97-AF65-F5344CB8AC3E}">
        <p14:creationId xmlns:p14="http://schemas.microsoft.com/office/powerpoint/2010/main" val="3639463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&amp; Cloud</a:t>
            </a:r>
          </a:p>
        </p:txBody>
      </p:sp>
      <p:pic>
        <p:nvPicPr>
          <p:cNvPr id="6" name="Content Placeholder 5">
            <a:extLst>
              <a:ext uri="{FF2B5EF4-FFF2-40B4-BE49-F238E27FC236}">
                <a16:creationId xmlns:a16="http://schemas.microsoft.com/office/drawing/2014/main" id="{9609209C-C7E5-4BDE-9955-D28B17A8A469}"/>
              </a:ext>
            </a:extLst>
          </p:cNvPr>
          <p:cNvPicPr>
            <a:picLocks noGrp="1" noChangeAspect="1"/>
          </p:cNvPicPr>
          <p:nvPr>
            <p:ph idx="1"/>
          </p:nvPr>
        </p:nvPicPr>
        <p:blipFill>
          <a:blip r:embed="rId3"/>
          <a:stretch>
            <a:fillRect/>
          </a:stretch>
        </p:blipFill>
        <p:spPr>
          <a:xfrm>
            <a:off x="609600" y="2316687"/>
            <a:ext cx="6348413" cy="3569239"/>
          </a:xfrm>
          <a:prstGeom prst="rect">
            <a:avLst/>
          </a:prstGeom>
        </p:spPr>
      </p:pic>
    </p:spTree>
    <p:extLst>
      <p:ext uri="{BB962C8B-B14F-4D97-AF65-F5344CB8AC3E}">
        <p14:creationId xmlns:p14="http://schemas.microsoft.com/office/powerpoint/2010/main" val="3151808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Atlas</a:t>
            </a:r>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037616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Compass</a:t>
            </a:r>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24500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ReturnKey</a:t>
            </a:r>
            <a:endParaRPr lang="en-IN" dirty="0"/>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lstStyle/>
          <a:p>
            <a:r>
              <a:rPr lang="en-IN" dirty="0">
                <a:hlinkClick r:id="rId3"/>
              </a:rPr>
              <a:t>https://docs.mongodb.com/manual/reference/operator/meta/returnKey/</a:t>
            </a:r>
            <a:endParaRPr lang="en-IN" dirty="0"/>
          </a:p>
          <a:p>
            <a:endParaRPr lang="en-IN" dirty="0"/>
          </a:p>
        </p:txBody>
      </p:sp>
    </p:spTree>
    <p:extLst>
      <p:ext uri="{BB962C8B-B14F-4D97-AF65-F5344CB8AC3E}">
        <p14:creationId xmlns:p14="http://schemas.microsoft.com/office/powerpoint/2010/main" val="21948486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Regex</a:t>
            </a:r>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lstStyle/>
          <a:p>
            <a:r>
              <a:rPr lang="en-IN" dirty="0">
                <a:hlinkClick r:id="rId3"/>
              </a:rPr>
              <a:t>https://docs.mongodb.com/manual/reference/operator/query/regex/</a:t>
            </a:r>
            <a:endParaRPr lang="en-IN" dirty="0"/>
          </a:p>
          <a:p>
            <a:endParaRPr lang="en-IN" dirty="0"/>
          </a:p>
        </p:txBody>
      </p:sp>
    </p:spTree>
    <p:extLst>
      <p:ext uri="{BB962C8B-B14F-4D97-AF65-F5344CB8AC3E}">
        <p14:creationId xmlns:p14="http://schemas.microsoft.com/office/powerpoint/2010/main" val="2232252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Cursor</a:t>
            </a:r>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lstStyle/>
          <a:p>
            <a:r>
              <a:rPr lang="en-IN" dirty="0">
                <a:hlinkClick r:id="rId3"/>
              </a:rPr>
              <a:t>https://docs.mongodb.com/manual/reference/method/cursor.limit/</a:t>
            </a:r>
            <a:endParaRPr lang="en-IN" dirty="0"/>
          </a:p>
          <a:p>
            <a:endParaRPr lang="en-IN" dirty="0"/>
          </a:p>
          <a:p>
            <a:pPr marL="0" indent="0">
              <a:buNone/>
            </a:pPr>
            <a:r>
              <a:rPr lang="en-IN" dirty="0"/>
              <a:t>Limit, Skip , Sort</a:t>
            </a:r>
          </a:p>
          <a:p>
            <a:pPr marL="0" indent="0">
              <a:buNone/>
            </a:pPr>
            <a:r>
              <a:rPr lang="en-IN" dirty="0"/>
              <a:t>DB Commands</a:t>
            </a:r>
          </a:p>
          <a:p>
            <a:pPr marL="0" indent="0">
              <a:buNone/>
            </a:pPr>
            <a:r>
              <a:rPr lang="en-IN" dirty="0"/>
              <a:t>Advance Query Options</a:t>
            </a:r>
          </a:p>
        </p:txBody>
      </p:sp>
    </p:spTree>
    <p:extLst>
      <p:ext uri="{BB962C8B-B14F-4D97-AF65-F5344CB8AC3E}">
        <p14:creationId xmlns:p14="http://schemas.microsoft.com/office/powerpoint/2010/main" val="16723066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41068" cy="1320800"/>
          </a:xfrm>
        </p:spPr>
        <p:txBody>
          <a:bodyPr>
            <a:normAutofit fontScale="90000"/>
          </a:bodyPr>
          <a:lstStyle/>
          <a:p>
            <a:r>
              <a:rPr lang="en-IN" dirty="0"/>
              <a:t>MongoDB Application Design -.Normalisation Vs </a:t>
            </a:r>
            <a:r>
              <a:rPr lang="en-IN" dirty="0" err="1"/>
              <a:t>DeNormalization</a:t>
            </a:r>
            <a:endParaRPr lang="en-IN" dirty="0"/>
          </a:p>
        </p:txBody>
      </p:sp>
      <p:sp>
        <p:nvSpPr>
          <p:cNvPr id="5" name="Content Placeholder 4">
            <a:extLst>
              <a:ext uri="{FF2B5EF4-FFF2-40B4-BE49-F238E27FC236}">
                <a16:creationId xmlns:a16="http://schemas.microsoft.com/office/drawing/2014/main" id="{276161A0-AD66-42BB-8F7C-2505AC61F156}"/>
              </a:ext>
            </a:extLst>
          </p:cNvPr>
          <p:cNvSpPr>
            <a:spLocks noGrp="1"/>
          </p:cNvSpPr>
          <p:nvPr>
            <p:ph idx="1"/>
          </p:nvPr>
        </p:nvSpPr>
        <p:spPr/>
        <p:txBody>
          <a:bodyPr>
            <a:normAutofit lnSpcReduction="10000"/>
          </a:bodyPr>
          <a:lstStyle/>
          <a:p>
            <a:r>
              <a:rPr lang="en-IN" dirty="0">
                <a:hlinkClick r:id="rId3"/>
              </a:rPr>
              <a:t>https://www.mongodb.com/blog/post/6-rules-of-thumb-for-mongodb-schema-design-part-3</a:t>
            </a:r>
            <a:endParaRPr lang="en-IN" dirty="0"/>
          </a:p>
          <a:p>
            <a:endParaRPr lang="en-IN" dirty="0"/>
          </a:p>
          <a:p>
            <a:r>
              <a:rPr lang="en-IN" dirty="0">
                <a:hlinkClick r:id="rId4"/>
              </a:rPr>
              <a:t>https://www.damiencosset.com/mongodb-normalization-vs-denormalization/</a:t>
            </a:r>
            <a:endParaRPr lang="en-IN" dirty="0"/>
          </a:p>
          <a:p>
            <a:r>
              <a:rPr lang="en-IN" dirty="0">
                <a:hlinkClick r:id="rId5"/>
              </a:rPr>
              <a:t>https://dev.to/damcosset/mongodb-normalization-vs-denormalization/comments</a:t>
            </a:r>
            <a:endParaRPr lang="en-IN" dirty="0"/>
          </a:p>
          <a:p>
            <a:r>
              <a:rPr lang="en-IN" dirty="0">
                <a:hlinkClick r:id="rId6"/>
              </a:rPr>
              <a:t>http://makble.com/normalization-and-denormalization-with-mongodb</a:t>
            </a:r>
            <a:endParaRPr lang="en-IN" dirty="0"/>
          </a:p>
          <a:p>
            <a:r>
              <a:rPr lang="en-IN" dirty="0">
                <a:hlinkClick r:id="rId7"/>
              </a:rPr>
              <a:t>https://keon.io/mongodb-schema-design/</a:t>
            </a:r>
            <a:endParaRPr lang="en-IN" dirty="0"/>
          </a:p>
          <a:p>
            <a:r>
              <a:rPr lang="en-IN" dirty="0">
                <a:hlinkClick r:id="rId8"/>
              </a:rPr>
              <a:t>https://facility9.com/2011/01/three-mistakes-i-made-with-mongodb/</a:t>
            </a:r>
            <a:endParaRPr lang="en-IN" dirty="0"/>
          </a:p>
          <a:p>
            <a:endParaRPr lang="en-IN" dirty="0"/>
          </a:p>
        </p:txBody>
      </p:sp>
    </p:spTree>
    <p:extLst>
      <p:ext uri="{BB962C8B-B14F-4D97-AF65-F5344CB8AC3E}">
        <p14:creationId xmlns:p14="http://schemas.microsoft.com/office/powerpoint/2010/main" val="1600762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B202-4819-4982-8959-6469F6B4719C}"/>
              </a:ext>
            </a:extLst>
          </p:cNvPr>
          <p:cNvSpPr>
            <a:spLocks noGrp="1"/>
          </p:cNvSpPr>
          <p:nvPr>
            <p:ph type="title"/>
          </p:nvPr>
        </p:nvSpPr>
        <p:spPr/>
        <p:txBody>
          <a:bodyPr/>
          <a:lstStyle/>
          <a:p>
            <a:r>
              <a:rPr lang="en-IN" dirty="0"/>
              <a:t>Examples of Data Representation</a:t>
            </a:r>
          </a:p>
        </p:txBody>
      </p:sp>
      <p:sp>
        <p:nvSpPr>
          <p:cNvPr id="3" name="Content Placeholder 2">
            <a:extLst>
              <a:ext uri="{FF2B5EF4-FFF2-40B4-BE49-F238E27FC236}">
                <a16:creationId xmlns:a16="http://schemas.microsoft.com/office/drawing/2014/main" id="{D4D31844-F822-431B-A6DF-86DAB072F5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0859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B202-4819-4982-8959-6469F6B4719C}"/>
              </a:ext>
            </a:extLst>
          </p:cNvPr>
          <p:cNvSpPr>
            <a:spLocks noGrp="1"/>
          </p:cNvSpPr>
          <p:nvPr>
            <p:ph type="title"/>
          </p:nvPr>
        </p:nvSpPr>
        <p:spPr/>
        <p:txBody>
          <a:bodyPr/>
          <a:lstStyle/>
          <a:p>
            <a:r>
              <a:rPr lang="en-IN" dirty="0"/>
              <a:t>Optimization of Data Manipulation</a:t>
            </a:r>
          </a:p>
        </p:txBody>
      </p:sp>
      <p:sp>
        <p:nvSpPr>
          <p:cNvPr id="3" name="Content Placeholder 2">
            <a:extLst>
              <a:ext uri="{FF2B5EF4-FFF2-40B4-BE49-F238E27FC236}">
                <a16:creationId xmlns:a16="http://schemas.microsoft.com/office/drawing/2014/main" id="{D4D31844-F822-431B-A6DF-86DAB072F5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4504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RDBMS v/s NOSQL</a:t>
            </a:r>
          </a:p>
        </p:txBody>
      </p:sp>
      <p:sp>
        <p:nvSpPr>
          <p:cNvPr id="3" name="Content Placeholder 2">
            <a:extLst>
              <a:ext uri="{FF2B5EF4-FFF2-40B4-BE49-F238E27FC236}">
                <a16:creationId xmlns:a16="http://schemas.microsoft.com/office/drawing/2014/main" id="{AE2CFD90-F3F6-425A-98CF-F52C7CC9DDA2}"/>
              </a:ext>
            </a:extLst>
          </p:cNvPr>
          <p:cNvSpPr>
            <a:spLocks noGrp="1"/>
          </p:cNvSpPr>
          <p:nvPr>
            <p:ph idx="1"/>
          </p:nvPr>
        </p:nvSpPr>
        <p:spPr/>
        <p:txBody>
          <a:bodyPr/>
          <a:lstStyle/>
          <a:p>
            <a:r>
              <a:rPr lang="en-IN" dirty="0"/>
              <a:t>RDBMS</a:t>
            </a:r>
          </a:p>
          <a:p>
            <a:pPr lvl="1"/>
            <a:r>
              <a:rPr lang="en-IN" dirty="0"/>
              <a:t>Manipulate Data using Query Language , very powerful.</a:t>
            </a:r>
          </a:p>
          <a:p>
            <a:pPr lvl="1"/>
            <a:r>
              <a:rPr lang="en-IN" dirty="0"/>
              <a:t>Primary Key to identify unique object or record</a:t>
            </a:r>
          </a:p>
          <a:p>
            <a:pPr lvl="1"/>
            <a:r>
              <a:rPr lang="en-IN" dirty="0"/>
              <a:t>Relation based , structure is defined &amp; fixed , rules are defined and followed implicitly. Structure/rules apply to all data of that table</a:t>
            </a:r>
          </a:p>
          <a:p>
            <a:r>
              <a:rPr lang="en-IN" dirty="0"/>
              <a:t>NOSQL</a:t>
            </a:r>
          </a:p>
          <a:p>
            <a:pPr lvl="1"/>
            <a:r>
              <a:rPr lang="en-IN" dirty="0"/>
              <a:t>Dynamic Schema , relations are not required or managed at Data Source level </a:t>
            </a:r>
          </a:p>
          <a:p>
            <a:pPr lvl="1"/>
            <a:r>
              <a:rPr lang="en-IN" dirty="0"/>
              <a:t>Modelled around Objects rather than relations.</a:t>
            </a:r>
          </a:p>
          <a:p>
            <a:pPr lvl="1"/>
            <a:endParaRPr lang="en-IN" dirty="0"/>
          </a:p>
        </p:txBody>
      </p:sp>
    </p:spTree>
    <p:extLst>
      <p:ext uri="{BB962C8B-B14F-4D97-AF65-F5344CB8AC3E}">
        <p14:creationId xmlns:p14="http://schemas.microsoft.com/office/powerpoint/2010/main" val="28498043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B202-4819-4982-8959-6469F6B4719C}"/>
              </a:ext>
            </a:extLst>
          </p:cNvPr>
          <p:cNvSpPr>
            <a:spLocks noGrp="1"/>
          </p:cNvSpPr>
          <p:nvPr>
            <p:ph type="title"/>
          </p:nvPr>
        </p:nvSpPr>
        <p:spPr/>
        <p:txBody>
          <a:bodyPr/>
          <a:lstStyle/>
          <a:p>
            <a:r>
              <a:rPr lang="en-IN"/>
              <a:t>When </a:t>
            </a:r>
            <a:r>
              <a:rPr lang="en-IN" dirty="0"/>
              <a:t>NOT to use MongoDB</a:t>
            </a:r>
          </a:p>
        </p:txBody>
      </p:sp>
      <p:sp>
        <p:nvSpPr>
          <p:cNvPr id="3" name="Content Placeholder 2">
            <a:extLst>
              <a:ext uri="{FF2B5EF4-FFF2-40B4-BE49-F238E27FC236}">
                <a16:creationId xmlns:a16="http://schemas.microsoft.com/office/drawing/2014/main" id="{D4D31844-F822-431B-A6DF-86DAB072F5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9491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B202-4819-4982-8959-6469F6B471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D31844-F822-431B-A6DF-86DAB072F5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3194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269370496"/>
              </p:ext>
            </p:extLst>
          </p:nvPr>
        </p:nvGraphicFramePr>
        <p:xfrm>
          <a:off x="609599" y="228600"/>
          <a:ext cx="6347714" cy="581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lnSpc>
                <a:spcPct val="90000"/>
              </a:lnSpc>
            </a:pPr>
            <a:r>
              <a:rPr lang="en-US" sz="4700" kern="1200" dirty="0">
                <a:solidFill>
                  <a:srgbClr val="FFFFFF"/>
                </a:solidFill>
                <a:latin typeface="+mj-lt"/>
                <a:ea typeface="+mj-ea"/>
                <a:cs typeface="+mj-cs"/>
              </a:rPr>
              <a:t>SQL v/s NOSQL</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nosql">
            <a:extLst>
              <a:ext uri="{FF2B5EF4-FFF2-40B4-BE49-F238E27FC236}">
                <a16:creationId xmlns:a16="http://schemas.microsoft.com/office/drawing/2014/main" id="{16BA11BE-0AA8-40F8-96D2-1883F2DC76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0030" y="2956659"/>
            <a:ext cx="8622615" cy="310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434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3779</Words>
  <Application>Microsoft Office PowerPoint</Application>
  <PresentationFormat>On-screen Show (4:3)</PresentationFormat>
  <Paragraphs>508</Paragraphs>
  <Slides>82</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Rockwell</vt:lpstr>
      <vt:lpstr>Trebuchet MS</vt:lpstr>
      <vt:lpstr>Wingdings</vt:lpstr>
      <vt:lpstr>Wingdings 3</vt:lpstr>
      <vt:lpstr>Facet</vt:lpstr>
      <vt:lpstr>PowerPoint Presentation</vt:lpstr>
      <vt:lpstr>Agenda(Summarised)</vt:lpstr>
      <vt:lpstr>Agenda(Summarised)</vt:lpstr>
      <vt:lpstr>RDBMS – The Good &amp; Bad</vt:lpstr>
      <vt:lpstr>RDBMS – The Good &amp; Bad</vt:lpstr>
      <vt:lpstr>The need for NOSQL</vt:lpstr>
      <vt:lpstr>Welcome to NOSQL World</vt:lpstr>
      <vt:lpstr>RDBMS v/s NOSQL</vt:lpstr>
      <vt:lpstr>SQL v/s NOSQL</vt:lpstr>
      <vt:lpstr>What NOSQL brings in?</vt:lpstr>
      <vt:lpstr>Features of NOSQL</vt:lpstr>
      <vt:lpstr>Few NOSQL DBs</vt:lpstr>
      <vt:lpstr>RDBMS =&gt; ACID</vt:lpstr>
      <vt:lpstr>NOSQL =&gt; BASE</vt:lpstr>
      <vt:lpstr>CAP Theorem</vt:lpstr>
      <vt:lpstr>Introduction to MongoDB</vt:lpstr>
      <vt:lpstr>MongoDB Document &amp; JSON/BSON</vt:lpstr>
      <vt:lpstr>Features of MongoDB</vt:lpstr>
      <vt:lpstr>Common Use Cases</vt:lpstr>
      <vt:lpstr>Who uses MongoDB</vt:lpstr>
      <vt:lpstr>Installing MongoDB</vt:lpstr>
      <vt:lpstr>PowerPoint Presentation</vt:lpstr>
      <vt:lpstr>PowerPoint Presentation</vt:lpstr>
      <vt:lpstr>Mongo Shell </vt:lpstr>
      <vt:lpstr>MongoDB – Data Model</vt:lpstr>
      <vt:lpstr>CRUD operations in MongoDB</vt:lpstr>
      <vt:lpstr>Insert Document</vt:lpstr>
      <vt:lpstr>Insert Multiple Documents</vt:lpstr>
      <vt:lpstr>Insert Documents </vt:lpstr>
      <vt:lpstr>Insert Documents </vt:lpstr>
      <vt:lpstr>Query  Documents </vt:lpstr>
      <vt:lpstr>Query  Documents </vt:lpstr>
      <vt:lpstr>Update</vt:lpstr>
      <vt:lpstr>Update  Documents </vt:lpstr>
      <vt:lpstr>Delete</vt:lpstr>
      <vt:lpstr>Delete</vt:lpstr>
      <vt:lpstr>Delete  Documents </vt:lpstr>
      <vt:lpstr>Cursors</vt:lpstr>
      <vt:lpstr>BulkWrite</vt:lpstr>
      <vt:lpstr>MongoDB CRUD- Few Things</vt:lpstr>
      <vt:lpstr>Indexing</vt:lpstr>
      <vt:lpstr>Index Prefixes</vt:lpstr>
      <vt:lpstr>Indexes  </vt:lpstr>
      <vt:lpstr>Aggregation  </vt:lpstr>
      <vt:lpstr>MongoDB Database Design</vt:lpstr>
      <vt:lpstr>MongoDB Design - References</vt:lpstr>
      <vt:lpstr>MongoDB Design - References</vt:lpstr>
      <vt:lpstr>MongoDB Design - References</vt:lpstr>
      <vt:lpstr>MongoDB Design – Two way References</vt:lpstr>
      <vt:lpstr>MongoDB Design – Denormalize where Necessary</vt:lpstr>
      <vt:lpstr>MongoDB – Design Tips</vt:lpstr>
      <vt:lpstr>MongoDB &amp; Security</vt:lpstr>
      <vt:lpstr>Replication in MongoDB</vt:lpstr>
      <vt:lpstr>Replication in MongoDB</vt:lpstr>
      <vt:lpstr>Replication in MongoDB</vt:lpstr>
      <vt:lpstr>Sharding in MongoDB</vt:lpstr>
      <vt:lpstr>Sharding in MongoDB</vt:lpstr>
      <vt:lpstr>Sharding in MongoDB</vt:lpstr>
      <vt:lpstr>Sharding in MongoDB</vt:lpstr>
      <vt:lpstr>Sharding in MongoDB</vt:lpstr>
      <vt:lpstr> MongoDB – Sharding &amp; Chunking</vt:lpstr>
      <vt:lpstr>MongoDB – Distributed Queries -Read</vt:lpstr>
      <vt:lpstr>MongoDB – Distributed Queries</vt:lpstr>
      <vt:lpstr>MongoDB – Distributed Queries</vt:lpstr>
      <vt:lpstr>MongoDB – Distributed Queries</vt:lpstr>
      <vt:lpstr>MongoDB – Distributed Queries</vt:lpstr>
      <vt:lpstr>MongoDB – Write Operations</vt:lpstr>
      <vt:lpstr>MongoDB – Write Operations</vt:lpstr>
      <vt:lpstr>MongoDB &amp; Cloud</vt:lpstr>
      <vt:lpstr>MongoDB &amp; Cloud</vt:lpstr>
      <vt:lpstr>MongoDB &amp; Cloud</vt:lpstr>
      <vt:lpstr>MongoDB Atlas</vt:lpstr>
      <vt:lpstr>MongoDB Compass</vt:lpstr>
      <vt:lpstr>ReturnKey</vt:lpstr>
      <vt:lpstr>MongoDB Regex</vt:lpstr>
      <vt:lpstr>MongoDB Cursor</vt:lpstr>
      <vt:lpstr>MongoDB Application Design -.Normalisation Vs DeNormalization</vt:lpstr>
      <vt:lpstr>Examples of Data Representation</vt:lpstr>
      <vt:lpstr>Optimization of Data Manipulation</vt:lpstr>
      <vt:lpstr>When NOT to use MongoDB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Milind Joshi</dc:creator>
  <cp:lastModifiedBy>Milind Joshi</cp:lastModifiedBy>
  <cp:revision>61</cp:revision>
  <dcterms:created xsi:type="dcterms:W3CDTF">2019-01-15T05:12:02Z</dcterms:created>
  <dcterms:modified xsi:type="dcterms:W3CDTF">2019-01-15T17:49:59Z</dcterms:modified>
</cp:coreProperties>
</file>