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147375589" r:id="rId6"/>
    <p:sldId id="4848" r:id="rId7"/>
    <p:sldId id="2147375598" r:id="rId8"/>
    <p:sldId id="2147375597" r:id="rId9"/>
    <p:sldId id="2147375599" r:id="rId10"/>
    <p:sldId id="2147375600" r:id="rId11"/>
    <p:sldId id="2147375601" r:id="rId12"/>
    <p:sldId id="1633"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4B17AE-5BF1-4A74-B9BC-6D49473FC34C}" v="31" dt="2024-09-01T17:59:10.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Mahendra SBOBNG-PTIV/IB" userId="46236ead-755c-42fd-ab80-d5097f10a71e" providerId="ADAL" clId="{B74B17AE-5BF1-4A74-B9BC-6D49473FC34C}"/>
    <pc:docChg chg="undo custSel addSld delSld modSld sldOrd">
      <pc:chgData name="Kumar, Mahendra SBOBNG-PTIV/IB" userId="46236ead-755c-42fd-ab80-d5097f10a71e" providerId="ADAL" clId="{B74B17AE-5BF1-4A74-B9BC-6D49473FC34C}" dt="2024-09-01T18:01:39.938" v="1692"/>
      <pc:docMkLst>
        <pc:docMk/>
      </pc:docMkLst>
      <pc:sldChg chg="modSp mod">
        <pc:chgData name="Kumar, Mahendra SBOBNG-PTIV/IB" userId="46236ead-755c-42fd-ab80-d5097f10a71e" providerId="ADAL" clId="{B74B17AE-5BF1-4A74-B9BC-6D49473FC34C}" dt="2024-08-29T14:34:35.082" v="58" actId="20577"/>
        <pc:sldMkLst>
          <pc:docMk/>
          <pc:sldMk cId="3267775274" sldId="256"/>
        </pc:sldMkLst>
        <pc:spChg chg="mod">
          <ac:chgData name="Kumar, Mahendra SBOBNG-PTIV/IB" userId="46236ead-755c-42fd-ab80-d5097f10a71e" providerId="ADAL" clId="{B74B17AE-5BF1-4A74-B9BC-6D49473FC34C}" dt="2024-08-29T14:34:35.082" v="58" actId="20577"/>
          <ac:spMkLst>
            <pc:docMk/>
            <pc:sldMk cId="3267775274" sldId="256"/>
            <ac:spMk id="6" creationId="{0C37A4A8-A3C7-407F-B123-88E2E165C827}"/>
          </ac:spMkLst>
        </pc:spChg>
      </pc:sldChg>
      <pc:sldChg chg="addSp delSp modSp mod">
        <pc:chgData name="Kumar, Mahendra SBOBNG-PTIV/IB" userId="46236ead-755c-42fd-ab80-d5097f10a71e" providerId="ADAL" clId="{B74B17AE-5BF1-4A74-B9BC-6D49473FC34C}" dt="2024-08-30T04:18:08.485" v="1580" actId="1076"/>
        <pc:sldMkLst>
          <pc:docMk/>
          <pc:sldMk cId="867832184" sldId="2147375589"/>
        </pc:sldMkLst>
        <pc:spChg chg="del mod">
          <ac:chgData name="Kumar, Mahendra SBOBNG-PTIV/IB" userId="46236ead-755c-42fd-ab80-d5097f10a71e" providerId="ADAL" clId="{B74B17AE-5BF1-4A74-B9BC-6D49473FC34C}" dt="2024-08-30T04:18:06.435" v="1579" actId="478"/>
          <ac:spMkLst>
            <pc:docMk/>
            <pc:sldMk cId="867832184" sldId="2147375589"/>
            <ac:spMk id="11" creationId="{CE0DDF5F-FE47-F9A2-FE84-53B63DFF494D}"/>
          </ac:spMkLst>
        </pc:spChg>
        <pc:picChg chg="del">
          <ac:chgData name="Kumar, Mahendra SBOBNG-PTIV/IB" userId="46236ead-755c-42fd-ab80-d5097f10a71e" providerId="ADAL" clId="{B74B17AE-5BF1-4A74-B9BC-6D49473FC34C}" dt="2024-08-30T03:26:07.412" v="1549" actId="478"/>
          <ac:picMkLst>
            <pc:docMk/>
            <pc:sldMk cId="867832184" sldId="2147375589"/>
            <ac:picMk id="6" creationId="{6FF0EB58-C5B3-33CB-BB45-6C497507A0DF}"/>
          </ac:picMkLst>
        </pc:picChg>
        <pc:picChg chg="add mod">
          <ac:chgData name="Kumar, Mahendra SBOBNG-PTIV/IB" userId="46236ead-755c-42fd-ab80-d5097f10a71e" providerId="ADAL" clId="{B74B17AE-5BF1-4A74-B9BC-6D49473FC34C}" dt="2024-08-30T04:18:08.485" v="1580" actId="1076"/>
          <ac:picMkLst>
            <pc:docMk/>
            <pc:sldMk cId="867832184" sldId="2147375589"/>
            <ac:picMk id="2050" creationId="{DC77788C-A6F3-0F18-CB3B-D9A67B713004}"/>
          </ac:picMkLst>
        </pc:picChg>
      </pc:sldChg>
      <pc:sldChg chg="addSp modSp mod ord">
        <pc:chgData name="Kumar, Mahendra SBOBNG-PTIV/IB" userId="46236ead-755c-42fd-ab80-d5097f10a71e" providerId="ADAL" clId="{B74B17AE-5BF1-4A74-B9BC-6D49473FC34C}" dt="2024-08-30T03:23:37.973" v="1548" actId="14100"/>
        <pc:sldMkLst>
          <pc:docMk/>
          <pc:sldMk cId="245881457" sldId="2147375597"/>
        </pc:sldMkLst>
        <pc:spChg chg="mod">
          <ac:chgData name="Kumar, Mahendra SBOBNG-PTIV/IB" userId="46236ead-755c-42fd-ab80-d5097f10a71e" providerId="ADAL" clId="{B74B17AE-5BF1-4A74-B9BC-6D49473FC34C}" dt="2024-08-29T14:35:39.479" v="85" actId="20577"/>
          <ac:spMkLst>
            <pc:docMk/>
            <pc:sldMk cId="245881457" sldId="2147375597"/>
            <ac:spMk id="3" creationId="{CEA128C4-A0BC-A895-713C-306E7FF62894}"/>
          </ac:spMkLst>
        </pc:spChg>
        <pc:spChg chg="mod">
          <ac:chgData name="Kumar, Mahendra SBOBNG-PTIV/IB" userId="46236ead-755c-42fd-ab80-d5097f10a71e" providerId="ADAL" clId="{B74B17AE-5BF1-4A74-B9BC-6D49473FC34C}" dt="2024-08-29T15:06:11.738" v="1411" actId="255"/>
          <ac:spMkLst>
            <pc:docMk/>
            <pc:sldMk cId="245881457" sldId="2147375597"/>
            <ac:spMk id="11" creationId="{DE9F1BE0-7910-FA1B-DCE8-56EFD1E4FC09}"/>
          </ac:spMkLst>
        </pc:spChg>
        <pc:spChg chg="mod">
          <ac:chgData name="Kumar, Mahendra SBOBNG-PTIV/IB" userId="46236ead-755c-42fd-ab80-d5097f10a71e" providerId="ADAL" clId="{B74B17AE-5BF1-4A74-B9BC-6D49473FC34C}" dt="2024-08-30T03:21:11.532" v="1539" actId="20577"/>
          <ac:spMkLst>
            <pc:docMk/>
            <pc:sldMk cId="245881457" sldId="2147375597"/>
            <ac:spMk id="12" creationId="{E53E5C3F-4D2B-B85F-E592-E58E032C664C}"/>
          </ac:spMkLst>
        </pc:spChg>
        <pc:picChg chg="add mod">
          <ac:chgData name="Kumar, Mahendra SBOBNG-PTIV/IB" userId="46236ead-755c-42fd-ab80-d5097f10a71e" providerId="ADAL" clId="{B74B17AE-5BF1-4A74-B9BC-6D49473FC34C}" dt="2024-08-30T03:23:37.973" v="1548" actId="14100"/>
          <ac:picMkLst>
            <pc:docMk/>
            <pc:sldMk cId="245881457" sldId="2147375597"/>
            <ac:picMk id="1026" creationId="{841C14F7-AB30-7A8B-D521-4103A382BE61}"/>
          </ac:picMkLst>
        </pc:picChg>
      </pc:sldChg>
      <pc:sldChg chg="new del">
        <pc:chgData name="Kumar, Mahendra SBOBNG-PTIV/IB" userId="46236ead-755c-42fd-ab80-d5097f10a71e" providerId="ADAL" clId="{B74B17AE-5BF1-4A74-B9BC-6D49473FC34C}" dt="2024-08-29T14:46:56.654" v="593" actId="47"/>
        <pc:sldMkLst>
          <pc:docMk/>
          <pc:sldMk cId="394283389" sldId="2147375598"/>
        </pc:sldMkLst>
      </pc:sldChg>
      <pc:sldChg chg="addSp modSp add mod">
        <pc:chgData name="Kumar, Mahendra SBOBNG-PTIV/IB" userId="46236ead-755c-42fd-ab80-d5097f10a71e" providerId="ADAL" clId="{B74B17AE-5BF1-4A74-B9BC-6D49473FC34C}" dt="2024-08-30T03:20:46.925" v="1481" actId="1076"/>
        <pc:sldMkLst>
          <pc:docMk/>
          <pc:sldMk cId="1001252132" sldId="2147375598"/>
        </pc:sldMkLst>
        <pc:spChg chg="mod">
          <ac:chgData name="Kumar, Mahendra SBOBNG-PTIV/IB" userId="46236ead-755c-42fd-ab80-d5097f10a71e" providerId="ADAL" clId="{B74B17AE-5BF1-4A74-B9BC-6D49473FC34C}" dt="2024-08-29T14:50:29.979" v="734" actId="255"/>
          <ac:spMkLst>
            <pc:docMk/>
            <pc:sldMk cId="1001252132" sldId="2147375598"/>
            <ac:spMk id="11" creationId="{DE9F1BE0-7910-FA1B-DCE8-56EFD1E4FC09}"/>
          </ac:spMkLst>
        </pc:spChg>
        <pc:spChg chg="mod">
          <ac:chgData name="Kumar, Mahendra SBOBNG-PTIV/IB" userId="46236ead-755c-42fd-ab80-d5097f10a71e" providerId="ADAL" clId="{B74B17AE-5BF1-4A74-B9BC-6D49473FC34C}" dt="2024-08-30T03:19:18.769" v="1472" actId="20577"/>
          <ac:spMkLst>
            <pc:docMk/>
            <pc:sldMk cId="1001252132" sldId="2147375598"/>
            <ac:spMk id="12" creationId="{E53E5C3F-4D2B-B85F-E592-E58E032C664C}"/>
          </ac:spMkLst>
        </pc:spChg>
        <pc:picChg chg="add mod modCrop">
          <ac:chgData name="Kumar, Mahendra SBOBNG-PTIV/IB" userId="46236ead-755c-42fd-ab80-d5097f10a71e" providerId="ADAL" clId="{B74B17AE-5BF1-4A74-B9BC-6D49473FC34C}" dt="2024-08-30T03:20:46.925" v="1481" actId="1076"/>
          <ac:picMkLst>
            <pc:docMk/>
            <pc:sldMk cId="1001252132" sldId="2147375598"/>
            <ac:picMk id="5" creationId="{5CE2A148-5972-C02B-AAAD-1327CE932B18}"/>
          </ac:picMkLst>
        </pc:picChg>
      </pc:sldChg>
      <pc:sldChg chg="addSp delSp modSp add mod">
        <pc:chgData name="Kumar, Mahendra SBOBNG-PTIV/IB" userId="46236ead-755c-42fd-ab80-d5097f10a71e" providerId="ADAL" clId="{B74B17AE-5BF1-4A74-B9BC-6D49473FC34C}" dt="2024-09-01T17:53:51.908" v="1609" actId="1076"/>
        <pc:sldMkLst>
          <pc:docMk/>
          <pc:sldMk cId="1556385183" sldId="2147375599"/>
        </pc:sldMkLst>
        <pc:spChg chg="mod">
          <ac:chgData name="Kumar, Mahendra SBOBNG-PTIV/IB" userId="46236ead-755c-42fd-ab80-d5097f10a71e" providerId="ADAL" clId="{B74B17AE-5BF1-4A74-B9BC-6D49473FC34C}" dt="2024-09-01T17:53:13.342" v="1606" actId="20577"/>
          <ac:spMkLst>
            <pc:docMk/>
            <pc:sldMk cId="1556385183" sldId="2147375599"/>
            <ac:spMk id="11" creationId="{DE9F1BE0-7910-FA1B-DCE8-56EFD1E4FC09}"/>
          </ac:spMkLst>
        </pc:spChg>
        <pc:picChg chg="add mod">
          <ac:chgData name="Kumar, Mahendra SBOBNG-PTIV/IB" userId="46236ead-755c-42fd-ab80-d5097f10a71e" providerId="ADAL" clId="{B74B17AE-5BF1-4A74-B9BC-6D49473FC34C}" dt="2024-09-01T17:53:51.908" v="1609" actId="1076"/>
          <ac:picMkLst>
            <pc:docMk/>
            <pc:sldMk cId="1556385183" sldId="2147375599"/>
            <ac:picMk id="2" creationId="{6806470C-30F4-815B-9809-08712F055CFC}"/>
          </ac:picMkLst>
        </pc:picChg>
        <pc:picChg chg="del">
          <ac:chgData name="Kumar, Mahendra SBOBNG-PTIV/IB" userId="46236ead-755c-42fd-ab80-d5097f10a71e" providerId="ADAL" clId="{B74B17AE-5BF1-4A74-B9BC-6D49473FC34C}" dt="2024-09-01T17:53:46.969" v="1607" actId="478"/>
          <ac:picMkLst>
            <pc:docMk/>
            <pc:sldMk cId="1556385183" sldId="2147375599"/>
            <ac:picMk id="1026" creationId="{841C14F7-AB30-7A8B-D521-4103A382BE61}"/>
          </ac:picMkLst>
        </pc:picChg>
      </pc:sldChg>
      <pc:sldChg chg="del">
        <pc:chgData name="Kumar, Mahendra SBOBNG-PTIV/IB" userId="46236ead-755c-42fd-ab80-d5097f10a71e" providerId="ADAL" clId="{B74B17AE-5BF1-4A74-B9BC-6D49473FC34C}" dt="2024-08-29T14:35:14.261" v="59" actId="47"/>
        <pc:sldMkLst>
          <pc:docMk/>
          <pc:sldMk cId="1181112711" sldId="2147375600"/>
        </pc:sldMkLst>
      </pc:sldChg>
      <pc:sldChg chg="addSp delSp modSp add mod">
        <pc:chgData name="Kumar, Mahendra SBOBNG-PTIV/IB" userId="46236ead-755c-42fd-ab80-d5097f10a71e" providerId="ADAL" clId="{B74B17AE-5BF1-4A74-B9BC-6D49473FC34C}" dt="2024-09-01T17:59:15.258" v="1645" actId="1076"/>
        <pc:sldMkLst>
          <pc:docMk/>
          <pc:sldMk cId="2365839735" sldId="2147375600"/>
        </pc:sldMkLst>
        <pc:spChg chg="mod">
          <ac:chgData name="Kumar, Mahendra SBOBNG-PTIV/IB" userId="46236ead-755c-42fd-ab80-d5097f10a71e" providerId="ADAL" clId="{B74B17AE-5BF1-4A74-B9BC-6D49473FC34C}" dt="2024-09-01T17:58:24.062" v="1641" actId="20577"/>
          <ac:spMkLst>
            <pc:docMk/>
            <pc:sldMk cId="2365839735" sldId="2147375600"/>
            <ac:spMk id="3" creationId="{CEA128C4-A0BC-A895-713C-306E7FF62894}"/>
          </ac:spMkLst>
        </pc:spChg>
        <pc:spChg chg="mod">
          <ac:chgData name="Kumar, Mahendra SBOBNG-PTIV/IB" userId="46236ead-755c-42fd-ab80-d5097f10a71e" providerId="ADAL" clId="{B74B17AE-5BF1-4A74-B9BC-6D49473FC34C}" dt="2024-09-01T17:58:58.203" v="1642"/>
          <ac:spMkLst>
            <pc:docMk/>
            <pc:sldMk cId="2365839735" sldId="2147375600"/>
            <ac:spMk id="11" creationId="{DE9F1BE0-7910-FA1B-DCE8-56EFD1E4FC09}"/>
          </ac:spMkLst>
        </pc:spChg>
        <pc:picChg chg="del">
          <ac:chgData name="Kumar, Mahendra SBOBNG-PTIV/IB" userId="46236ead-755c-42fd-ab80-d5097f10a71e" providerId="ADAL" clId="{B74B17AE-5BF1-4A74-B9BC-6D49473FC34C}" dt="2024-09-01T17:59:09.116" v="1643" actId="478"/>
          <ac:picMkLst>
            <pc:docMk/>
            <pc:sldMk cId="2365839735" sldId="2147375600"/>
            <ac:picMk id="2" creationId="{6806470C-30F4-815B-9809-08712F055CFC}"/>
          </ac:picMkLst>
        </pc:picChg>
        <pc:picChg chg="add mod">
          <ac:chgData name="Kumar, Mahendra SBOBNG-PTIV/IB" userId="46236ead-755c-42fd-ab80-d5097f10a71e" providerId="ADAL" clId="{B74B17AE-5BF1-4A74-B9BC-6D49473FC34C}" dt="2024-09-01T17:59:15.258" v="1645" actId="1076"/>
          <ac:picMkLst>
            <pc:docMk/>
            <pc:sldMk cId="2365839735" sldId="2147375600"/>
            <ac:picMk id="5" creationId="{2899C533-B34E-8D55-A13B-446FD2569AE5}"/>
          </ac:picMkLst>
        </pc:picChg>
      </pc:sldChg>
      <pc:sldChg chg="modSp add mod">
        <pc:chgData name="Kumar, Mahendra SBOBNG-PTIV/IB" userId="46236ead-755c-42fd-ab80-d5097f10a71e" providerId="ADAL" clId="{B74B17AE-5BF1-4A74-B9BC-6D49473FC34C}" dt="2024-09-01T18:01:39.938" v="1692"/>
        <pc:sldMkLst>
          <pc:docMk/>
          <pc:sldMk cId="2898327358" sldId="2147375601"/>
        </pc:sldMkLst>
        <pc:spChg chg="mod">
          <ac:chgData name="Kumar, Mahendra SBOBNG-PTIV/IB" userId="46236ead-755c-42fd-ab80-d5097f10a71e" providerId="ADAL" clId="{B74B17AE-5BF1-4A74-B9BC-6D49473FC34C}" dt="2024-09-01T18:00:31.631" v="1668"/>
          <ac:spMkLst>
            <pc:docMk/>
            <pc:sldMk cId="2898327358" sldId="2147375601"/>
            <ac:spMk id="3" creationId="{CEA128C4-A0BC-A895-713C-306E7FF62894}"/>
          </ac:spMkLst>
        </pc:spChg>
        <pc:spChg chg="mod">
          <ac:chgData name="Kumar, Mahendra SBOBNG-PTIV/IB" userId="46236ead-755c-42fd-ab80-d5097f10a71e" providerId="ADAL" clId="{B74B17AE-5BF1-4A74-B9BC-6D49473FC34C}" dt="2024-09-01T18:01:39.938" v="1692"/>
          <ac:spMkLst>
            <pc:docMk/>
            <pc:sldMk cId="2898327358" sldId="2147375601"/>
            <ac:spMk id="11" creationId="{DE9F1BE0-7910-FA1B-DCE8-56EFD1E4FC09}"/>
          </ac:spMkLst>
        </pc:spChg>
      </pc:sldChg>
      <pc:sldChg chg="del">
        <pc:chgData name="Kumar, Mahendra SBOBNG-PTIV/IB" userId="46236ead-755c-42fd-ab80-d5097f10a71e" providerId="ADAL" clId="{B74B17AE-5BF1-4A74-B9BC-6D49473FC34C}" dt="2024-08-29T14:35:15.485" v="60" actId="47"/>
        <pc:sldMkLst>
          <pc:docMk/>
          <pc:sldMk cId="3233747587" sldId="2147375601"/>
        </pc:sldMkLst>
      </pc:sldChg>
      <pc:sldChg chg="del">
        <pc:chgData name="Kumar, Mahendra SBOBNG-PTIV/IB" userId="46236ead-755c-42fd-ab80-d5097f10a71e" providerId="ADAL" clId="{B74B17AE-5BF1-4A74-B9BC-6D49473FC34C}" dt="2024-08-29T14:35:16.008" v="61" actId="47"/>
        <pc:sldMkLst>
          <pc:docMk/>
          <pc:sldMk cId="832949157" sldId="2147375602"/>
        </pc:sldMkLst>
      </pc:sldChg>
      <pc:sldChg chg="del">
        <pc:chgData name="Kumar, Mahendra SBOBNG-PTIV/IB" userId="46236ead-755c-42fd-ab80-d5097f10a71e" providerId="ADAL" clId="{B74B17AE-5BF1-4A74-B9BC-6D49473FC34C}" dt="2024-08-29T14:35:19.215" v="62" actId="47"/>
        <pc:sldMkLst>
          <pc:docMk/>
          <pc:sldMk cId="3971512377" sldId="2147375603"/>
        </pc:sldMkLst>
      </pc:sldChg>
      <pc:sldChg chg="del">
        <pc:chgData name="Kumar, Mahendra SBOBNG-PTIV/IB" userId="46236ead-755c-42fd-ab80-d5097f10a71e" providerId="ADAL" clId="{B74B17AE-5BF1-4A74-B9BC-6D49473FC34C}" dt="2024-08-29T14:35:19.626" v="63" actId="47"/>
        <pc:sldMkLst>
          <pc:docMk/>
          <pc:sldMk cId="3179805674" sldId="2147375604"/>
        </pc:sldMkLst>
      </pc:sldChg>
      <pc:sldChg chg="del">
        <pc:chgData name="Kumar, Mahendra SBOBNG-PTIV/IB" userId="46236ead-755c-42fd-ab80-d5097f10a71e" providerId="ADAL" clId="{B74B17AE-5BF1-4A74-B9BC-6D49473FC34C}" dt="2024-08-29T14:35:19.853" v="64" actId="47"/>
        <pc:sldMkLst>
          <pc:docMk/>
          <pc:sldMk cId="86366928" sldId="2147375605"/>
        </pc:sldMkLst>
      </pc:sldChg>
      <pc:sldChg chg="del">
        <pc:chgData name="Kumar, Mahendra SBOBNG-PTIV/IB" userId="46236ead-755c-42fd-ab80-d5097f10a71e" providerId="ADAL" clId="{B74B17AE-5BF1-4A74-B9BC-6D49473FC34C}" dt="2024-08-29T14:35:20.068" v="65" actId="47"/>
        <pc:sldMkLst>
          <pc:docMk/>
          <pc:sldMk cId="2653617092" sldId="2147375606"/>
        </pc:sldMkLst>
      </pc:sldChg>
      <pc:sldChg chg="del">
        <pc:chgData name="Kumar, Mahendra SBOBNG-PTIV/IB" userId="46236ead-755c-42fd-ab80-d5097f10a71e" providerId="ADAL" clId="{B74B17AE-5BF1-4A74-B9BC-6D49473FC34C}" dt="2024-08-29T14:35:20.299" v="66" actId="47"/>
        <pc:sldMkLst>
          <pc:docMk/>
          <pc:sldMk cId="2340944189" sldId="2147375607"/>
        </pc:sldMkLst>
      </pc:sldChg>
      <pc:sldChg chg="del">
        <pc:chgData name="Kumar, Mahendra SBOBNG-PTIV/IB" userId="46236ead-755c-42fd-ab80-d5097f10a71e" providerId="ADAL" clId="{B74B17AE-5BF1-4A74-B9BC-6D49473FC34C}" dt="2024-08-29T14:35:20.529" v="67" actId="47"/>
        <pc:sldMkLst>
          <pc:docMk/>
          <pc:sldMk cId="3159148252" sldId="2147375608"/>
        </pc:sldMkLst>
      </pc:sldChg>
      <pc:sldChg chg="del">
        <pc:chgData name="Kumar, Mahendra SBOBNG-PTIV/IB" userId="46236ead-755c-42fd-ab80-d5097f10a71e" providerId="ADAL" clId="{B74B17AE-5BF1-4A74-B9BC-6D49473FC34C}" dt="2024-08-29T14:35:20.772" v="68" actId="47"/>
        <pc:sldMkLst>
          <pc:docMk/>
          <pc:sldMk cId="3070204084" sldId="2147375609"/>
        </pc:sldMkLst>
      </pc:sldChg>
      <pc:sldChg chg="del">
        <pc:chgData name="Kumar, Mahendra SBOBNG-PTIV/IB" userId="46236ead-755c-42fd-ab80-d5097f10a71e" providerId="ADAL" clId="{B74B17AE-5BF1-4A74-B9BC-6D49473FC34C}" dt="2024-08-29T14:35:21.279" v="69" actId="47"/>
        <pc:sldMkLst>
          <pc:docMk/>
          <pc:sldMk cId="12943417" sldId="2147375610"/>
        </pc:sldMkLst>
      </pc:sldChg>
      <pc:sldChg chg="del">
        <pc:chgData name="Kumar, Mahendra SBOBNG-PTIV/IB" userId="46236ead-755c-42fd-ab80-d5097f10a71e" providerId="ADAL" clId="{B74B17AE-5BF1-4A74-B9BC-6D49473FC34C}" dt="2024-08-29T14:35:21.728" v="70" actId="47"/>
        <pc:sldMkLst>
          <pc:docMk/>
          <pc:sldMk cId="3754613224" sldId="2147375611"/>
        </pc:sldMkLst>
      </pc:sldChg>
      <pc:sldChg chg="del">
        <pc:chgData name="Kumar, Mahendra SBOBNG-PTIV/IB" userId="46236ead-755c-42fd-ab80-d5097f10a71e" providerId="ADAL" clId="{B74B17AE-5BF1-4A74-B9BC-6D49473FC34C}" dt="2024-08-29T14:35:22.102" v="71" actId="47"/>
        <pc:sldMkLst>
          <pc:docMk/>
          <pc:sldMk cId="660662221" sldId="2147375612"/>
        </pc:sldMkLst>
      </pc:sldChg>
      <pc:sldChg chg="del">
        <pc:chgData name="Kumar, Mahendra SBOBNG-PTIV/IB" userId="46236ead-755c-42fd-ab80-d5097f10a71e" providerId="ADAL" clId="{B74B17AE-5BF1-4A74-B9BC-6D49473FC34C}" dt="2024-08-29T14:35:22.446" v="72" actId="47"/>
        <pc:sldMkLst>
          <pc:docMk/>
          <pc:sldMk cId="1148838763" sldId="2147375613"/>
        </pc:sldMkLst>
      </pc:sldChg>
      <pc:sldChg chg="del">
        <pc:chgData name="Kumar, Mahendra SBOBNG-PTIV/IB" userId="46236ead-755c-42fd-ab80-d5097f10a71e" providerId="ADAL" clId="{B74B17AE-5BF1-4A74-B9BC-6D49473FC34C}" dt="2024-08-29T14:35:22.805" v="73" actId="47"/>
        <pc:sldMkLst>
          <pc:docMk/>
          <pc:sldMk cId="3865850111" sldId="2147375614"/>
        </pc:sldMkLst>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Kumar, Mahendra SBOBNG-PTIV/IB" userId="46236ead-755c-42fd-ab80-d5097f10a71e" providerId="ADAL" clId="{0991162B-374C-410F-BE05-2F90E426A109}"/>
    <pc:docChg chg="undo custSel modSld">
      <pc:chgData name="Kumar, Mahendra SBOBNG-PTIV/IB" userId="46236ead-755c-42fd-ab80-d5097f10a71e" providerId="ADAL" clId="{0991162B-374C-410F-BE05-2F90E426A109}" dt="2024-08-29T14:04:55.533" v="174" actId="1076"/>
      <pc:docMkLst>
        <pc:docMk/>
      </pc:docMkLst>
      <pc:sldChg chg="modSp mod">
        <pc:chgData name="Kumar, Mahendra SBOBNG-PTIV/IB" userId="46236ead-755c-42fd-ab80-d5097f10a71e" providerId="ADAL" clId="{0991162B-374C-410F-BE05-2F90E426A109}" dt="2024-08-29T13:58:34.955" v="22" actId="20577"/>
        <pc:sldMkLst>
          <pc:docMk/>
          <pc:sldMk cId="3267775274" sldId="256"/>
        </pc:sldMkLst>
        <pc:spChg chg="mod">
          <ac:chgData name="Kumar, Mahendra SBOBNG-PTIV/IB" userId="46236ead-755c-42fd-ab80-d5097f10a71e" providerId="ADAL" clId="{0991162B-374C-410F-BE05-2F90E426A109}" dt="2024-08-29T13:58:34.955" v="22" actId="20577"/>
          <ac:spMkLst>
            <pc:docMk/>
            <pc:sldMk cId="3267775274" sldId="256"/>
            <ac:spMk id="6" creationId="{0C37A4A8-A3C7-407F-B123-88E2E165C827}"/>
          </ac:spMkLst>
        </pc:spChg>
        <pc:spChg chg="mod">
          <ac:chgData name="Kumar, Mahendra SBOBNG-PTIV/IB" userId="46236ead-755c-42fd-ab80-d5097f10a71e" providerId="ADAL" clId="{0991162B-374C-410F-BE05-2F90E426A109}" dt="2024-08-29T13:58:25.265" v="19" actId="20577"/>
          <ac:spMkLst>
            <pc:docMk/>
            <pc:sldMk cId="3267775274" sldId="256"/>
            <ac:spMk id="12" creationId="{8A24547F-8A92-CDC5-A578-3733390534F2}"/>
          </ac:spMkLst>
        </pc:spChg>
      </pc:sldChg>
      <pc:sldChg chg="addSp delSp modSp mod">
        <pc:chgData name="Kumar, Mahendra SBOBNG-PTIV/IB" userId="46236ead-755c-42fd-ab80-d5097f10a71e" providerId="ADAL" clId="{0991162B-374C-410F-BE05-2F90E426A109}" dt="2024-08-29T14:04:55.533" v="174" actId="1076"/>
        <pc:sldMkLst>
          <pc:docMk/>
          <pc:sldMk cId="867832184" sldId="2147375589"/>
        </pc:sldMkLst>
        <pc:spChg chg="mod">
          <ac:chgData name="Kumar, Mahendra SBOBNG-PTIV/IB" userId="46236ead-755c-42fd-ab80-d5097f10a71e" providerId="ADAL" clId="{0991162B-374C-410F-BE05-2F90E426A109}" dt="2024-08-29T13:59:56.337" v="138" actId="20577"/>
          <ac:spMkLst>
            <pc:docMk/>
            <pc:sldMk cId="867832184" sldId="2147375589"/>
            <ac:spMk id="10" creationId="{1119CB9E-042F-11E8-F683-654626D307B3}"/>
          </ac:spMkLst>
        </pc:spChg>
        <pc:spChg chg="mod">
          <ac:chgData name="Kumar, Mahendra SBOBNG-PTIV/IB" userId="46236ead-755c-42fd-ab80-d5097f10a71e" providerId="ADAL" clId="{0991162B-374C-410F-BE05-2F90E426A109}" dt="2024-08-29T14:04:46.921" v="173" actId="20577"/>
          <ac:spMkLst>
            <pc:docMk/>
            <pc:sldMk cId="867832184" sldId="2147375589"/>
            <ac:spMk id="11" creationId="{CE0DDF5F-FE47-F9A2-FE84-53B63DFF494D}"/>
          </ac:spMkLst>
        </pc:spChg>
        <pc:picChg chg="add mod">
          <ac:chgData name="Kumar, Mahendra SBOBNG-PTIV/IB" userId="46236ead-755c-42fd-ab80-d5097f10a71e" providerId="ADAL" clId="{0991162B-374C-410F-BE05-2F90E426A109}" dt="2024-08-29T14:04:55.533" v="174" actId="1076"/>
          <ac:picMkLst>
            <pc:docMk/>
            <pc:sldMk cId="867832184" sldId="2147375589"/>
            <ac:picMk id="6" creationId="{6FF0EB58-C5B3-33CB-BB45-6C497507A0DF}"/>
          </ac:picMkLst>
        </pc:picChg>
        <pc:picChg chg="add del mod">
          <ac:chgData name="Kumar, Mahendra SBOBNG-PTIV/IB" userId="46236ead-755c-42fd-ab80-d5097f10a71e" providerId="ADAL" clId="{0991162B-374C-410F-BE05-2F90E426A109}" dt="2024-08-29T14:04:01.973" v="144" actId="478"/>
          <ac:picMkLst>
            <pc:docMk/>
            <pc:sldMk cId="867832184" sldId="2147375589"/>
            <ac:picMk id="8" creationId="{6024F9E0-F0D1-51CC-DE14-142D4B87588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Learning from Technical Training</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Mahendra Kumar</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Dedication for improvement is what makes you perfect.</a:t>
            </a:r>
          </a:p>
          <a:p>
            <a:pPr marL="0" indent="0" algn="ctr">
              <a:buFont typeface="Arial" panose="020B0604020202020204" pitchFamily="34" charset="0"/>
              <a:buNone/>
            </a:pPr>
            <a:endParaRPr lang="en-US" sz="2000" dirty="0"/>
          </a:p>
        </p:txBody>
      </p:sp>
      <p:pic>
        <p:nvPicPr>
          <p:cNvPr id="2050" name="Picture 2" descr="45,700+ Rock Cycle Stock Photos, Pictures &amp; Royalty-Free Images - iStock">
            <a:extLst>
              <a:ext uri="{FF2B5EF4-FFF2-40B4-BE49-F238E27FC236}">
                <a16:creationId xmlns:a16="http://schemas.microsoft.com/office/drawing/2014/main" id="{DC77788C-A6F3-0F18-CB3B-D9A67B7130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831738"/>
            <a:ext cx="5349005"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Week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t>Key Learnings</a:t>
            </a:r>
          </a:p>
          <a:p>
            <a:pPr lvl="1"/>
            <a:r>
              <a:rPr lang="en-US" sz="2000" dirty="0"/>
              <a:t>Requirement Analysis</a:t>
            </a:r>
          </a:p>
          <a:p>
            <a:pPr lvl="1"/>
            <a:r>
              <a:rPr lang="en-US" sz="2000" dirty="0"/>
              <a:t>Management Techniques and Models</a:t>
            </a:r>
          </a:p>
          <a:p>
            <a:pPr lvl="1"/>
            <a:r>
              <a:rPr lang="en-US" sz="2000" dirty="0"/>
              <a:t>SDLC using AGILE methodology.</a:t>
            </a:r>
          </a:p>
          <a:p>
            <a:endParaRPr lang="en-US" sz="2000" dirty="0"/>
          </a:p>
          <a:p>
            <a:pPr>
              <a:buFont typeface="Wingdings" panose="05000000000000000000" pitchFamily="2" charset="2"/>
              <a:buChar char="Ø"/>
            </a:pPr>
            <a:r>
              <a:rPr lang="en-US" sz="2000" dirty="0"/>
              <a:t>Key takeaway</a:t>
            </a:r>
          </a:p>
          <a:p>
            <a:pPr lvl="1"/>
            <a:r>
              <a:rPr lang="en-US" sz="2000" dirty="0"/>
              <a:t>Functional and Non-functional Requirements.</a:t>
            </a:r>
          </a:p>
          <a:p>
            <a:pPr lvl="1"/>
            <a:r>
              <a:rPr lang="en-US" sz="2000" dirty="0"/>
              <a:t>Scenario, Class and Data based Models.</a:t>
            </a:r>
          </a:p>
          <a:p>
            <a:pPr lvl="1"/>
            <a:r>
              <a:rPr lang="en-US" sz="2000" dirty="0"/>
              <a:t>Scrum sprint following AGILE methodology.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5" name="Picture 4" descr="Light blue 3D cubes suspended on the air with a dark blue 3D cube on the surface">
            <a:extLst>
              <a:ext uri="{FF2B5EF4-FFF2-40B4-BE49-F238E27FC236}">
                <a16:creationId xmlns:a16="http://schemas.microsoft.com/office/drawing/2014/main" id="{5CE2A148-5972-C02B-AAAD-1327CE932B18}"/>
              </a:ext>
            </a:extLst>
          </p:cNvPr>
          <p:cNvPicPr>
            <a:picLocks noChangeAspect="1"/>
          </p:cNvPicPr>
          <p:nvPr/>
        </p:nvPicPr>
        <p:blipFill>
          <a:blip r:embed="rId7">
            <a:extLst>
              <a:ext uri="{28A0092B-C50C-407E-A947-70E740481C1C}">
                <a14:useLocalDpi xmlns:a14="http://schemas.microsoft.com/office/drawing/2010/main" val="0"/>
              </a:ext>
            </a:extLst>
          </a:blip>
          <a:srcRect r="35257"/>
          <a:stretch/>
        </p:blipFill>
        <p:spPr>
          <a:xfrm flipH="1">
            <a:off x="6736080" y="1860993"/>
            <a:ext cx="4124960" cy="3584068"/>
          </a:xfrm>
          <a:prstGeom prst="rect">
            <a:avLst/>
          </a:prstGeom>
        </p:spPr>
      </p:pic>
    </p:spTree>
    <p:extLst>
      <p:ext uri="{BB962C8B-B14F-4D97-AF65-F5344CB8AC3E}">
        <p14:creationId xmlns:p14="http://schemas.microsoft.com/office/powerpoint/2010/main" val="100125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Week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a:t>How do I personally see this concept implemented in the Energy sector</a:t>
            </a:r>
          </a:p>
          <a:p>
            <a:pPr lvl="1"/>
            <a:r>
              <a:rPr lang="en-US" sz="1800" dirty="0"/>
              <a:t>Management models in the energy sector are crucial for optimizing resources, reducing costs, and enhancing sustainability. They enable efficient decision-making, risk management, and alignment with regulatory standards.</a:t>
            </a:r>
          </a:p>
          <a:p>
            <a:pPr lvl="1"/>
            <a:r>
              <a:rPr lang="en-US" sz="1800" dirty="0"/>
              <a:t>The Scrum AGILE methodology is vital in the energy sector for enhancing project efficiency, adaptability, and collaboration. Scrum helps manage complex project, from renewable energy deployments to infrastructure upgrades, ensuring timely and cost-effective outcomes.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1026" name="Picture 2" descr="Scrum Framework in the SDLC">
            <a:extLst>
              <a:ext uri="{FF2B5EF4-FFF2-40B4-BE49-F238E27FC236}">
                <a16:creationId xmlns:a16="http://schemas.microsoft.com/office/drawing/2014/main" id="{841C14F7-AB30-7A8B-D521-4103A382BE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799" y="1860993"/>
            <a:ext cx="5349007"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Week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KANBAN</a:t>
            </a:r>
            <a:endParaRPr lang="en-US" sz="1800" dirty="0"/>
          </a:p>
          <a:p>
            <a:pPr marL="0" indent="0">
              <a:buNone/>
            </a:pPr>
            <a:r>
              <a:rPr lang="en-US" sz="1800" dirty="0">
                <a:ea typeface="+mn-lt"/>
                <a:cs typeface="+mn-lt"/>
              </a:rPr>
              <a:t>The Kanban method is an approach to evolutionary and incremental systems and process change for organizations.</a:t>
            </a:r>
            <a:endParaRPr lang="en-US" sz="1800" dirty="0"/>
          </a:p>
          <a:p>
            <a:pPr marL="0" indent="0">
              <a:buNone/>
            </a:pPr>
            <a:r>
              <a:rPr lang="en-US" sz="1800" b="1" dirty="0">
                <a:cs typeface="Arial"/>
              </a:rPr>
              <a:t>Story Pointing (Ready-</a:t>
            </a:r>
            <a:r>
              <a:rPr lang="en-US" sz="1800" b="1" dirty="0" err="1">
                <a:cs typeface="Arial"/>
              </a:rPr>
              <a:t>Spint</a:t>
            </a:r>
            <a:r>
              <a:rPr lang="en-US" sz="1800" b="1" dirty="0">
                <a:cs typeface="Arial"/>
              </a:rPr>
              <a:t>-Done)</a:t>
            </a:r>
            <a:endParaRPr lang="en-US" sz="1800" dirty="0"/>
          </a:p>
          <a:p>
            <a:pPr marL="342900" indent="-342900">
              <a:buFont typeface="Wingdings" panose="020B0604020202020204" pitchFamily="34" charset="0"/>
              <a:buChar char="Ø"/>
            </a:pPr>
            <a:r>
              <a:rPr lang="en-US" sz="1800" dirty="0">
                <a:cs typeface="Arial"/>
              </a:rPr>
              <a:t>Definition of Ready(</a:t>
            </a:r>
            <a:r>
              <a:rPr lang="en-US" sz="1800" dirty="0" err="1">
                <a:cs typeface="Arial"/>
              </a:rPr>
              <a:t>DoR</a:t>
            </a:r>
            <a:r>
              <a:rPr lang="en-US" sz="1800" dirty="0">
                <a:cs typeface="Arial"/>
              </a:rPr>
              <a:t>)</a:t>
            </a:r>
            <a:endParaRPr lang="en-US" sz="1800" b="1" dirty="0">
              <a:cs typeface="Arial"/>
            </a:endParaRPr>
          </a:p>
          <a:p>
            <a:pPr marL="342900" indent="-342900">
              <a:buFont typeface="Wingdings" panose="020B0604020202020204" pitchFamily="34" charset="0"/>
              <a:buChar char="Ø"/>
            </a:pPr>
            <a:r>
              <a:rPr lang="en-US" sz="1800" dirty="0">
                <a:cs typeface="Arial"/>
              </a:rPr>
              <a:t>Definition of Done(DoD)</a:t>
            </a:r>
          </a:p>
          <a:p>
            <a:pPr marL="0" indent="0">
              <a:buNone/>
            </a:pPr>
            <a:r>
              <a:rPr lang="en-US" sz="1800" b="1" dirty="0">
                <a:cs typeface="Arial"/>
              </a:rPr>
              <a:t>Estimation in Agile (Scope, Team, Cost)</a:t>
            </a:r>
          </a:p>
          <a:p>
            <a:pPr marL="342900" indent="-342900">
              <a:buFont typeface="Wingdings" panose="020B0604020202020204" pitchFamily="34" charset="0"/>
              <a:buChar char="Ø"/>
            </a:pPr>
            <a:r>
              <a:rPr lang="en-US" sz="1800" dirty="0">
                <a:cs typeface="Arial"/>
              </a:rPr>
              <a:t>Customer Ready Stats</a:t>
            </a:r>
          </a:p>
          <a:p>
            <a:pPr marL="342900" indent="-342900">
              <a:buFont typeface="Wingdings" panose="020B0604020202020204" pitchFamily="34" charset="0"/>
              <a:buChar char="Ø"/>
            </a:pPr>
            <a:r>
              <a:rPr lang="en-US" sz="1800" dirty="0">
                <a:cs typeface="Arial"/>
              </a:rPr>
              <a:t>Team Estimates</a:t>
            </a:r>
          </a:p>
          <a:p>
            <a:pPr marL="342900" indent="-342900">
              <a:buFont typeface="Wingdings" panose="020B0604020202020204" pitchFamily="34" charset="0"/>
              <a:buChar char="Ø"/>
            </a:pPr>
            <a:r>
              <a:rPr lang="en-US" sz="1800" dirty="0">
                <a:cs typeface="Arial"/>
              </a:rPr>
              <a:t>Team Discuss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2" name="Picture 1" descr="Burn-Up Chart: Exposing Scope Creep and Revealing Your Real Progress ...">
            <a:extLst>
              <a:ext uri="{FF2B5EF4-FFF2-40B4-BE49-F238E27FC236}">
                <a16:creationId xmlns:a16="http://schemas.microsoft.com/office/drawing/2014/main" id="{6806470C-30F4-815B-9809-08712F055CFC}"/>
              </a:ext>
            </a:extLst>
          </p:cNvPr>
          <p:cNvPicPr>
            <a:picLocks noChangeAspect="1"/>
          </p:cNvPicPr>
          <p:nvPr/>
        </p:nvPicPr>
        <p:blipFill>
          <a:blip r:embed="rId7"/>
          <a:stretch>
            <a:fillRect/>
          </a:stretch>
        </p:blipFill>
        <p:spPr>
          <a:xfrm>
            <a:off x="6427531" y="1864732"/>
            <a:ext cx="5322275" cy="4072502"/>
          </a:xfrm>
          <a:prstGeom prst="rect">
            <a:avLst/>
          </a:prstGeom>
        </p:spPr>
      </p:pic>
    </p:spTree>
    <p:extLst>
      <p:ext uri="{BB962C8B-B14F-4D97-AF65-F5344CB8AC3E}">
        <p14:creationId xmlns:p14="http://schemas.microsoft.com/office/powerpoint/2010/main" val="155638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Week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How I feel Shell implements this learning:</a:t>
            </a:r>
            <a:endParaRPr lang="en-US" sz="1800" dirty="0"/>
          </a:p>
          <a:p>
            <a:pPr marL="342900" indent="-342900">
              <a:buFont typeface="Wingdings,Sans-Serif"/>
              <a:buChar char="Ø"/>
            </a:pPr>
            <a:r>
              <a:rPr lang="en-US" sz="1800" dirty="0">
                <a:cs typeface="Arial"/>
              </a:rPr>
              <a:t>Cross-Functional Teams</a:t>
            </a:r>
          </a:p>
          <a:p>
            <a:pPr marL="342900" indent="-342900">
              <a:buFont typeface="Wingdings,Sans-Serif"/>
              <a:buChar char="Ø"/>
            </a:pPr>
            <a:r>
              <a:rPr lang="en-US" sz="1800" dirty="0">
                <a:cs typeface="Arial"/>
              </a:rPr>
              <a:t>Daily Stand-Ups</a:t>
            </a:r>
          </a:p>
          <a:p>
            <a:pPr marL="342900" indent="-342900">
              <a:buFont typeface="Wingdings,Sans-Serif"/>
              <a:buChar char="Ø"/>
            </a:pPr>
            <a:r>
              <a:rPr lang="en-US" sz="1800" dirty="0">
                <a:cs typeface="Arial"/>
              </a:rPr>
              <a:t>Sprint Reviews and Retrospectives</a:t>
            </a:r>
          </a:p>
          <a:p>
            <a:pPr marL="342900" indent="-342900">
              <a:buFont typeface="Wingdings,Sans-Serif"/>
              <a:buChar char="Ø"/>
            </a:pPr>
            <a:r>
              <a:rPr lang="en-US" sz="1800" dirty="0">
                <a:cs typeface="Arial"/>
              </a:rPr>
              <a:t>WIP Limits</a:t>
            </a:r>
            <a:endParaRPr lang="en-US" sz="1800" dirty="0"/>
          </a:p>
          <a:p>
            <a:pPr marL="342900" indent="-342900">
              <a:buFont typeface="Wingdings,Sans-Serif"/>
              <a:buChar char="Ø"/>
            </a:pPr>
            <a:r>
              <a:rPr lang="en-US" sz="1800" dirty="0">
                <a:cs typeface="Arial"/>
              </a:rPr>
              <a:t>Relative Estimation</a:t>
            </a:r>
          </a:p>
          <a:p>
            <a:pPr marL="0" indent="0">
              <a:buNone/>
            </a:pPr>
            <a:r>
              <a:rPr lang="en-US" sz="1800" b="1" dirty="0"/>
              <a:t>How I feel Shell benefits from this learning:</a:t>
            </a:r>
            <a:r>
              <a:rPr lang="en-US" sz="1800" dirty="0"/>
              <a:t> </a:t>
            </a:r>
            <a:endParaRPr lang="en-US" sz="1800" dirty="0">
              <a:cs typeface="Arial"/>
            </a:endParaRPr>
          </a:p>
          <a:p>
            <a:pPr marL="342900" indent="-342900">
              <a:buFont typeface="Wingdings,Sans-Serif"/>
              <a:buChar char="Ø"/>
            </a:pPr>
            <a:r>
              <a:rPr lang="en-US" sz="1800" dirty="0"/>
              <a:t>Improved Efficiency</a:t>
            </a:r>
            <a:endParaRPr lang="en-US" sz="1800" dirty="0">
              <a:cs typeface="Arial"/>
            </a:endParaRPr>
          </a:p>
          <a:p>
            <a:pPr marL="342900" indent="-342900">
              <a:buFont typeface="Wingdings,Sans-Serif"/>
              <a:buChar char="Ø"/>
            </a:pPr>
            <a:r>
              <a:rPr lang="en-US" sz="1800" dirty="0"/>
              <a:t>Enhanced Flexibility</a:t>
            </a:r>
            <a:endParaRPr lang="en-US" sz="1800" dirty="0">
              <a:cs typeface="Arial"/>
            </a:endParaRPr>
          </a:p>
          <a:p>
            <a:pPr marL="342900" indent="-342900">
              <a:buFont typeface="Wingdings,Sans-Serif"/>
              <a:buChar char="Ø"/>
            </a:pPr>
            <a:r>
              <a:rPr lang="en-US" sz="1800" dirty="0"/>
              <a:t>Increased Transparency</a:t>
            </a:r>
            <a:endParaRPr lang="en-US" sz="1800" dirty="0">
              <a:cs typeface="Arial"/>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5" name="Picture 4" descr="Shell Logo, Shell Symbol, Meaning, History and Evolution">
            <a:extLst>
              <a:ext uri="{FF2B5EF4-FFF2-40B4-BE49-F238E27FC236}">
                <a16:creationId xmlns:a16="http://schemas.microsoft.com/office/drawing/2014/main" id="{2899C533-B34E-8D55-A13B-446FD2569AE5}"/>
              </a:ext>
            </a:extLst>
          </p:cNvPr>
          <p:cNvPicPr>
            <a:picLocks noChangeAspect="1"/>
          </p:cNvPicPr>
          <p:nvPr/>
        </p:nvPicPr>
        <p:blipFill>
          <a:blip r:embed="rId7"/>
          <a:stretch>
            <a:fillRect/>
          </a:stretch>
        </p:blipFill>
        <p:spPr>
          <a:xfrm>
            <a:off x="6411687" y="1857198"/>
            <a:ext cx="5338119" cy="4080036"/>
          </a:xfrm>
          <a:prstGeom prst="rect">
            <a:avLst/>
          </a:prstGeom>
        </p:spPr>
      </p:pic>
    </p:spTree>
    <p:extLst>
      <p:ext uri="{BB962C8B-B14F-4D97-AF65-F5344CB8AC3E}">
        <p14:creationId xmlns:p14="http://schemas.microsoft.com/office/powerpoint/2010/main" val="236583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Week 1 | </a:t>
            </a:r>
            <a:r>
              <a:rPr kumimoji="0" lang="en-US" sz="2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a:ea typeface="+mj-ea"/>
                <a:cs typeface="Arial" panose="020B0604020202020204" pitchFamily="34" charset="0"/>
              </a:rPr>
              <a:t>Challenge faced while implementing</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Challenge faced while implementing:</a:t>
            </a:r>
            <a:endParaRPr lang="en-US" sz="1800" dirty="0"/>
          </a:p>
          <a:p>
            <a:pPr marL="342900" indent="-342900">
              <a:buFont typeface="Wingdings,Sans-Serif"/>
              <a:buChar char="Ø"/>
            </a:pPr>
            <a:r>
              <a:rPr lang="en-US" sz="1800" dirty="0"/>
              <a:t>Consistency in Story pointing</a:t>
            </a:r>
            <a:endParaRPr lang="en-US" sz="1800" dirty="0">
              <a:cs typeface="Arial"/>
            </a:endParaRPr>
          </a:p>
          <a:p>
            <a:pPr marL="342900" indent="-342900">
              <a:buFont typeface="Wingdings,Sans-Serif"/>
              <a:buChar char="Ø"/>
            </a:pPr>
            <a:r>
              <a:rPr lang="en-US" sz="1800" dirty="0">
                <a:cs typeface="Arial"/>
              </a:rPr>
              <a:t>Implementation Delays</a:t>
            </a:r>
          </a:p>
          <a:p>
            <a:pPr marL="342900" indent="-342900">
              <a:buFont typeface="Wingdings,Sans-Serif"/>
              <a:buChar char="Ø"/>
            </a:pPr>
            <a:r>
              <a:rPr lang="en-US" sz="1800" dirty="0">
                <a:cs typeface="Arial"/>
              </a:rPr>
              <a:t>Maintaining Discipline</a:t>
            </a:r>
          </a:p>
          <a:p>
            <a:pPr marL="0" indent="0">
              <a:buNone/>
            </a:pPr>
            <a:endParaRPr lang="en-US" sz="1800" dirty="0">
              <a:cs typeface="Arial"/>
            </a:endParaRPr>
          </a:p>
          <a:p>
            <a:pPr marL="0" indent="0">
              <a:buNone/>
            </a:pPr>
            <a:r>
              <a:rPr lang="en-US" sz="1800" b="1" dirty="0"/>
              <a:t>Challenge faced while implementing:</a:t>
            </a:r>
            <a:endParaRPr lang="en-US" sz="1800" dirty="0"/>
          </a:p>
          <a:p>
            <a:pPr marL="342900" indent="-342900">
              <a:buFont typeface="Wingdings,Sans-Serif"/>
              <a:buChar char="Ø"/>
            </a:pPr>
            <a:r>
              <a:rPr lang="en-US" sz="1800" dirty="0"/>
              <a:t>Adoption of agile suddenly</a:t>
            </a:r>
            <a:endParaRPr lang="en-US" sz="1800" dirty="0">
              <a:cs typeface="Arial"/>
            </a:endParaRPr>
          </a:p>
          <a:p>
            <a:pPr marL="342900" indent="-342900">
              <a:buFont typeface="Wingdings,Sans-Serif"/>
              <a:buChar char="Ø"/>
            </a:pPr>
            <a:r>
              <a:rPr lang="en-US" sz="1800" dirty="0">
                <a:cs typeface="Arial"/>
              </a:rPr>
              <a:t>Training and Expertise</a:t>
            </a:r>
          </a:p>
          <a:p>
            <a:pPr marL="342900" indent="-342900">
              <a:buFont typeface="Wingdings,Sans-Serif"/>
              <a:buChar char="Ø"/>
            </a:pPr>
            <a:r>
              <a:rPr lang="en-US" sz="1800" dirty="0">
                <a:cs typeface="Arial"/>
              </a:rPr>
              <a:t>Integration with my existing knowledge</a:t>
            </a:r>
          </a:p>
          <a:p>
            <a:pPr marL="342900" indent="-342900">
              <a:buFont typeface="Wingdings,Sans-Serif"/>
              <a:buChar char="Ø"/>
            </a:pPr>
            <a:r>
              <a:rPr lang="en-US" sz="1800" dirty="0">
                <a:cs typeface="Arial"/>
              </a:rPr>
              <a:t>Continuous adaption</a:t>
            </a:r>
          </a:p>
          <a:p>
            <a:pPr marL="0" indent="0">
              <a:buNone/>
            </a:pPr>
            <a:endParaRPr lang="en-US" sz="1800" dirty="0">
              <a:cs typeface="Arial"/>
            </a:endParaRPr>
          </a:p>
          <a:p>
            <a:pPr marL="342900" indent="-342900">
              <a:buFont typeface="Wingdings,Sans-Serif"/>
              <a:buChar char="Ø"/>
            </a:pPr>
            <a:endParaRPr lang="en-US" sz="1800" dirty="0">
              <a:cs typeface="Arial"/>
            </a:endParaRPr>
          </a:p>
          <a:p>
            <a:pPr marL="342900" indent="-342900">
              <a:buFont typeface="Wingdings,Sans-Serif"/>
              <a:buChar char="Ø"/>
            </a:pPr>
            <a:endParaRPr lang="en-US" sz="1800" dirty="0">
              <a:cs typeface="Arial"/>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pic>
        <p:nvPicPr>
          <p:cNvPr id="5" name="Picture 4" descr="Shell Logo, Shell Symbol, Meaning, History and Evolution">
            <a:extLst>
              <a:ext uri="{FF2B5EF4-FFF2-40B4-BE49-F238E27FC236}">
                <a16:creationId xmlns:a16="http://schemas.microsoft.com/office/drawing/2014/main" id="{2899C533-B34E-8D55-A13B-446FD2569AE5}"/>
              </a:ext>
            </a:extLst>
          </p:cNvPr>
          <p:cNvPicPr>
            <a:picLocks noChangeAspect="1"/>
          </p:cNvPicPr>
          <p:nvPr/>
        </p:nvPicPr>
        <p:blipFill>
          <a:blip r:embed="rId7"/>
          <a:stretch>
            <a:fillRect/>
          </a:stretch>
        </p:blipFill>
        <p:spPr>
          <a:xfrm>
            <a:off x="6411687" y="1857198"/>
            <a:ext cx="5338119" cy="4080036"/>
          </a:xfrm>
          <a:prstGeom prst="rect">
            <a:avLst/>
          </a:prstGeom>
        </p:spPr>
      </p:pic>
    </p:spTree>
    <p:extLst>
      <p:ext uri="{BB962C8B-B14F-4D97-AF65-F5344CB8AC3E}">
        <p14:creationId xmlns:p14="http://schemas.microsoft.com/office/powerpoint/2010/main" val="289832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19758</TotalTime>
  <Words>304</Words>
  <Application>Microsoft Office PowerPoint</Application>
  <PresentationFormat>Widescreen</PresentationFormat>
  <Paragraphs>60</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Wingdings,Sans-Serif</vt:lpstr>
      <vt:lpstr>Arial</vt:lpstr>
      <vt:lpstr>Calibri</vt:lpstr>
      <vt:lpstr>Wingdings</vt:lpstr>
      <vt:lpstr>Office Theme</vt:lpstr>
      <vt:lpstr>think-cell Slide</vt:lpstr>
      <vt:lpstr>PowerPoint Presentation</vt:lpstr>
      <vt:lpstr>About Me</vt:lpstr>
      <vt:lpstr>PowerPoint Presentation</vt:lpstr>
      <vt:lpstr>Week 1 | My takeaways</vt:lpstr>
      <vt:lpstr>Week 1 | My takeaways</vt:lpstr>
      <vt:lpstr>Week 1 | My takeaways</vt:lpstr>
      <vt:lpstr>Week 1 | Relevance for Shell</vt:lpstr>
      <vt:lpstr>Week 1 | Challenge faced while implementing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Kumar, Mahendra SBOBNG-PTIV/IB</cp:lastModifiedBy>
  <cp:revision>499</cp:revision>
  <dcterms:created xsi:type="dcterms:W3CDTF">2022-01-18T12:35:56Z</dcterms:created>
  <dcterms:modified xsi:type="dcterms:W3CDTF">2024-09-01T18:01:50Z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