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A49A-7C55-A0C3-6081-E2EC7F86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6DBCC-9639-B410-57C7-F9793DF09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E125-24BC-93BF-2929-203567C8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4A83-BB31-4F84-B317-DDC4F628AF86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E4995-0A1C-0EAE-66CE-C6C364AA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68D22-90C2-102B-EF25-D8666E43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30C-F0F4-422C-93E5-48A45D446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8B44-EBB8-1DAC-066F-1080F303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595CF-450E-BA90-9BD9-A3CA1374D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4AB3C-C2DF-09AE-63F2-A842DCEBD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4A83-BB31-4F84-B317-DDC4F628AF86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6CF69-3400-7028-032D-7DEDFFE8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F3D0A-6325-D7EA-7CE3-24244EA3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30C-F0F4-422C-93E5-48A45D446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7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3F669-6D7C-1B41-D836-B5D649275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013FB-E1F5-2148-0EDE-446339176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1086-CF43-5955-AB39-CC76F146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4A83-BB31-4F84-B317-DDC4F628AF86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65C5B-2DB5-F70F-7DBB-DBD8D6E5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960BC-74CC-825A-3882-119A9C9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30C-F0F4-422C-93E5-48A45D446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7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748E-0E23-B3B4-C968-1E6ADF2A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83421-5C9B-963C-BE7C-5EE37987C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AAC-5359-772E-6A6B-CB5E5468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4A83-BB31-4F84-B317-DDC4F628AF86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305A1-C7F3-ADC8-B0B9-4919650B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FC30-141E-FD0B-53E6-9C91E4B3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30C-F0F4-422C-93E5-48A45D446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3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3AC5-E9BC-B2A6-6A98-BFFEB4B2B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A564B-85C5-C4E4-5C5E-F7916BA93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B52D4-32A5-32FF-D8DE-47BB96C5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4A83-BB31-4F84-B317-DDC4F628AF86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CE7CD-07B9-B5DB-0CED-89D35B56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9C6A0-68E6-F1FC-76A4-F58F9204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30C-F0F4-422C-93E5-48A45D446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3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C1B3-8931-A2D4-F62A-60277C9D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72AD5-61F9-BC18-AD7F-05429F514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06EC7-08D7-CD83-BEF2-6ABEFD2DD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5A1F5-33C6-7B41-FC11-9F705089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4A83-BB31-4F84-B317-DDC4F628AF86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799F2-E71A-6B98-5386-B39EE5BD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55F91-068B-8AF9-7846-E90A26CD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30C-F0F4-422C-93E5-48A45D446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2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6904-F522-6369-B263-17DD6E80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02E2D-93E8-2B42-D63F-C09C5DC81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00356-14E9-D01C-CDFE-EA5A27DE6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DD041-CE76-8F31-6494-BCD5BC44F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63494-7BC6-E2EB-9BA1-5BB16B96B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C97F7-38D5-562E-A2CC-107C0DF0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4A83-BB31-4F84-B317-DDC4F628AF86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8773D-DE28-587C-6AC7-E05EB762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39A1A-FBC1-3039-E3E9-7EE20975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30C-F0F4-422C-93E5-48A45D446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FB74-AF57-8F01-8336-B71E6EC5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BB3D4-44DD-2AC1-1565-C6D1A715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4A83-BB31-4F84-B317-DDC4F628AF86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A22DB-064F-36A5-25B0-89501F8D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84141-57C9-FB3F-E4BA-9B45B2E2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30C-F0F4-422C-93E5-48A45D446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0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A709A-E2E0-09F0-B69E-44B80135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4A83-BB31-4F84-B317-DDC4F628AF86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32A5EC-1E0C-E989-F799-D691315D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19AE6-AC15-9317-60BB-3FED6CA9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30C-F0F4-422C-93E5-48A45D446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6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75D7-24E2-40EE-CF31-BD8454FF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D905-4CD5-5817-AB8A-05444F12F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CC01B-F912-8E84-B3EE-054C451E0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97CA7-5879-7B96-3B97-A916B16E3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4A83-BB31-4F84-B317-DDC4F628AF86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40E41-072C-1842-1C3C-DFD865F9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CBCEE-909C-41E2-9E03-56EB4076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30C-F0F4-422C-93E5-48A45D446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6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2474-132B-78A7-7127-BC5484A9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04885-2ADD-1E2B-A6CE-F1D6B7583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E4A1C-F34C-2F99-FAC7-E9456EE23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F3E0C-7395-A979-501E-BF629286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4A83-BB31-4F84-B317-DDC4F628AF86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ED804-8F54-7E55-39CF-8FB575E1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CE3F-965E-5216-C576-F49E372C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30C-F0F4-422C-93E5-48A45D446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9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41DDD-CC77-D773-9274-45F429A7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975F0-40C8-04CE-BF06-2BCF39000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34A9E-5CF8-98E9-2F62-AB2348917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634A83-BB31-4F84-B317-DDC4F628AF86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2B79B-3525-B043-ED23-8C4106B5A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8A237-C9D2-C6BF-568C-0C4484A4D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70330C-F0F4-422C-93E5-48A45D446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7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4691-40C2-A163-A104-DED79E486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OFAF Monitor</a:t>
            </a:r>
          </a:p>
        </p:txBody>
      </p:sp>
    </p:spTree>
    <p:extLst>
      <p:ext uri="{BB962C8B-B14F-4D97-AF65-F5344CB8AC3E}">
        <p14:creationId xmlns:p14="http://schemas.microsoft.com/office/powerpoint/2010/main" val="329108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1E5F1-9CF4-553F-087E-6886088E6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8DD137-0848-BED6-A5D2-646C7C29E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51" y="0"/>
            <a:ext cx="113004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2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component&#10;&#10;Description automatically generated">
            <a:extLst>
              <a:ext uri="{FF2B5EF4-FFF2-40B4-BE49-F238E27FC236}">
                <a16:creationId xmlns:a16="http://schemas.microsoft.com/office/drawing/2014/main" id="{77F1D813-FEC1-FFDF-19F3-767F0F6D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34966" y="-461963"/>
            <a:ext cx="5836444" cy="778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1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A09A6-6CAC-DC83-DA79-DF25CF3BA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network&#10;&#10;Description automatically generated">
            <a:extLst>
              <a:ext uri="{FF2B5EF4-FFF2-40B4-BE49-F238E27FC236}">
                <a16:creationId xmlns:a16="http://schemas.microsoft.com/office/drawing/2014/main" id="{A633DB45-020D-E47E-B16F-261A11F20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566737"/>
            <a:ext cx="7410450" cy="555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4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18B71-184A-D014-C031-2C56AB49D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box&#10;&#10;Description automatically generated">
            <a:extLst>
              <a:ext uri="{FF2B5EF4-FFF2-40B4-BE49-F238E27FC236}">
                <a16:creationId xmlns:a16="http://schemas.microsoft.com/office/drawing/2014/main" id="{6B979701-AA8D-04BB-9958-2D2BCDBEA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44" y="205383"/>
            <a:ext cx="8596311" cy="644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0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1DDD1-6362-65E3-A5D9-D422FDB7F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70E360-CD8A-4791-6958-CA474870D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27" y="937870"/>
            <a:ext cx="4455310" cy="3138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AE8F8C-B7EC-7F56-D7F7-BC3A59816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0" y="699770"/>
            <a:ext cx="6659093" cy="426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0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B268C-A29A-84FE-6297-090F94A19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B0329F-3E42-6778-DEC5-519A9C024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65" y="347293"/>
            <a:ext cx="4787867" cy="365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83948-3D12-CC9E-9ED5-26A5BBA00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F07DEF-D9C2-DD7A-DF5C-B4051407F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7" y="347293"/>
            <a:ext cx="5411357" cy="5381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770617-6A9A-DCB6-4BED-13DF58F39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894" y="0"/>
            <a:ext cx="5833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2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AD50B-9BBB-0AD6-AD76-D6A52F2CA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EAE085-4D8A-8C46-2FC5-E8DED8DFE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782"/>
            <a:ext cx="12192000" cy="671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97B9C-1316-20FD-ECC6-FEF01A3BE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CFA9-B283-9FE2-7419-C44359AE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65125"/>
            <a:ext cx="10887456" cy="5852795"/>
          </a:xfrm>
        </p:spPr>
        <p:txBody>
          <a:bodyPr>
            <a:noAutofit/>
          </a:bodyPr>
          <a:lstStyle/>
          <a:p>
            <a:r>
              <a:rPr lang="en-US" sz="1400" dirty="0"/>
              <a:t>#define RXD0 3  // UART0 RX pin</a:t>
            </a:r>
            <a:br>
              <a:rPr lang="en-US" sz="1400" dirty="0"/>
            </a:br>
            <a:r>
              <a:rPr lang="en-US" sz="1400" dirty="0"/>
              <a:t>#define TXD0 1  // UART0 TX pin</a:t>
            </a:r>
            <a:br>
              <a:rPr lang="en-US" sz="1400" dirty="0"/>
            </a:br>
            <a:r>
              <a:rPr lang="en-US" sz="1400" dirty="0"/>
              <a:t>#define RXD1 5 // UART1 RX </a:t>
            </a:r>
            <a:r>
              <a:rPr lang="en-US" sz="1400"/>
              <a:t>pin </a:t>
            </a:r>
            <a:br>
              <a:rPr lang="en-US" sz="1400"/>
            </a:br>
            <a:r>
              <a:rPr lang="en-US" sz="1400"/>
              <a:t>#</a:t>
            </a:r>
            <a:r>
              <a:rPr lang="en-US" sz="1400" dirty="0"/>
              <a:t>define TXD1 4 // UART1 TX pin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void setup() {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dirty="0" err="1"/>
              <a:t>Serial.begin</a:t>
            </a:r>
            <a:r>
              <a:rPr lang="en-US" sz="1400" dirty="0"/>
              <a:t>(115200); // Initialize Serial Monitor</a:t>
            </a:r>
            <a:br>
              <a:rPr lang="en-US" sz="1400" dirty="0"/>
            </a:br>
            <a:r>
              <a:rPr lang="en-US" sz="1400" dirty="0"/>
              <a:t>  </a:t>
            </a:r>
            <a:br>
              <a:rPr lang="en-US" sz="1400" dirty="0"/>
            </a:br>
            <a:r>
              <a:rPr lang="en-US" sz="1400" dirty="0"/>
              <a:t>  // Initialize UART0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dirty="0" err="1"/>
              <a:t>Serial.begin</a:t>
            </a:r>
            <a:r>
              <a:rPr lang="en-US" sz="1400" dirty="0"/>
              <a:t>(9600, SERIAL_8N1, RXD0, TXD0);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dirty="0" err="1"/>
              <a:t>Serial.println</a:t>
            </a:r>
            <a:r>
              <a:rPr lang="en-US" sz="1400" dirty="0"/>
              <a:t>("UART0 initialized");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 // Initialize UART1</a:t>
            </a:r>
            <a:br>
              <a:rPr lang="en-US" sz="1400" dirty="0"/>
            </a:br>
            <a:r>
              <a:rPr lang="en-US" sz="1400" dirty="0"/>
              <a:t>  Serial1.begin(9600, SERIAL_8N1, RXD1, TXD1);</a:t>
            </a:r>
            <a:br>
              <a:rPr lang="en-US" sz="1400" dirty="0"/>
            </a:br>
            <a:r>
              <a:rPr lang="en-US" sz="1400" dirty="0"/>
              <a:t>  Serial1.println("UART1 initialized");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void loop() {</a:t>
            </a:r>
            <a:br>
              <a:rPr lang="en-US" sz="1400" dirty="0"/>
            </a:br>
            <a:r>
              <a:rPr lang="en-US" sz="1400" dirty="0"/>
              <a:t>  // Send data through UART0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dirty="0" err="1"/>
              <a:t>Serial.println</a:t>
            </a:r>
            <a:r>
              <a:rPr lang="en-US" sz="1400" dirty="0"/>
              <a:t>("UART0: Hello from UART0!");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 // Send data through UART1</a:t>
            </a:r>
            <a:br>
              <a:rPr lang="en-US" sz="1400" dirty="0"/>
            </a:br>
            <a:r>
              <a:rPr lang="en-US" sz="1400" dirty="0"/>
              <a:t>  Serial1.println("UART1: Hello from UART1!");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 delay(1000); // Delay for readability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0902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10076</TotalTime>
  <Words>179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OFAF Monitor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#define RXD0 3  // UART0 RX pin #define TXD0 1  // UART0 TX pin #define RXD1 5 // UART1 RX pin  #define TXD1 4 // UART1 TX pin  void setup() {   Serial.begin(115200); // Initialize Serial Monitor      // Initialize UART0   Serial.begin(9600, SERIAL_8N1, RXD0, TXD0);   Serial.println("UART0 initialized");    // Initialize UART1   Serial1.begin(9600, SERIAL_8N1, RXD1, TXD1);   Serial1.println("UART1 initialized"); }  void loop() {   // Send data through UART0   Serial.println("UART0: Hello from UART0!");    // Send data through UART1   Serial1.println("UART1: Hello from UART1!");    delay(1000); // Delay for readability }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Rey</dc:creator>
  <cp:lastModifiedBy>James Rey</cp:lastModifiedBy>
  <cp:revision>4</cp:revision>
  <dcterms:created xsi:type="dcterms:W3CDTF">2024-12-24T12:41:40Z</dcterms:created>
  <dcterms:modified xsi:type="dcterms:W3CDTF">2024-12-31T12:55:23Z</dcterms:modified>
</cp:coreProperties>
</file>