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0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13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DPlanner</a:t>
            </a:r>
            <a:endParaRPr lang="ru-RU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Крашенинников Михаил Дмитриевич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Работа с изображениями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1494099" y="2211737"/>
            <a:ext cx="9203801" cy="2313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Работа с БД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1884043" y="1648104"/>
            <a:ext cx="8423913" cy="4913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Обработка клавиатуры и курсора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2643526" y="2114872"/>
            <a:ext cx="6904947" cy="3031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Возможности программы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457200" lvl="1" indent="0">
              <a:buFont typeface="Arial"/>
              <a:buNone/>
              <a:defRPr/>
            </a:pPr>
            <a:r>
              <a:rPr/>
              <a:t>	- Регистрация учетной записи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- Авторизация, используя данные учетной записи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- Просмотр задач за день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- Добавление задачи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- Изменение задачи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- Настройки учетной записи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Регистрация учетной записи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2502432" y="1369206"/>
            <a:ext cx="7187134" cy="5018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Авторизация, используя данные учетной записи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2279431" y="1288930"/>
            <a:ext cx="7633136" cy="5330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Просмотр задач за день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2724544" y="1417638"/>
            <a:ext cx="6742910" cy="4838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Добавление задачи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2712305" y="1677195"/>
            <a:ext cx="6767389" cy="4830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Изменение задачи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2545173" y="1417638"/>
            <a:ext cx="7101651" cy="50662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Настройки учетной записи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2413639" y="1262211"/>
            <a:ext cx="7364719" cy="5245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Введение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	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- Идея проекта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- Для решения каких задач создан проект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Заключение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	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- Выводы по работе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- Возможности по доработке и развитию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Описание реализации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457200" lvl="1" indent="0">
              <a:buFont typeface="Arial"/>
              <a:buNone/>
              <a:defRPr/>
            </a:pPr>
            <a:r>
              <a:rPr/>
              <a:t>	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- Структура приложения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- Используемые технологии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r>
              <a:rPr/>
              <a:t>	- Возможности программы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Структура приложения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4772186" y="2599195"/>
            <a:ext cx="2647626" cy="114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2800">
              <a:solidFill>
                <a:schemeClr val="bg1"/>
              </a:solidFill>
            </a:endParaRPr>
          </a:p>
          <a:p>
            <a:pPr>
              <a:defRPr/>
            </a:pPr>
            <a:r>
              <a:rPr sz="2800">
                <a:solidFill>
                  <a:schemeClr val="bg1"/>
                </a:solidFill>
              </a:rPr>
              <a:t>  LoginWindow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4772186" y="4891652"/>
            <a:ext cx="2647626" cy="11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sz="2800">
                <a:solidFill>
                  <a:schemeClr val="bg1"/>
                </a:solidFill>
              </a:rPr>
              <a:t>  MainWindow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rot="0" flipH="0" flipV="0">
            <a:off x="356821" y="1372245"/>
            <a:ext cx="1775847" cy="83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Ui_MainWindow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2374830" y="1372245"/>
            <a:ext cx="1210804" cy="839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200">
              <a:solidFill>
                <a:schemeClr val="bg1"/>
              </a:solidFill>
            </a:endParaRPr>
          </a:p>
          <a:p>
            <a:pPr>
              <a:defRPr/>
            </a:pPr>
            <a:endParaRPr sz="1200">
              <a:solidFill>
                <a:schemeClr val="bg1"/>
              </a:solidFill>
            </a:endParaRPr>
          </a:p>
          <a:p>
            <a:pPr>
              <a:defRPr/>
            </a:pPr>
            <a:r>
              <a:rPr sz="1200">
                <a:solidFill>
                  <a:schemeClr val="bg1"/>
                </a:solidFill>
              </a:rPr>
              <a:t>QMainWindow</a:t>
            </a:r>
            <a:endParaRPr sz="1200">
              <a:solidFill>
                <a:schemeClr val="bg1"/>
              </a:solidFill>
            </a:endParaRPr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7710406" y="3745424"/>
            <a:ext cx="1880822" cy="11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sz="2800">
                <a:solidFill>
                  <a:schemeClr val="bg1"/>
                </a:solidFill>
              </a:rPr>
              <a:t> Database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10196592" y="3745424"/>
            <a:ext cx="1477220" cy="114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2000">
              <a:solidFill>
                <a:schemeClr val="bg1"/>
              </a:solidFill>
            </a:endParaRPr>
          </a:p>
          <a:p>
            <a:pPr>
              <a:defRPr/>
            </a:pPr>
            <a:r>
              <a:rPr sz="2000">
                <a:solidFill>
                  <a:schemeClr val="bg1"/>
                </a:solidFill>
              </a:rPr>
              <a:t>MySQL DB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1" name="" hidden="0"/>
          <p:cNvSpPr/>
          <p:nvPr isPhoto="0" userDrawn="0"/>
        </p:nvSpPr>
        <p:spPr bwMode="auto">
          <a:xfrm rot="0" flipH="0" flipV="0">
            <a:off x="3795508" y="1372244"/>
            <a:ext cx="1113940" cy="839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Ui_Login</a:t>
            </a:r>
            <a:endParaRPr lang="ru-RU" sz="16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12" name="" hidden="0"/>
          <p:cNvCxnSpPr>
            <a:cxnSpLocks/>
            <a:stCxn id="11" idx="2"/>
          </p:cNvCxnSpPr>
          <p:nvPr isPhoto="0" userDrawn="0"/>
        </p:nvCxnSpPr>
        <p:spPr bwMode="auto">
          <a:xfrm rot="5399978" flipH="0" flipV="1">
            <a:off x="5074925" y="1489289"/>
            <a:ext cx="387458" cy="1832351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  <a:stCxn id="8" idx="2"/>
            <a:endCxn id="5" idx="1"/>
          </p:cNvCxnSpPr>
          <p:nvPr isPhoto="0" userDrawn="0"/>
        </p:nvCxnSpPr>
        <p:spPr bwMode="auto">
          <a:xfrm rot="5399978" flipH="0" flipV="1">
            <a:off x="3395922" y="1796046"/>
            <a:ext cx="960572" cy="1791953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  <a:stCxn id="13" idx="0"/>
            <a:endCxn id="6" idx="1"/>
          </p:cNvCxnSpPr>
          <p:nvPr isPhoto="0" userDrawn="0"/>
        </p:nvCxnSpPr>
        <p:spPr bwMode="auto">
          <a:xfrm rot="10799990" flipH="1" flipV="1">
            <a:off x="2980232" y="2211736"/>
            <a:ext cx="1791953" cy="3253029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 hidden="0"/>
          <p:cNvCxnSpPr>
            <a:cxnSpLocks/>
            <a:stCxn id="7" idx="2"/>
            <a:endCxn id="6" idx="0"/>
          </p:cNvCxnSpPr>
          <p:nvPr isPhoto="0" userDrawn="0"/>
        </p:nvCxnSpPr>
        <p:spPr bwMode="auto">
          <a:xfrm rot="5399978" flipH="0" flipV="1">
            <a:off x="2330415" y="1126067"/>
            <a:ext cx="2679914" cy="485125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 hidden="0"/>
          <p:cNvCxnSpPr>
            <a:cxnSpLocks/>
            <a:stCxn id="5" idx="3"/>
            <a:endCxn id="9" idx="0"/>
          </p:cNvCxnSpPr>
          <p:nvPr isPhoto="0" userDrawn="0"/>
        </p:nvCxnSpPr>
        <p:spPr bwMode="auto">
          <a:xfrm rot="0" flipH="0" flipV="0">
            <a:off x="7419813" y="3172309"/>
            <a:ext cx="1231003" cy="573114"/>
          </a:xfrm>
          <a:prstGeom prst="line">
            <a:avLst/>
          </a:prstGeom>
          <a:ln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 hidden="0"/>
          <p:cNvCxnSpPr>
            <a:cxnSpLocks/>
            <a:stCxn id="6" idx="3"/>
            <a:endCxn id="9" idx="2"/>
          </p:cNvCxnSpPr>
          <p:nvPr isPhoto="0" userDrawn="0"/>
        </p:nvCxnSpPr>
        <p:spPr bwMode="auto">
          <a:xfrm rot="0" flipH="0" flipV="1">
            <a:off x="7419813" y="4891652"/>
            <a:ext cx="1231003" cy="573113"/>
          </a:xfrm>
          <a:prstGeom prst="line">
            <a:avLst/>
          </a:prstGeom>
          <a:ln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  <a:stCxn id="9" idx="3"/>
            <a:endCxn id="10" idx="1"/>
          </p:cNvCxnSpPr>
          <p:nvPr isPhoto="0" userDrawn="0"/>
        </p:nvCxnSpPr>
        <p:spPr bwMode="auto">
          <a:xfrm rot="0" flipH="0" flipV="0">
            <a:off x="9591228" y="4318538"/>
            <a:ext cx="605363" cy="0"/>
          </a:xfrm>
          <a:prstGeom prst="line">
            <a:avLst/>
          </a:prstGeom>
          <a:ln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Используемые технологии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	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- ООП.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- PyQt.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- Обработка исключений.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- Диалоги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- Работа с изображениями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- Работа с БД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- Обработка клавиатуры и курсора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ООП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254107" y="723670"/>
            <a:ext cx="6249252" cy="4544045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857031" y="2059337"/>
            <a:ext cx="5098291" cy="3607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PyQt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1169166" y="1600201"/>
            <a:ext cx="9853667" cy="4525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Обработка исключений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92305" y="2997249"/>
            <a:ext cx="10776222" cy="1112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Диалоги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10270" y="1872711"/>
            <a:ext cx="11171457" cy="3269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ONLYOFFICE/6.0.0.110</Application>
  <DocSecurity>0</DocSecurity>
  <PresentationFormat>Widescreen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2020-11-10T14:55:02Z</dcterms:modified>
  <cp:category/>
  <cp:contentStatus/>
  <cp:version/>
</cp:coreProperties>
</file>