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943-9B69-49AD-A8F8-878B397D7B9F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BD7AB-9C7C-4DD1-87FD-5B41E42BEB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Tetris Reloaded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подготовили:</a:t>
            </a:r>
          </a:p>
          <a:p>
            <a:r>
              <a:rPr lang="ru-RU" dirty="0" smtClean="0"/>
              <a:t>Денис </a:t>
            </a:r>
            <a:r>
              <a:rPr lang="ru-RU" dirty="0" err="1" smtClean="0"/>
              <a:t>Шуклин</a:t>
            </a:r>
            <a:endParaRPr lang="ru-RU" dirty="0" smtClean="0"/>
          </a:p>
          <a:p>
            <a:r>
              <a:rPr lang="ru-RU" dirty="0" smtClean="0"/>
              <a:t>Михаил Крашенинников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</a:p>
          <a:p>
            <a:r>
              <a:rPr lang="ru-RU" dirty="0" smtClean="0"/>
              <a:t>Цель игры</a:t>
            </a:r>
          </a:p>
          <a:p>
            <a:r>
              <a:rPr lang="ru-RU" dirty="0" smtClean="0"/>
              <a:t>Рассказ про игру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(классы)</a:t>
            </a:r>
          </a:p>
          <a:p>
            <a:r>
              <a:rPr lang="ru-RU" dirty="0" smtClean="0"/>
              <a:t>Особенности приложения</a:t>
            </a:r>
          </a:p>
          <a:p>
            <a:r>
              <a:rPr lang="ru-RU" dirty="0" smtClean="0"/>
              <a:t>Какие технологии использовались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Классовая структура</a:t>
            </a:r>
            <a:endParaRPr lang="ru-RU" dirty="0"/>
          </a:p>
        </p:txBody>
      </p:sp>
      <p:pic>
        <p:nvPicPr>
          <p:cNvPr id="5" name="Содержимое 4" descr="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196752"/>
            <a:ext cx="4621056" cy="5344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1. Настройки игры (звук, управление)</a:t>
            </a:r>
          </a:p>
          <a:p>
            <a:r>
              <a:rPr lang="ru-RU" dirty="0" smtClean="0"/>
              <a:t>2. Наличие игровых очков, уровней</a:t>
            </a:r>
          </a:p>
          <a:p>
            <a:r>
              <a:rPr lang="ru-RU" dirty="0" smtClean="0"/>
              <a:t>3. Проработанный визуальный аспект</a:t>
            </a:r>
          </a:p>
          <a:p>
            <a:r>
              <a:rPr lang="ru-RU" dirty="0" smtClean="0"/>
              <a:t>4. Наличие эффектов</a:t>
            </a:r>
          </a:p>
          <a:p>
            <a:r>
              <a:rPr lang="ru-RU" dirty="0" smtClean="0"/>
              <a:t>5. Очередь </a:t>
            </a:r>
            <a:r>
              <a:rPr lang="ru-RU" dirty="0" err="1" smtClean="0"/>
              <a:t>тетромино</a:t>
            </a:r>
            <a:endParaRPr lang="ru-RU" dirty="0" smtClean="0"/>
          </a:p>
          <a:p>
            <a:r>
              <a:rPr lang="ru-RU" dirty="0" smtClean="0"/>
              <a:t>6. </a:t>
            </a:r>
            <a:r>
              <a:rPr lang="ru-RU" dirty="0" err="1" smtClean="0"/>
              <a:t>Рандомайзер</a:t>
            </a:r>
            <a:r>
              <a:rPr lang="ru-RU" dirty="0" smtClean="0"/>
              <a:t> «система семи»</a:t>
            </a:r>
          </a:p>
          <a:p>
            <a:r>
              <a:rPr lang="ru-RU" dirty="0" smtClean="0"/>
              <a:t>7. Возможность смены графических и звуковых паков</a:t>
            </a:r>
          </a:p>
          <a:p>
            <a:r>
              <a:rPr lang="ru-RU" dirty="0" smtClean="0"/>
              <a:t>8. Наличие системы </a:t>
            </a:r>
            <a:r>
              <a:rPr lang="ru-RU" dirty="0" err="1" smtClean="0"/>
              <a:t>аккаунтов</a:t>
            </a:r>
            <a:endParaRPr lang="ru-RU" dirty="0" smtClean="0"/>
          </a:p>
          <a:p>
            <a:r>
              <a:rPr lang="ru-RU" dirty="0" smtClean="0"/>
              <a:t>9. Наличие паузы</a:t>
            </a:r>
          </a:p>
          <a:p>
            <a:r>
              <a:rPr lang="ru-RU" dirty="0" smtClean="0"/>
              <a:t>10. Разнообразие игровых режимов</a:t>
            </a:r>
          </a:p>
          <a:p>
            <a:r>
              <a:rPr lang="ru-RU" dirty="0" smtClean="0"/>
              <a:t>11. Система игровых профилей</a:t>
            </a:r>
          </a:p>
          <a:p>
            <a:r>
              <a:rPr lang="ru-RU" dirty="0" smtClean="0"/>
              <a:t>12. Сохранение игры после выхода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технологии использовались?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«</a:t>
            </a:r>
            <a:r>
              <a:rPr lang="en-US" dirty="0" smtClean="0"/>
              <a:t>random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Модуль «</a:t>
            </a:r>
            <a:r>
              <a:rPr lang="en-US" dirty="0" err="1" smtClean="0"/>
              <a:t>pygame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err="1" smtClean="0"/>
              <a:t>mysql.connector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smtClean="0"/>
              <a:t>cryptography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smtClean="0"/>
              <a:t>math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smtClean="0"/>
              <a:t>OS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Модуль «</a:t>
            </a:r>
            <a:r>
              <a:rPr lang="en-US" dirty="0" err="1" smtClean="0"/>
              <a:t>itertools</a:t>
            </a:r>
            <a:r>
              <a:rPr lang="ru-RU" dirty="0" smtClean="0"/>
              <a:t>»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 по работе: важно правильно рассчитывать время</a:t>
            </a:r>
          </a:p>
          <a:p>
            <a:r>
              <a:rPr lang="ru-RU" dirty="0" smtClean="0"/>
              <a:t>Возможности по доработке и развитию: </a:t>
            </a:r>
            <a:r>
              <a:rPr lang="ru-RU" dirty="0" err="1" smtClean="0"/>
              <a:t>онлайн-режим</a:t>
            </a:r>
            <a:r>
              <a:rPr lang="ru-RU" dirty="0" smtClean="0"/>
              <a:t>, </a:t>
            </a:r>
            <a:r>
              <a:rPr lang="ru-RU" dirty="0" err="1" smtClean="0"/>
              <a:t>багофикс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152</Words>
  <Application>Microsoft Office PowerPoint</Application>
  <PresentationFormat>Экран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Tetris Reloaded</vt:lpstr>
      <vt:lpstr>Введение</vt:lpstr>
      <vt:lpstr>Описание реализации</vt:lpstr>
      <vt:lpstr>Классовая структура</vt:lpstr>
      <vt:lpstr>Особенности приложения</vt:lpstr>
      <vt:lpstr>Какие технологии использовались?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Reloaded</dc:title>
  <dc:creator>Михаил Крашенинников</dc:creator>
  <cp:lastModifiedBy>Михаил Крашенинников</cp:lastModifiedBy>
  <cp:revision>8</cp:revision>
  <dcterms:created xsi:type="dcterms:W3CDTF">2021-01-10T15:42:49Z</dcterms:created>
  <dcterms:modified xsi:type="dcterms:W3CDTF">2021-01-10T17:02:02Z</dcterms:modified>
</cp:coreProperties>
</file>