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315200" cy="4572000"/>
  <p:notesSz cx="9144000" cy="6858000"/>
  <p:defaultTextStyle>
    <a:defPPr>
      <a:defRPr lang="en-US"/>
    </a:defPPr>
    <a:lvl1pPr marL="0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39574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79148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18722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58297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97872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37446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77020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16594" algn="l" defTabSz="67914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14" y="144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420285"/>
            <a:ext cx="621792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590800"/>
            <a:ext cx="512064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9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791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18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58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9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3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77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16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183093"/>
            <a:ext cx="164592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183093"/>
            <a:ext cx="481584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937934"/>
            <a:ext cx="6217920" cy="90805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1937810"/>
            <a:ext cx="6217920" cy="1000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395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791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1872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35829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9787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203744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3770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71659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3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66801"/>
            <a:ext cx="3230880" cy="30173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066801"/>
            <a:ext cx="3230880" cy="30173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409"/>
            <a:ext cx="323215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574" indent="0">
              <a:buNone/>
              <a:defRPr sz="1500" b="1"/>
            </a:lvl2pPr>
            <a:lvl3pPr marL="679148" indent="0">
              <a:buNone/>
              <a:defRPr sz="1300" b="1"/>
            </a:lvl3pPr>
            <a:lvl4pPr marL="1018722" indent="0">
              <a:buNone/>
              <a:defRPr sz="1200" b="1"/>
            </a:lvl4pPr>
            <a:lvl5pPr marL="1358297" indent="0">
              <a:buNone/>
              <a:defRPr sz="1200" b="1"/>
            </a:lvl5pPr>
            <a:lvl6pPr marL="1697872" indent="0">
              <a:buNone/>
              <a:defRPr sz="1200" b="1"/>
            </a:lvl6pPr>
            <a:lvl7pPr marL="2037446" indent="0">
              <a:buNone/>
              <a:defRPr sz="1200" b="1"/>
            </a:lvl7pPr>
            <a:lvl8pPr marL="2377020" indent="0">
              <a:buNone/>
              <a:defRPr sz="1200" b="1"/>
            </a:lvl8pPr>
            <a:lvl9pPr marL="271659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9917"/>
            <a:ext cx="323215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023409"/>
            <a:ext cx="3233420" cy="42650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9574" indent="0">
              <a:buNone/>
              <a:defRPr sz="1500" b="1"/>
            </a:lvl2pPr>
            <a:lvl3pPr marL="679148" indent="0">
              <a:buNone/>
              <a:defRPr sz="1300" b="1"/>
            </a:lvl3pPr>
            <a:lvl4pPr marL="1018722" indent="0">
              <a:buNone/>
              <a:defRPr sz="1200" b="1"/>
            </a:lvl4pPr>
            <a:lvl5pPr marL="1358297" indent="0">
              <a:buNone/>
              <a:defRPr sz="1200" b="1"/>
            </a:lvl5pPr>
            <a:lvl6pPr marL="1697872" indent="0">
              <a:buNone/>
              <a:defRPr sz="1200" b="1"/>
            </a:lvl6pPr>
            <a:lvl7pPr marL="2037446" indent="0">
              <a:buNone/>
              <a:defRPr sz="1200" b="1"/>
            </a:lvl7pPr>
            <a:lvl8pPr marL="2377020" indent="0">
              <a:buNone/>
              <a:defRPr sz="1200" b="1"/>
            </a:lvl8pPr>
            <a:lvl9pPr marL="271659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449917"/>
            <a:ext cx="3233420" cy="263419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2" y="182033"/>
            <a:ext cx="2406650" cy="7747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182035"/>
            <a:ext cx="4089400" cy="390207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2" y="956735"/>
            <a:ext cx="2406650" cy="3127375"/>
          </a:xfrm>
        </p:spPr>
        <p:txBody>
          <a:bodyPr/>
          <a:lstStyle>
            <a:lvl1pPr marL="0" indent="0">
              <a:buNone/>
              <a:defRPr sz="1000"/>
            </a:lvl1pPr>
            <a:lvl2pPr marL="339574" indent="0">
              <a:buNone/>
              <a:defRPr sz="900"/>
            </a:lvl2pPr>
            <a:lvl3pPr marL="679148" indent="0">
              <a:buNone/>
              <a:defRPr sz="700"/>
            </a:lvl3pPr>
            <a:lvl4pPr marL="1018722" indent="0">
              <a:buNone/>
              <a:defRPr sz="700"/>
            </a:lvl4pPr>
            <a:lvl5pPr marL="1358297" indent="0">
              <a:buNone/>
              <a:defRPr sz="700"/>
            </a:lvl5pPr>
            <a:lvl6pPr marL="1697872" indent="0">
              <a:buNone/>
              <a:defRPr sz="700"/>
            </a:lvl6pPr>
            <a:lvl7pPr marL="2037446" indent="0">
              <a:buNone/>
              <a:defRPr sz="700"/>
            </a:lvl7pPr>
            <a:lvl8pPr marL="2377020" indent="0">
              <a:buNone/>
              <a:defRPr sz="700"/>
            </a:lvl8pPr>
            <a:lvl9pPr marL="271659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200401"/>
            <a:ext cx="4389120" cy="3778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08517"/>
            <a:ext cx="4389120" cy="2743200"/>
          </a:xfrm>
        </p:spPr>
        <p:txBody>
          <a:bodyPr/>
          <a:lstStyle>
            <a:lvl1pPr marL="0" indent="0">
              <a:buNone/>
              <a:defRPr sz="2400"/>
            </a:lvl1pPr>
            <a:lvl2pPr marL="339574" indent="0">
              <a:buNone/>
              <a:defRPr sz="2100"/>
            </a:lvl2pPr>
            <a:lvl3pPr marL="679148" indent="0">
              <a:buNone/>
              <a:defRPr sz="1800"/>
            </a:lvl3pPr>
            <a:lvl4pPr marL="1018722" indent="0">
              <a:buNone/>
              <a:defRPr sz="1500"/>
            </a:lvl4pPr>
            <a:lvl5pPr marL="1358297" indent="0">
              <a:buNone/>
              <a:defRPr sz="1500"/>
            </a:lvl5pPr>
            <a:lvl6pPr marL="1697872" indent="0">
              <a:buNone/>
              <a:defRPr sz="1500"/>
            </a:lvl6pPr>
            <a:lvl7pPr marL="2037446" indent="0">
              <a:buNone/>
              <a:defRPr sz="1500"/>
            </a:lvl7pPr>
            <a:lvl8pPr marL="2377020" indent="0">
              <a:buNone/>
              <a:defRPr sz="1500"/>
            </a:lvl8pPr>
            <a:lvl9pPr marL="271659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3578226"/>
            <a:ext cx="4389120" cy="536575"/>
          </a:xfrm>
        </p:spPr>
        <p:txBody>
          <a:bodyPr/>
          <a:lstStyle>
            <a:lvl1pPr marL="0" indent="0">
              <a:buNone/>
              <a:defRPr sz="1000"/>
            </a:lvl1pPr>
            <a:lvl2pPr marL="339574" indent="0">
              <a:buNone/>
              <a:defRPr sz="900"/>
            </a:lvl2pPr>
            <a:lvl3pPr marL="679148" indent="0">
              <a:buNone/>
              <a:defRPr sz="700"/>
            </a:lvl3pPr>
            <a:lvl4pPr marL="1018722" indent="0">
              <a:buNone/>
              <a:defRPr sz="700"/>
            </a:lvl4pPr>
            <a:lvl5pPr marL="1358297" indent="0">
              <a:buNone/>
              <a:defRPr sz="700"/>
            </a:lvl5pPr>
            <a:lvl6pPr marL="1697872" indent="0">
              <a:buNone/>
              <a:defRPr sz="700"/>
            </a:lvl6pPr>
            <a:lvl7pPr marL="2037446" indent="0">
              <a:buNone/>
              <a:defRPr sz="700"/>
            </a:lvl7pPr>
            <a:lvl8pPr marL="2377020" indent="0">
              <a:buNone/>
              <a:defRPr sz="700"/>
            </a:lvl8pPr>
            <a:lvl9pPr marL="2716594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9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183092"/>
            <a:ext cx="6583680" cy="762000"/>
          </a:xfrm>
          <a:prstGeom prst="rect">
            <a:avLst/>
          </a:prstGeom>
        </p:spPr>
        <p:txBody>
          <a:bodyPr vert="horz" lIns="67915" tIns="33958" rIns="67915" bIns="339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66801"/>
            <a:ext cx="6583680" cy="3017309"/>
          </a:xfrm>
          <a:prstGeom prst="rect">
            <a:avLst/>
          </a:prstGeom>
        </p:spPr>
        <p:txBody>
          <a:bodyPr vert="horz" lIns="67915" tIns="33958" rIns="67915" bIns="339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4237568"/>
            <a:ext cx="1706880" cy="243417"/>
          </a:xfrm>
          <a:prstGeom prst="rect">
            <a:avLst/>
          </a:prstGeom>
        </p:spPr>
        <p:txBody>
          <a:bodyPr vert="horz" lIns="67915" tIns="33958" rIns="67915" bIns="3395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B5749-36FA-4647-A7EA-AA5E913BFAF0}" type="datetimeFigureOut">
              <a:rPr lang="en-US" smtClean="0"/>
              <a:pPr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4237568"/>
            <a:ext cx="2316480" cy="243417"/>
          </a:xfrm>
          <a:prstGeom prst="rect">
            <a:avLst/>
          </a:prstGeom>
        </p:spPr>
        <p:txBody>
          <a:bodyPr vert="horz" lIns="67915" tIns="33958" rIns="67915" bIns="3395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4237568"/>
            <a:ext cx="1706880" cy="243417"/>
          </a:xfrm>
          <a:prstGeom prst="rect">
            <a:avLst/>
          </a:prstGeom>
        </p:spPr>
        <p:txBody>
          <a:bodyPr vert="horz" lIns="67915" tIns="33958" rIns="67915" bIns="3395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405AA-55F7-476E-AA1D-64A936DF1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8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7914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681" indent="-254681" algn="l" defTabSz="67914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1808" indent="-212234" algn="l" defTabSz="67914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48935" indent="-169787" algn="l" defTabSz="67914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510" indent="-169787" algn="l" defTabSz="67914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8085" indent="-169787" algn="l" defTabSz="67914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67659" indent="-169787" algn="l" defTabSz="67914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233" indent="-169787" algn="l" defTabSz="67914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46807" indent="-169787" algn="l" defTabSz="67914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886381" indent="-169787" algn="l" defTabSz="67914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9574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9148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8722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8297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872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37446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020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16594" algn="l" defTabSz="67914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26" Type="http://schemas.openxmlformats.org/officeDocument/2006/relationships/image" Target="../media/image25.jpeg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5" Type="http://schemas.openxmlformats.org/officeDocument/2006/relationships/image" Target="../media/image24.jpeg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29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24" Type="http://schemas.openxmlformats.org/officeDocument/2006/relationships/image" Target="../media/image23.jpeg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23" Type="http://schemas.openxmlformats.org/officeDocument/2006/relationships/image" Target="../media/image22.gif"/><Relationship Id="rId28" Type="http://schemas.openxmlformats.org/officeDocument/2006/relationships/image" Target="../media/image27.wm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Relationship Id="rId27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73" y="2079943"/>
            <a:ext cx="190500" cy="19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2" y="2295761"/>
            <a:ext cx="28575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5" y="2556143"/>
            <a:ext cx="19050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0" y="2802775"/>
            <a:ext cx="190500" cy="19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8" y="3043200"/>
            <a:ext cx="1905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00" y="3289361"/>
            <a:ext cx="1905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0" y="3540000"/>
            <a:ext cx="190500" cy="190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0" y="3780143"/>
            <a:ext cx="190500" cy="19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00" y="4036300"/>
            <a:ext cx="190500" cy="190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0" y="1800109"/>
            <a:ext cx="1905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0" y="2297523"/>
            <a:ext cx="190500" cy="190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00" y="3280800"/>
            <a:ext cx="190500" cy="190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50" y="3561600"/>
            <a:ext cx="190500" cy="190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00" y="3792481"/>
            <a:ext cx="190500" cy="190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00" y="2052793"/>
            <a:ext cx="190500" cy="190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82" y="2302077"/>
            <a:ext cx="190500" cy="1905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00" y="2763943"/>
            <a:ext cx="190500" cy="190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0" y="2991251"/>
            <a:ext cx="190500" cy="190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98" y="2776800"/>
            <a:ext cx="190500" cy="1905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2" y="3240793"/>
            <a:ext cx="190500" cy="1905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00" y="3520943"/>
            <a:ext cx="190500" cy="190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00" y="3807943"/>
            <a:ext cx="190500" cy="190500"/>
          </a:xfrm>
          <a:prstGeom prst="rect">
            <a:avLst/>
          </a:prstGeom>
        </p:spPr>
      </p:pic>
      <p:pic>
        <p:nvPicPr>
          <p:cNvPr id="55" name="Picture 54" descr="Shortleaf_Pine.jp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266193" y="2538672"/>
            <a:ext cx="206279" cy="192024"/>
          </a:xfrm>
          <a:prstGeom prst="rect">
            <a:avLst/>
          </a:prstGeom>
        </p:spPr>
      </p:pic>
      <p:pic>
        <p:nvPicPr>
          <p:cNvPr id="57" name="Picture 56" descr="fern2.jp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32000" y="2089800"/>
            <a:ext cx="192024" cy="144018"/>
          </a:xfrm>
          <a:prstGeom prst="rect">
            <a:avLst/>
          </a:prstGeom>
        </p:spPr>
      </p:pic>
      <p:pic>
        <p:nvPicPr>
          <p:cNvPr id="59" name="Picture 58" descr="kelp.jp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53231" y="2529900"/>
            <a:ext cx="140677" cy="228600"/>
          </a:xfrm>
          <a:prstGeom prst="rect">
            <a:avLst/>
          </a:prstGeom>
        </p:spPr>
      </p:pic>
      <p:pic>
        <p:nvPicPr>
          <p:cNvPr id="61" name="Picture 60" descr="euglena.jp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25325" y="1869375"/>
            <a:ext cx="228600" cy="88454"/>
          </a:xfrm>
          <a:prstGeom prst="rect">
            <a:avLst/>
          </a:prstGeom>
        </p:spPr>
      </p:pic>
      <p:pic>
        <p:nvPicPr>
          <p:cNvPr id="1027" name="Picture 3" descr="C:\Users\owner\AppData\Local\Microsoft\Windows\Temporary Internet Files\Content.IE5\99SQ8CV6\MC900029966[1].wmf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709183" y="3002954"/>
            <a:ext cx="194539" cy="192024"/>
          </a:xfrm>
          <a:prstGeom prst="rect">
            <a:avLst/>
          </a:prstGeom>
          <a:noFill/>
        </p:spPr>
      </p:pic>
      <p:pic>
        <p:nvPicPr>
          <p:cNvPr id="1028" name="Picture 4" descr="brehm-18-004-2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791999" y="4017601"/>
            <a:ext cx="109728" cy="228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900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Southeast 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Blankenship, Karl</dc:creator>
  <cp:lastModifiedBy>Tim Judd</cp:lastModifiedBy>
  <cp:revision>14</cp:revision>
  <dcterms:created xsi:type="dcterms:W3CDTF">2012-06-27T18:51:32Z</dcterms:created>
  <dcterms:modified xsi:type="dcterms:W3CDTF">2017-12-15T05:24:38Z</dcterms:modified>
</cp:coreProperties>
</file>