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4AEB-16B5-4EDF-94BB-3AF48B36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08925-F7CB-4ED2-91E8-B30E3B68F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14461-F825-44A1-84B6-A6BE238A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02/03/66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D8CE-A5D5-48F6-8C40-3E683557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218A-58AB-4CFF-8F18-C93229BD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852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982B-DD84-4D1E-B854-D1B97C02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853D9-007F-4B3B-833A-DFC3AFF40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50B23-7581-4BE1-AE20-EEA51AAB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02/03/66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565A8-E804-45E0-BC60-D8FDE8B9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1A3FF-5CD1-4084-AAB8-D93DBDD9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004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7EE28-0E09-4D0B-B207-ED453145F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96604-30C8-4A6A-90E5-248FE111E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81A73-36ED-458B-86F4-0494A820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02/03/66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05BB-5C37-4EE1-B617-D8CD2D86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0A894-B16C-45DD-A09B-D7DB4F67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741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0069-86A0-43BC-B0E0-C39DCF84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73C5-96D3-4D67-A3C5-D45CA67A6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E989-4ED9-40F6-9475-C6701917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02/03/66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141E-9068-4D59-8B0B-469557E6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2DFF-6111-4D8E-8912-F998347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153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7641-06FA-4271-872F-7543D3CF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10385-3A29-47EE-985C-BCA29C5A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04776-246C-49A0-8224-0792351F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02/03/66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295D-303D-4C4A-9BA3-1BE4A375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5A054-962E-45B4-95F2-CE32F4CB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661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F9A4-0E5B-4D39-8556-BC51DD8C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C9A3-E56C-4E14-B6A1-4C2E5F0F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4FA69-FCA5-45C5-A769-4E777DD8D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3F3B4-4DD0-4AE0-971C-330D8B2B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02/03/66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12236-C99F-466C-B09E-BAE48118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BCC05-805B-4B6A-B9CE-CC6ACF68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70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07AA-29DE-494D-9FCB-05B4D425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F207C-FE87-421C-90D6-C8D240C48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9A1AE-8050-48A7-959E-3978023A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CE5DF-5CC7-41A1-959D-6A7670EAE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32AFE-7855-4F75-B721-1639D7956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FBD97-A704-404B-B816-93D91629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02/03/66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ECEBC-9B3C-4CFC-B6CC-13EDB293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153C1-2A12-4A25-9EBC-9901E7A8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62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60CD-298A-481B-9165-4FBE3930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F5B77-AD1C-4D7B-A569-C011497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02/03/66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92C1-118A-4E27-AD47-6E21197A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F636E-75DE-4374-99FF-61D572B0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103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E2FE2-640B-4E11-9533-CCEDD678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02/03/66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8B503-85BF-4551-830B-F7958152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839D1-3D68-45D8-B182-FFD128D3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855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C7B8-D4A6-4292-A4AB-537C9C04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3FEE-E1A9-4BD4-B030-0C862AA5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F8E4B-982B-43DA-AEC9-4E5D734A9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4A975-72DC-4C94-BFB1-3B9B5707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02/03/66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1126B-4EC9-49D9-9C99-A0849900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8F1C4-7BCD-40F2-B67F-75A0AC57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7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9D3C-D8B1-4EAF-8ABF-251D83D6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F3B66-9929-4AA3-8763-E98E52194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72637-1E35-4975-9A7D-E7D66388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D5AB6-DE3A-44D6-B210-FBC82483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704E-5133-4CA5-A8BC-585934ED69D7}" type="datetimeFigureOut">
              <a:rPr lang="th-TH" smtClean="0"/>
              <a:t>02/03/66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8B81F-5FB7-443C-9B9C-0E1F7EEA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F0282-16FC-420B-99A2-A68146D5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32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0B1E7-CBC1-4F0A-9BBD-D38CFD3F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4873-11FC-4676-9F74-EE0DE223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2AB3-2C13-407A-BFDD-CDFE61570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0704E-5133-4CA5-A8BC-585934ED69D7}" type="datetimeFigureOut">
              <a:rPr lang="th-TH" smtClean="0"/>
              <a:t>02/03/66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EAD61-7080-4011-B7E2-5D9E3ABDC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899E3-4DAE-4FBD-B9B4-355512506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4935-75EA-4D88-BE29-28DBACBCA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906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sk/answers/122314/what-exponential-moving-average-ema-formula-and-how-ema-calculated.asp#:~:text=The%20exponential%20moving%20average%20(EMA)%20is%20a%20technical%20chart%20indicator,importance%20to%20recent%20price%20data." TargetMode="External"/><Relationship Id="rId7" Type="http://schemas.openxmlformats.org/officeDocument/2006/relationships/hyperlink" Target="http://www.amibroker.com/guide/afl/macd.html" TargetMode="External"/><Relationship Id="rId2" Type="http://schemas.openxmlformats.org/officeDocument/2006/relationships/hyperlink" Target="https://www.investopedia.com/terms/m/movingaverage.asp#:~:text=The%20Bottom%20Line-,A%20moving%20average%20(MA)%20is%20a%20stock%20indicator%20commonly%20used,moving%20average%20indicates%20a%20downtrend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ibroker.com/guide/t_movavg.html" TargetMode="External"/><Relationship Id="rId5" Type="http://schemas.openxmlformats.org/officeDocument/2006/relationships/hyperlink" Target="https://www.investopedia.com/ask/answers/122414/what-moving-average-convergence-divergence-macd-formula-and-how-it-calculated.asp" TargetMode="External"/><Relationship Id="rId4" Type="http://schemas.openxmlformats.org/officeDocument/2006/relationships/hyperlink" Target="https://www.investopedia.com/terms/m/macd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6981-8AB9-428B-8E7C-EFF77BFA3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Buy Sell Data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FB20F-5EA3-4030-BC07-49413E6BF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2316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FCE0-0C91-481F-9CFE-92D552B1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BB03-0FB6-47B3-9E9F-2D2E19F76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price</a:t>
            </a:r>
          </a:p>
          <a:p>
            <a:r>
              <a:rPr lang="en-US" dirty="0">
                <a:highlight>
                  <a:srgbClr val="FFFF00"/>
                </a:highlight>
              </a:rPr>
              <a:t>Compare </a:t>
            </a:r>
            <a:r>
              <a:rPr lang="en-US" dirty="0" err="1">
                <a:highlight>
                  <a:srgbClr val="FFFF00"/>
                </a:highlight>
              </a:rPr>
              <a:t>performae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 err="1">
                <a:highlight>
                  <a:srgbClr val="FFFF00"/>
                </a:highlight>
              </a:rPr>
              <a:t>prioise</a:t>
            </a:r>
            <a:r>
              <a:rPr lang="en-US" dirty="0">
                <a:highlight>
                  <a:srgbClr val="FFFF00"/>
                </a:highlight>
              </a:rPr>
              <a:t> tutorial base on you buy at the first date of last Nov and hold until  last date of Feb) (All in one time)</a:t>
            </a:r>
          </a:p>
          <a:p>
            <a:r>
              <a:rPr lang="en-US" dirty="0">
                <a:highlight>
                  <a:srgbClr val="FFFF00"/>
                </a:highlight>
              </a:rPr>
              <a:t>We take buy/action by trading logic by </a:t>
            </a:r>
            <a:r>
              <a:rPr lang="en-US" dirty="0" err="1">
                <a:highlight>
                  <a:srgbClr val="FFFF00"/>
                </a:highlight>
              </a:rPr>
              <a:t>macd</a:t>
            </a:r>
            <a:r>
              <a:rPr lang="en-US" dirty="0">
                <a:highlight>
                  <a:srgbClr val="FFFF00"/>
                </a:highlight>
              </a:rPr>
              <a:t> , buy and sell based on technical  indicator (Average buy</a:t>
            </a:r>
            <a:r>
              <a:rPr lang="en-US">
                <a:highlight>
                  <a:srgbClr val="FFFF00"/>
                </a:highlight>
              </a:rPr>
              <a:t>/sell)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Show what we get after you accomplish this tutorial</a:t>
            </a:r>
          </a:p>
          <a:p>
            <a:r>
              <a:rPr lang="en-US" dirty="0"/>
              <a:t>Demo performance from </a:t>
            </a:r>
            <a:r>
              <a:rPr lang="en-US" dirty="0" err="1"/>
              <a:t>prev</a:t>
            </a:r>
            <a:r>
              <a:rPr lang="en-US" dirty="0"/>
              <a:t> tutorial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0979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BD53-6CAD-4E2B-8365-F8859368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Data Configuration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A152-E224-4B5B-BAEC-AD7C8C70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to store  buy/sell trading Summary ( Date and Action)</a:t>
            </a:r>
          </a:p>
          <a:p>
            <a:r>
              <a:rPr lang="en-US" dirty="0"/>
              <a:t>Why I use Excel instead of Database</a:t>
            </a:r>
          </a:p>
          <a:p>
            <a:r>
              <a:rPr lang="en-US" dirty="0" err="1"/>
              <a:t>DataSource</a:t>
            </a:r>
            <a:r>
              <a:rPr lang="en-US" dirty="0"/>
              <a:t> to store configuration data  like relational database and no-</a:t>
            </a:r>
            <a:r>
              <a:rPr lang="en-US" dirty="0" err="1"/>
              <a:t>sql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263460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C394-CE65-4E2B-9533-5B06E21C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https://www.investopedia.com/terms/m/macd.asp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4A38-07D4-4548-BB7A-9AD32E0F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most popular and basis of a technical indicator is </a:t>
            </a:r>
            <a:r>
              <a:rPr lang="en-US" dirty="0" err="1"/>
              <a:t>macd</a:t>
            </a:r>
            <a:r>
              <a:rPr lang="en-US" dirty="0"/>
              <a:t>. The</a:t>
            </a:r>
          </a:p>
          <a:p>
            <a:r>
              <a:rPr lang="en-US" dirty="0"/>
              <a:t>Apply 2 moving average to </a:t>
            </a:r>
            <a:r>
              <a:rPr lang="en-US" dirty="0" err="1"/>
              <a:t>indentify</a:t>
            </a:r>
            <a:r>
              <a:rPr lang="en-US" dirty="0"/>
              <a:t> and </a:t>
            </a:r>
            <a:r>
              <a:rPr lang="en-US" dirty="0" err="1"/>
              <a:t>moniroe</a:t>
            </a:r>
            <a:r>
              <a:rPr lang="en-US" dirty="0"/>
              <a:t> and speculate price trends price trends using 2 moving averages to determine the price trend in the short-term and medium-term trends.</a:t>
            </a:r>
          </a:p>
          <a:p>
            <a:r>
              <a:rPr lang="en-US" dirty="0"/>
              <a:t>In order to analyze how the price trend is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for study , this is not </a:t>
            </a:r>
            <a:r>
              <a:rPr lang="en-US" dirty="0" err="1"/>
              <a:t>investoment</a:t>
            </a:r>
            <a:r>
              <a:rPr lang="en-US" dirty="0"/>
              <a:t> advice to </a:t>
            </a:r>
          </a:p>
          <a:p>
            <a:pPr marL="0" indent="0">
              <a:buNone/>
            </a:pPr>
            <a:r>
              <a:rPr lang="en-US" dirty="0"/>
              <a:t>It's just a case study, not an investment guide.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0603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BDFB-4885-4586-8796-14E738D6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Technical Indicator to make decision Buy/Sell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0371-8327-4AED-B500-58F90C84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Cabin-semi-bold"/>
                <a:hlinkClick r:id="rId2"/>
              </a:rPr>
              <a:t>Moving Average (MA)</a:t>
            </a:r>
            <a:endParaRPr lang="en-US" b="0" i="0" dirty="0">
              <a:solidFill>
                <a:srgbClr val="111111"/>
              </a:solidFill>
              <a:effectLst/>
              <a:latin typeface="Cabin-semi-bold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Cabin-semi-bold"/>
                <a:hlinkClick r:id="rId3"/>
              </a:rPr>
              <a:t>Exponential Moving Average (EMA)</a:t>
            </a:r>
            <a:endParaRPr lang="en-US" b="0" i="0" dirty="0">
              <a:solidFill>
                <a:srgbClr val="111111"/>
              </a:solidFill>
              <a:effectLst/>
              <a:latin typeface="Cabin-semi-bold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Cabin-semi-bold"/>
                <a:hlinkClick r:id="rId4"/>
              </a:rPr>
              <a:t>MACD Indicator Explained</a:t>
            </a:r>
            <a:endParaRPr lang="en-US" dirty="0">
              <a:solidFill>
                <a:srgbClr val="111111"/>
              </a:solidFill>
              <a:latin typeface="Cabin-semi-bold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Cabin-semi-bold"/>
                <a:hlinkClick r:id="rId5"/>
              </a:rPr>
              <a:t>How to Calculate Moving Average Convergence Divergence (MACD)</a:t>
            </a:r>
            <a:endParaRPr lang="en-US" b="0" i="0" dirty="0">
              <a:solidFill>
                <a:srgbClr val="111111"/>
              </a:solidFill>
              <a:effectLst/>
              <a:latin typeface="Cabin-semi-bold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Cabin-semi-bold"/>
                <a:hlinkClick r:id="rId6"/>
              </a:rPr>
              <a:t>https://www.amibroker.com/guide/t_movavg.html</a:t>
            </a:r>
            <a:endParaRPr lang="en-US" dirty="0">
              <a:solidFill>
                <a:srgbClr val="111111"/>
              </a:solidFill>
              <a:latin typeface="Cabin-semi-bold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Cabin-semi-bold"/>
            </a:endParaRPr>
          </a:p>
          <a:p>
            <a:r>
              <a:rPr lang="en-US" dirty="0">
                <a:solidFill>
                  <a:srgbClr val="111111"/>
                </a:solidFill>
                <a:latin typeface="Cabin-semi-bold"/>
              </a:rPr>
              <a:t>Buy/Sell At the same day both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Cabin-semi-bold"/>
                <a:hlinkClick r:id="rId7"/>
              </a:rPr>
              <a:t>http://www.amibroker.com/guide/afl/macd.html</a:t>
            </a:r>
            <a:endParaRPr lang="en-US" b="0" i="0" dirty="0">
              <a:solidFill>
                <a:srgbClr val="111111"/>
              </a:solidFill>
              <a:effectLst/>
              <a:latin typeface="Cabin-semi-bold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Cabin-semi-bold"/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3740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271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Cabin-semi-bold</vt:lpstr>
      <vt:lpstr>Calibri</vt:lpstr>
      <vt:lpstr>Calibri Light</vt:lpstr>
      <vt:lpstr>Office Theme</vt:lpstr>
      <vt:lpstr>Test Buy Sell Data</vt:lpstr>
      <vt:lpstr>Demo</vt:lpstr>
      <vt:lpstr>Master Data Configuration</vt:lpstr>
      <vt:lpstr>https://www.investopedia.com/terms/m/macd.asp</vt:lpstr>
      <vt:lpstr>Brief Technical Indicator to make decision Buy/Sell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Buy Sell Data</dc:title>
  <dc:creator>Pongthorn Sangkaphet</dc:creator>
  <cp:lastModifiedBy>Pongthorn Sangkaphet</cp:lastModifiedBy>
  <cp:revision>10</cp:revision>
  <dcterms:created xsi:type="dcterms:W3CDTF">2023-02-24T16:20:10Z</dcterms:created>
  <dcterms:modified xsi:type="dcterms:W3CDTF">2023-03-02T07:21:50Z</dcterms:modified>
</cp:coreProperties>
</file>