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7A11-0197-4EB1-AA5F-CC32096E1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717B9-E99C-49CC-80D6-6474F677D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35CC-7284-459F-B670-8933ECA3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97BB-1021-49C5-98AC-DAD69851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9B64-667F-43BA-9950-9F0BED87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790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30A5-7EBD-4448-B78C-C7792233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3819-36B5-41CF-A468-17DF8506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CD7B-6149-4EA4-8365-CD81D469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F36B-A280-41A5-BEF5-C531264C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0A08-DB9A-4CE2-8557-44ABF47B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60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B57A9-1528-4205-8D18-67FE7DDD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0D019-7B02-42BA-894F-898CAA79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29A0-D3E5-4C28-BE5A-D5E3FF71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9646-1372-4338-8AAF-7D3FA3E0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C2DF-574A-4A50-B275-17DDC14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505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48D-0F52-4E47-B63C-4E24542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8E7F-713B-4C36-8BF0-6C726E1A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2DAB-CA1A-48E4-9A0C-D52F5627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8033-D001-4160-BE6B-B59A073C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FC82-8002-4932-92A6-9BA80BDE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28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ABDF-A346-4E20-A3F1-48BC4750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69703-9B5E-4F18-A6B6-C0BCE76A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C930-B117-4C6B-B8E9-2C61E51A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62FF-4D48-485D-9E97-3B6BF828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9200-6424-4BAE-B17F-C486C9E1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952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7A0A-0C33-480A-B0AE-7CBFA714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42C2-1543-4010-B7BC-3B1ABED3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747E-B39B-4A09-B49C-518C63F62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2034-2D1B-4A7C-97D3-A08B8BEB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79559-7B87-4176-9BDD-392A617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2788D-C072-475A-8160-7B60D997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92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EA5B-4457-4172-B1FE-EFB6DE52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DAA6-66ED-4182-9900-29185FA9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9320-4B25-41EE-92BB-3E9A30B9E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BC7DD-6BD2-421D-AA9C-B4030D74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A463D-D9EF-4B61-83C6-19CCDF205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937CD-5A27-413F-9B2D-01C50BB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EDD3E-17FD-4838-B30D-C0808A6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C36CD-264C-41E2-AF28-BFD22F4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01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0A39-EAEB-40F3-BCB2-4C002D2B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52482-B11D-4E9E-BC80-6F47A50A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2C391-2CB0-4C54-8640-9B237553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CA53-7F09-41B4-AC36-11061311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65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6E77E-F7C7-4199-9C2E-A8D916F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81EA9-4548-4FA1-85B5-E5F99C8B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EE374-9CA2-426F-8E96-B1AC8F63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16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8F1C-4459-4C65-989B-83FA7C92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2A52-FB6D-4CA6-B955-06AC7C95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BC796-F497-42AB-8EE2-642E4B242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DEB6B-7E83-48C1-9599-50691DE9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74CD3-9FBA-43E1-B43E-93C39ED5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82A0-FAC5-4A1F-8C53-A84F3BA8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818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F620-29D2-4793-B889-1185B0CD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F92FD-6F65-4B0C-B8A8-66DCA66DB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01190-7984-4684-87AE-1A7A6205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B372-FF6B-4F60-92B3-B8D85A65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AEFA4-22A7-4462-9BF4-114232DE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9E1A3-41F0-4D07-A6D5-66615C94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728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A504C-8729-488B-A637-69F7F48D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01B4-204E-4A59-81FC-6743CEC3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8477-234D-46D3-BD1E-23EE627CF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C0F1-51D9-4AD0-9940-09181D5674D4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5830-C0E5-4085-9672-138AC047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3212-09C7-4CCE-BF3C-9285FC465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0824-ECD3-4F58-83F5-653C51D44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12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1FDA-FC33-45A6-8D29-04B3B5FAD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6035F-510C-4A9D-84F0-99CD9AA36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262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40CD-6575-41A0-A1B7-B7843747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Confucion</a:t>
            </a:r>
            <a:r>
              <a:rPr lang="en-US" dirty="0"/>
              <a:t> Matrix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E8B2-4475-4D58-B8E8-904D083F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0C6DF-C703-4838-9D47-AF421ECA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55" y="1174995"/>
            <a:ext cx="8649145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8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C192-DBCE-45FA-9347-F1E6A01A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Layer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8DB3-BC08-4AA3-B0A0-10C6522F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https://www.tensorflow.org/guide/keras/preprocessing_layers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1760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Confucion Matrix</vt:lpstr>
      <vt:lpstr>Process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Pongthorn Sangkaphet</dc:creator>
  <cp:lastModifiedBy>Pongthorn Sangkaphet</cp:lastModifiedBy>
  <cp:revision>3</cp:revision>
  <dcterms:created xsi:type="dcterms:W3CDTF">2023-04-07T13:42:48Z</dcterms:created>
  <dcterms:modified xsi:type="dcterms:W3CDTF">2023-04-07T14:19:20Z</dcterms:modified>
</cp:coreProperties>
</file>