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34-9619-4C35-8D5A-9C3B4BE043A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4-BAC4-4BAA-B645-2081D4F40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8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34-9619-4C35-8D5A-9C3B4BE043A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4-BAC4-4BAA-B645-2081D4F40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6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34-9619-4C35-8D5A-9C3B4BE043A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4-BAC4-4BAA-B645-2081D4F40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63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34-9619-4C35-8D5A-9C3B4BE043A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4-BAC4-4BAA-B645-2081D4F408C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92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34-9619-4C35-8D5A-9C3B4BE043A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4-BAC4-4BAA-B645-2081D4F40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19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34-9619-4C35-8D5A-9C3B4BE043A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4-BAC4-4BAA-B645-2081D4F40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4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34-9619-4C35-8D5A-9C3B4BE043A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4-BAC4-4BAA-B645-2081D4F40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08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34-9619-4C35-8D5A-9C3B4BE043A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4-BAC4-4BAA-B645-2081D4F40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62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34-9619-4C35-8D5A-9C3B4BE043A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4-BAC4-4BAA-B645-2081D4F40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3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34-9619-4C35-8D5A-9C3B4BE043A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4-BAC4-4BAA-B645-2081D4F40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4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34-9619-4C35-8D5A-9C3B4BE043A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4-BAC4-4BAA-B645-2081D4F40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8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34-9619-4C35-8D5A-9C3B4BE043A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4-BAC4-4BAA-B645-2081D4F40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34-9619-4C35-8D5A-9C3B4BE043A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4-BAC4-4BAA-B645-2081D4F40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2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34-9619-4C35-8D5A-9C3B4BE043A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4-BAC4-4BAA-B645-2081D4F40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8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34-9619-4C35-8D5A-9C3B4BE043A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4-BAC4-4BAA-B645-2081D4F40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4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34-9619-4C35-8D5A-9C3B4BE043A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4-BAC4-4BAA-B645-2081D4F40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2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34-9619-4C35-8D5A-9C3B4BE043A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4-BAC4-4BAA-B645-2081D4F40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8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D2DC34-9619-4C35-8D5A-9C3B4BE043A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742F4-BAC4-4BAA-B645-2081D4F40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57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://ngocrongonlin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.xgn.nl/articles/970/c/crusader-kings-ii-rajas-of-india-556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0" y="0"/>
            <a:ext cx="12174740" cy="684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341743" y="177327"/>
            <a:ext cx="56284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entury" panose="02040604050505020304" pitchFamily="18" charset="0"/>
              </a:rPr>
              <a:t>Đại</a:t>
            </a:r>
            <a:r>
              <a:rPr lang="en-US" sz="5400" b="1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entury" panose="02040604050505020304" pitchFamily="18" charset="0"/>
              </a:rPr>
              <a:t> </a:t>
            </a:r>
            <a:r>
              <a:rPr lang="en-US" sz="5400" b="1" dirty="0" err="1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entury" panose="02040604050505020304" pitchFamily="18" charset="0"/>
              </a:rPr>
              <a:t>việt</a:t>
            </a:r>
            <a:r>
              <a:rPr lang="en-US" sz="5400" b="1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entury" panose="02040604050505020304" pitchFamily="18" charset="0"/>
              </a:rPr>
              <a:t> </a:t>
            </a:r>
            <a:r>
              <a:rPr lang="en-US" sz="5400" b="1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entury" panose="02040604050505020304" pitchFamily="18" charset="0"/>
              </a:rPr>
              <a:t>Empires</a:t>
            </a:r>
            <a:endParaRPr lang="en-US" sz="5400" b="1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Century" panose="020406040505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68451" y="5917117"/>
            <a:ext cx="17235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2018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20145" y="6055616"/>
            <a:ext cx="43483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entury" panose="02040604050505020304" pitchFamily="18" charset="0"/>
              </a:rPr>
              <a:t>2</a:t>
            </a:r>
            <a:r>
              <a:rPr lang="en-US" sz="3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entury" panose="02040604050505020304" pitchFamily="18" charset="0"/>
              </a:rPr>
              <a:t>TT – Two ‘T’ Team</a:t>
            </a:r>
            <a:endParaRPr lang="en-US" sz="36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8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7432"/>
          </a:xfrm>
        </p:spPr>
        <p:txBody>
          <a:bodyPr/>
          <a:lstStyle/>
          <a:p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00150"/>
            <a:ext cx="10668000" cy="5657850"/>
          </a:xfrm>
        </p:spPr>
        <p:txBody>
          <a:bodyPr>
            <a:normAutofit/>
          </a:bodyPr>
          <a:lstStyle/>
          <a:p>
            <a:r>
              <a:rPr lang="en-US" dirty="0" smtClean="0"/>
              <a:t>Category : Tower defense</a:t>
            </a:r>
          </a:p>
          <a:p>
            <a:r>
              <a:rPr lang="en-US" dirty="0" smtClean="0"/>
              <a:t>Story : The story of the war against northern enemies during 4000 years ago.</a:t>
            </a:r>
          </a:p>
          <a:p>
            <a:r>
              <a:rPr lang="en-US" dirty="0" smtClean="0"/>
              <a:t> Different and Specific : </a:t>
            </a:r>
          </a:p>
          <a:p>
            <a:pPr lvl="1"/>
            <a:r>
              <a:rPr lang="en-US" dirty="0" smtClean="0"/>
              <a:t>First tower defense about Vietnam history</a:t>
            </a:r>
          </a:p>
          <a:p>
            <a:pPr lvl="1"/>
            <a:r>
              <a:rPr lang="en-US" dirty="0" smtClean="0"/>
              <a:t>During story you can collect hero and using them for battles with your strategy.</a:t>
            </a:r>
          </a:p>
          <a:p>
            <a:pPr lvl="1"/>
            <a:r>
              <a:rPr lang="en-US" dirty="0" smtClean="0"/>
              <a:t>Heroes are famous warrior of Vietnam’s history such as: An </a:t>
            </a:r>
            <a:r>
              <a:rPr lang="en-US" dirty="0" err="1" smtClean="0"/>
              <a:t>Dương</a:t>
            </a:r>
            <a:r>
              <a:rPr lang="en-US" dirty="0" smtClean="0"/>
              <a:t> </a:t>
            </a:r>
            <a:r>
              <a:rPr lang="en-US" dirty="0" err="1" smtClean="0"/>
              <a:t>Vương</a:t>
            </a:r>
            <a:r>
              <a:rPr lang="en-US" dirty="0" smtClean="0"/>
              <a:t>, 2 </a:t>
            </a:r>
            <a:r>
              <a:rPr lang="en-US" dirty="0" err="1" smtClean="0"/>
              <a:t>bà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,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…</a:t>
            </a:r>
          </a:p>
          <a:p>
            <a:pPr lvl="1"/>
            <a:r>
              <a:rPr lang="en-US" dirty="0" smtClean="0"/>
              <a:t>Enemies are famous warrior of Chinese.</a:t>
            </a:r>
          </a:p>
          <a:p>
            <a:pPr lvl="1"/>
            <a:r>
              <a:rPr lang="en-US" dirty="0" smtClean="0"/>
              <a:t>Heroes and enemies have their specific skill ( example : An </a:t>
            </a:r>
            <a:r>
              <a:rPr lang="en-US" dirty="0" err="1" smtClean="0"/>
              <a:t>Dương</a:t>
            </a:r>
            <a:r>
              <a:rPr lang="en-US" dirty="0" smtClean="0"/>
              <a:t> </a:t>
            </a:r>
            <a:r>
              <a:rPr lang="en-US" dirty="0" err="1" smtClean="0"/>
              <a:t>Vương’s</a:t>
            </a:r>
            <a:r>
              <a:rPr lang="en-US" dirty="0" smtClean="0"/>
              <a:t> skill is “ </a:t>
            </a:r>
            <a:r>
              <a:rPr lang="en-US" dirty="0" err="1" smtClean="0"/>
              <a:t>Nỏ</a:t>
            </a:r>
            <a:r>
              <a:rPr lang="en-US" dirty="0" smtClean="0"/>
              <a:t> </a:t>
            </a:r>
            <a:r>
              <a:rPr lang="en-US" dirty="0" err="1" smtClean="0"/>
              <a:t>thần</a:t>
            </a:r>
            <a:r>
              <a:rPr lang="en-US" dirty="0"/>
              <a:t> </a:t>
            </a:r>
            <a:r>
              <a:rPr lang="en-US" dirty="0" smtClean="0"/>
              <a:t>“ …) , skill name is funny.</a:t>
            </a:r>
          </a:p>
          <a:p>
            <a:pPr lvl="1"/>
            <a:r>
              <a:rPr lang="en-US" dirty="0" smtClean="0"/>
              <a:t>Enemy can attack hero.</a:t>
            </a:r>
          </a:p>
          <a:p>
            <a:r>
              <a:rPr lang="en-US" dirty="0" smtClean="0"/>
              <a:t>Game play:</a:t>
            </a:r>
          </a:p>
          <a:p>
            <a:pPr lvl="1"/>
            <a:r>
              <a:rPr lang="en-US" dirty="0" smtClean="0"/>
              <a:t> As most tower defense game, kill enemy, pass battle, collect gold to upgrade hero’s level.</a:t>
            </a:r>
          </a:p>
          <a:p>
            <a:pPr lvl="1"/>
            <a:r>
              <a:rPr lang="en-US" dirty="0" smtClean="0"/>
              <a:t>Collect diamond to buy hero and unlock skills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91800" y="45271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8901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2939"/>
          </a:xfrm>
        </p:spPr>
        <p:txBody>
          <a:bodyPr/>
          <a:lstStyle/>
          <a:p>
            <a:r>
              <a:rPr lang="en-US" dirty="0" smtClean="0"/>
              <a:t>Art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95943"/>
            <a:ext cx="5401992" cy="4367349"/>
          </a:xfrm>
        </p:spPr>
        <p:txBody>
          <a:bodyPr/>
          <a:lstStyle/>
          <a:p>
            <a:r>
              <a:rPr lang="en-US" dirty="0" smtClean="0"/>
              <a:t>Simplicity is first</a:t>
            </a:r>
          </a:p>
          <a:p>
            <a:pPr lvl="1"/>
            <a:endParaRPr lang="en-US" dirty="0" smtClean="0"/>
          </a:p>
          <a:p>
            <a:r>
              <a:rPr lang="en-US" dirty="0"/>
              <a:t>Character </a:t>
            </a:r>
            <a:r>
              <a:rPr lang="en-US" dirty="0" smtClean="0"/>
              <a:t>style : </a:t>
            </a:r>
            <a:r>
              <a:rPr lang="en-US" dirty="0">
                <a:hlinkClick r:id="rId2"/>
              </a:rPr>
              <a:t>http://ngocrongonline.com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Heroes </a:t>
            </a:r>
            <a:r>
              <a:rPr lang="en-US" dirty="0" smtClean="0"/>
              <a:t>stand on a place and can not move</a:t>
            </a:r>
          </a:p>
          <a:p>
            <a:pPr lvl="1"/>
            <a:r>
              <a:rPr lang="en-US" dirty="0" smtClean="0"/>
              <a:t>Skill affect in a limit arena.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Plz</a:t>
            </a:r>
            <a:r>
              <a:rPr lang="en-US" dirty="0" smtClean="0"/>
              <a:t> comment your ideas for this path. 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104" y="0"/>
            <a:ext cx="6143896" cy="46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6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3568"/>
          </a:xfrm>
        </p:spPr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06286"/>
            <a:ext cx="8946541" cy="4195481"/>
          </a:xfrm>
        </p:spPr>
        <p:txBody>
          <a:bodyPr/>
          <a:lstStyle/>
          <a:p>
            <a:pPr lvl="1"/>
            <a:r>
              <a:rPr lang="en-US" dirty="0" smtClean="0"/>
              <a:t>Screens in game</a:t>
            </a:r>
          </a:p>
          <a:p>
            <a:pPr lvl="2"/>
            <a:r>
              <a:rPr lang="en-US" dirty="0" smtClean="0"/>
              <a:t>Splash screen</a:t>
            </a:r>
          </a:p>
          <a:p>
            <a:pPr lvl="2"/>
            <a:r>
              <a:rPr lang="en-US" dirty="0" smtClean="0"/>
              <a:t>Main screen</a:t>
            </a:r>
          </a:p>
          <a:p>
            <a:pPr lvl="2"/>
            <a:r>
              <a:rPr lang="en-US" dirty="0" smtClean="0"/>
              <a:t>Map screen</a:t>
            </a:r>
          </a:p>
          <a:p>
            <a:pPr lvl="2"/>
            <a:r>
              <a:rPr lang="en-US" dirty="0" smtClean="0"/>
              <a:t>Battle screen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3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Splash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190171"/>
            <a:ext cx="10747602" cy="5283199"/>
          </a:xfrm>
        </p:spPr>
        <p:txBody>
          <a:bodyPr/>
          <a:lstStyle/>
          <a:p>
            <a:r>
              <a:rPr lang="en-US" dirty="0" smtClean="0"/>
              <a:t>Target : Make impression for player, and they will remember it to recognize us.</a:t>
            </a:r>
          </a:p>
          <a:p>
            <a:r>
              <a:rPr lang="en-US" dirty="0" smtClean="0"/>
              <a:t>Contain : Logo ,Slogan and some animation, sound </a:t>
            </a:r>
          </a:p>
          <a:p>
            <a:r>
              <a:rPr lang="en-US" dirty="0" smtClean="0"/>
              <a:t>Time exists : 1.5s</a:t>
            </a:r>
          </a:p>
          <a:p>
            <a:r>
              <a:rPr lang="en-US" dirty="0" smtClean="0"/>
              <a:t>Some thing like right picture =&gt;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6200000">
            <a:off x="8258629" y="1853248"/>
            <a:ext cx="2627086" cy="4383314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9188103" y="3370375"/>
            <a:ext cx="642103" cy="609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9363297" y="3370375"/>
            <a:ext cx="642103" cy="6096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438166" y="4448627"/>
            <a:ext cx="2365829" cy="353309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bigger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7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1968"/>
          </a:xfrm>
        </p:spPr>
        <p:txBody>
          <a:bodyPr/>
          <a:lstStyle/>
          <a:p>
            <a:r>
              <a:rPr lang="en-US" dirty="0" smtClean="0"/>
              <a:t>Main Scene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204686"/>
            <a:ext cx="6734404" cy="5312228"/>
          </a:xfrm>
        </p:spPr>
        <p:txBody>
          <a:bodyPr/>
          <a:lstStyle/>
          <a:p>
            <a:r>
              <a:rPr lang="en-US" dirty="0" smtClean="0"/>
              <a:t>Maybe this is the most different of game.</a:t>
            </a:r>
          </a:p>
          <a:p>
            <a:r>
              <a:rPr lang="en-US" dirty="0" smtClean="0"/>
              <a:t>Start with a hero who repression for player</a:t>
            </a:r>
          </a:p>
          <a:p>
            <a:pPr lvl="1"/>
            <a:r>
              <a:rPr lang="en-US" dirty="0" smtClean="0"/>
              <a:t>Can create name, select one type character.</a:t>
            </a:r>
          </a:p>
          <a:p>
            <a:r>
              <a:rPr lang="en-US" dirty="0" smtClean="0"/>
              <a:t>List hero to unlock with gold or diamond</a:t>
            </a:r>
          </a:p>
          <a:p>
            <a:pPr lvl="1"/>
            <a:r>
              <a:rPr lang="en-US" dirty="0" smtClean="0"/>
              <a:t>Unlocked heroes and locked heroes.</a:t>
            </a:r>
          </a:p>
          <a:p>
            <a:r>
              <a:rPr lang="en-US" dirty="0" smtClean="0"/>
              <a:t>List idle task to get gold</a:t>
            </a:r>
          </a:p>
          <a:p>
            <a:pPr lvl="1"/>
            <a:r>
              <a:rPr lang="en-US" dirty="0" smtClean="0"/>
              <a:t>Like a idle game, resource can get automatic by some task</a:t>
            </a:r>
          </a:p>
          <a:p>
            <a:pPr lvl="1"/>
            <a:r>
              <a:rPr lang="en-US" dirty="0" smtClean="0"/>
              <a:t>Gold in battle is enough for update but not enough for buy hero. (Need time for clear my idea </a:t>
            </a:r>
            <a:r>
              <a:rPr lang="en-US" dirty="0" smtClean="0">
                <a:sym typeface="Wingdings" panose="05000000000000000000" pitchFamily="2" charset="2"/>
              </a:rPr>
              <a:t>) 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 rot="16200000">
            <a:off x="8258630" y="355600"/>
            <a:ext cx="2627086" cy="4383314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96200" y="1695450"/>
            <a:ext cx="2076450" cy="1428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hero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210800" y="1485900"/>
            <a:ext cx="139065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</a:p>
          <a:p>
            <a:pPr algn="ctr"/>
            <a:r>
              <a:rPr lang="en-US" dirty="0" smtClean="0"/>
              <a:t>Idle task</a:t>
            </a:r>
          </a:p>
          <a:p>
            <a:pPr algn="ctr"/>
            <a:r>
              <a:rPr lang="en-US" dirty="0" smtClean="0"/>
              <a:t>To collect gold</a:t>
            </a:r>
          </a:p>
        </p:txBody>
      </p:sp>
      <p:sp>
        <p:nvSpPr>
          <p:cNvPr id="9" name="Rectangle 8"/>
          <p:cNvSpPr/>
          <p:nvPr/>
        </p:nvSpPr>
        <p:spPr>
          <a:xfrm>
            <a:off x="7561491" y="3366861"/>
            <a:ext cx="514350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61491" y="1335314"/>
            <a:ext cx="2211159" cy="188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254775" y="3366861"/>
            <a:ext cx="514350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48059" y="3366861"/>
            <a:ext cx="514350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641343" y="3366861"/>
            <a:ext cx="514350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9424084" y="2293257"/>
            <a:ext cx="310241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7737026" y="2293257"/>
            <a:ext cx="310241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8477794" y="958850"/>
            <a:ext cx="189276" cy="18481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014755" y="614009"/>
            <a:ext cx="3196046" cy="350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Assets info (gold, diamond ..)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 rot="10800000">
            <a:off x="8621037" y="3889724"/>
            <a:ext cx="189276" cy="18481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561490" y="4078165"/>
            <a:ext cx="4202339" cy="350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Some button such as map, event ..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8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Scene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454242" cy="4195481"/>
          </a:xfrm>
        </p:spPr>
        <p:txBody>
          <a:bodyPr/>
          <a:lstStyle/>
          <a:p>
            <a:r>
              <a:rPr lang="en-US" dirty="0" smtClean="0"/>
              <a:t>Refer to time stone of Vietnam’s history.</a:t>
            </a:r>
          </a:p>
          <a:p>
            <a:pPr lvl="1"/>
            <a:r>
              <a:rPr lang="en-US" dirty="0" smtClean="0"/>
              <a:t>Divided into stages</a:t>
            </a:r>
          </a:p>
          <a:p>
            <a:pPr lvl="1"/>
            <a:r>
              <a:rPr lang="en-US" dirty="0" smtClean="0"/>
              <a:t>End of stages is a famous match</a:t>
            </a:r>
          </a:p>
          <a:p>
            <a:pPr lvl="1"/>
            <a:r>
              <a:rPr lang="en-US" dirty="0" smtClean="0"/>
              <a:t>Information about hero will can unlock and enemy will attack</a:t>
            </a:r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713" y="1277394"/>
            <a:ext cx="4745966" cy="316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8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Battle Scene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274" y="1152983"/>
            <a:ext cx="4190853" cy="55743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Game play like another tower defense game. Enemies attack in some waves.</a:t>
            </a:r>
          </a:p>
          <a:p>
            <a:r>
              <a:rPr lang="en-US" dirty="0" smtClean="0"/>
              <a:t>Player have some warrior items which always unlock such as swordsman and archers.</a:t>
            </a:r>
          </a:p>
          <a:p>
            <a:r>
              <a:rPr lang="en-US" dirty="0" smtClean="0"/>
              <a:t>List heroes of player (The heroes are collected or bought by player)</a:t>
            </a:r>
            <a:endParaRPr lang="en-US" dirty="0"/>
          </a:p>
          <a:p>
            <a:r>
              <a:rPr lang="en-US" dirty="0" smtClean="0"/>
              <a:t>In the big battle, appear hero of enemies. They have power and skill.</a:t>
            </a:r>
          </a:p>
          <a:p>
            <a:r>
              <a:rPr lang="en-US" dirty="0" smtClean="0"/>
              <a:t>Not only warrior attack enemies, enemies can attack warrior.</a:t>
            </a:r>
          </a:p>
          <a:p>
            <a:r>
              <a:rPr lang="en-US" dirty="0" smtClean="0"/>
              <a:t>Gold is collected when kill enemy and pass match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6270171" y="1476103"/>
            <a:ext cx="5617029" cy="364453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32420" y="1578928"/>
            <a:ext cx="5290458" cy="2743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727371" y="4429986"/>
            <a:ext cx="4715692" cy="59921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Summing Junction 7"/>
          <p:cNvSpPr/>
          <p:nvPr/>
        </p:nvSpPr>
        <p:spPr>
          <a:xfrm>
            <a:off x="6432420" y="3187337"/>
            <a:ext cx="294951" cy="287383"/>
          </a:xfrm>
          <a:prstGeom prst="flowChartSummingJunct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Or 8"/>
          <p:cNvSpPr/>
          <p:nvPr/>
        </p:nvSpPr>
        <p:spPr>
          <a:xfrm>
            <a:off x="11443063" y="3068933"/>
            <a:ext cx="279815" cy="288222"/>
          </a:xfrm>
          <a:prstGeom prst="flowChar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/>
          <p:cNvCxnSpPr>
            <a:stCxn id="8" idx="7"/>
          </p:cNvCxnSpPr>
          <p:nvPr/>
        </p:nvCxnSpPr>
        <p:spPr>
          <a:xfrm rot="5400000" flipH="1" flipV="1">
            <a:off x="6736982" y="2507515"/>
            <a:ext cx="669103" cy="77471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>
            <a:off x="7445829" y="2547257"/>
            <a:ext cx="1306285" cy="118872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flipV="1">
            <a:off x="8830491" y="2560321"/>
            <a:ext cx="1391696" cy="120178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endCxn id="9" idx="3"/>
          </p:cNvCxnSpPr>
          <p:nvPr/>
        </p:nvCxnSpPr>
        <p:spPr>
          <a:xfrm>
            <a:off x="10222187" y="2560321"/>
            <a:ext cx="1261854" cy="754625"/>
          </a:xfrm>
          <a:prstGeom prst="curvedConnector4">
            <a:avLst>
              <a:gd name="adj1" fmla="val 48376"/>
              <a:gd name="adj2" fmla="val 1302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962503" y="4530631"/>
            <a:ext cx="483326" cy="421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615645" y="4530630"/>
            <a:ext cx="483326" cy="421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268787" y="4530629"/>
            <a:ext cx="483326" cy="421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921929" y="4530628"/>
            <a:ext cx="483326" cy="421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575071" y="4530627"/>
            <a:ext cx="483326" cy="421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228213" y="4530626"/>
            <a:ext cx="483326" cy="421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881355" y="4530625"/>
            <a:ext cx="483326" cy="421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8752113" y="1188720"/>
            <a:ext cx="483326" cy="390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857308" y="452718"/>
            <a:ext cx="2193526" cy="700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 information</a:t>
            </a:r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 rot="10800000">
            <a:off x="8752113" y="5129842"/>
            <a:ext cx="483326" cy="390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897013" y="5548134"/>
            <a:ext cx="2193526" cy="700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warrior can buy to join battle</a:t>
            </a:r>
          </a:p>
        </p:txBody>
      </p:sp>
      <p:sp>
        <p:nvSpPr>
          <p:cNvPr id="29" name="Isosceles Triangle 28"/>
          <p:cNvSpPr/>
          <p:nvPr/>
        </p:nvSpPr>
        <p:spPr>
          <a:xfrm>
            <a:off x="7289074" y="2246811"/>
            <a:ext cx="326571" cy="2090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7568636" y="2964430"/>
            <a:ext cx="326571" cy="2090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8336976" y="3124921"/>
            <a:ext cx="326571" cy="2090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8817428" y="3394665"/>
            <a:ext cx="326571" cy="2090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9575071" y="3285308"/>
            <a:ext cx="326571" cy="2090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9653448" y="2287273"/>
            <a:ext cx="326571" cy="2090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10469872" y="3011645"/>
            <a:ext cx="326571" cy="2090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3725182">
            <a:off x="6442391" y="1554696"/>
            <a:ext cx="1287159" cy="227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99909" y="452718"/>
            <a:ext cx="1815736" cy="689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Position to place warrior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28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178</TotalTime>
  <Words>466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Century Gothic</vt:lpstr>
      <vt:lpstr>Arial</vt:lpstr>
      <vt:lpstr>Century</vt:lpstr>
      <vt:lpstr>Wingdings</vt:lpstr>
      <vt:lpstr>Wingdings 3</vt:lpstr>
      <vt:lpstr>Ion</vt:lpstr>
      <vt:lpstr>PowerPoint Presentation</vt:lpstr>
      <vt:lpstr>Overall</vt:lpstr>
      <vt:lpstr>Art Style </vt:lpstr>
      <vt:lpstr>UI</vt:lpstr>
      <vt:lpstr>Splash Screen</vt:lpstr>
      <vt:lpstr>Main Scene</vt:lpstr>
      <vt:lpstr>Map Scene </vt:lpstr>
      <vt:lpstr>Battle Scene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Thanh Trường</dc:creator>
  <cp:lastModifiedBy>Nguyễn Thanh Trường</cp:lastModifiedBy>
  <cp:revision>35</cp:revision>
  <dcterms:created xsi:type="dcterms:W3CDTF">2018-03-11T03:20:44Z</dcterms:created>
  <dcterms:modified xsi:type="dcterms:W3CDTF">2018-03-12T15:57:27Z</dcterms:modified>
</cp:coreProperties>
</file>