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2"/>
  </p:sldMasterIdLst>
  <p:notesMasterIdLst>
    <p:notesMasterId r:id="rId7"/>
  </p:notesMasterIdLst>
  <p:sldIdLst>
    <p:sldId id="256" r:id="rId3"/>
    <p:sldId id="277" r:id="rId4"/>
    <p:sldId id="278" r:id="rId5"/>
    <p:sldId id="276" r:id="rId6"/>
  </p:sldIdLst>
  <p:sldSz cx="9144000" cy="5143500" type="screen16x9"/>
  <p:notesSz cx="7559675" cy="10691813"/>
  <p:embeddedFontLst>
    <p:embeddedFont>
      <p:font typeface="Open Sans" panose="020B060603050402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g2ZtUTAJu+WnYG3Y2I8F+6/2xC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58"/>
  </p:normalViewPr>
  <p:slideViewPr>
    <p:cSldViewPr snapToGrid="0">
      <p:cViewPr varScale="1">
        <p:scale>
          <a:sx n="160" d="100"/>
          <a:sy n="160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1.xml"/><Relationship Id="rId34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32" Type="http://customschemas.google.com/relationships/presentationmetadata" Target="metadata"/><Relationship Id="rId5" Type="http://schemas.openxmlformats.org/officeDocument/2006/relationships/slide" Target="slides/slide3.xml"/><Relationship Id="rId36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e922d9299_0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3" name="Google Shape;203;g13e922d9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0" name="Google Shape;40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sldNum" idx="12"/>
          </p:nvPr>
        </p:nvSpPr>
        <p:spPr>
          <a:xfrm>
            <a:off x="8892720" y="4952880"/>
            <a:ext cx="140400" cy="1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75" tIns="19075" rIns="19075" bIns="1907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9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9"/>
          <p:cNvSpPr txBox="1">
            <a:spLocks noGrp="1"/>
          </p:cNvSpPr>
          <p:nvPr>
            <p:ph type="sldNum" idx="12"/>
          </p:nvPr>
        </p:nvSpPr>
        <p:spPr>
          <a:xfrm>
            <a:off x="8892720" y="4952880"/>
            <a:ext cx="140400" cy="1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75" tIns="19075" rIns="19075" bIns="1907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0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0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0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0"/>
          <p:cNvSpPr txBox="1">
            <a:spLocks noGrp="1"/>
          </p:cNvSpPr>
          <p:nvPr>
            <p:ph type="sldNum" idx="12"/>
          </p:nvPr>
        </p:nvSpPr>
        <p:spPr>
          <a:xfrm>
            <a:off x="8892720" y="4952880"/>
            <a:ext cx="140400" cy="1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75" tIns="19075" rIns="19075" bIns="1907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1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1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1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1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1"/>
          <p:cNvSpPr txBox="1">
            <a:spLocks noGrp="1"/>
          </p:cNvSpPr>
          <p:nvPr>
            <p:ph type="sldNum" idx="12"/>
          </p:nvPr>
        </p:nvSpPr>
        <p:spPr>
          <a:xfrm>
            <a:off x="8892720" y="4952880"/>
            <a:ext cx="140400" cy="1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75" tIns="19075" rIns="19075" bIns="1907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>
            <a:spLocks noGrp="1"/>
          </p:cNvSpPr>
          <p:nvPr>
            <p:ph type="sldNum" idx="12"/>
          </p:nvPr>
        </p:nvSpPr>
        <p:spPr>
          <a:xfrm>
            <a:off x="8892720" y="4952880"/>
            <a:ext cx="140400" cy="1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75" tIns="19075" rIns="19075" bIns="1907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3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53"/>
          <p:cNvSpPr txBox="1">
            <a:spLocks noGrp="1"/>
          </p:cNvSpPr>
          <p:nvPr>
            <p:ph type="sldNum" idx="12"/>
          </p:nvPr>
        </p:nvSpPr>
        <p:spPr>
          <a:xfrm>
            <a:off x="8892720" y="4952880"/>
            <a:ext cx="140400" cy="1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75" tIns="19075" rIns="19075" bIns="1907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5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54"/>
          <p:cNvSpPr txBox="1">
            <a:spLocks noGrp="1"/>
          </p:cNvSpPr>
          <p:nvPr>
            <p:ph type="sldNum" idx="12"/>
          </p:nvPr>
        </p:nvSpPr>
        <p:spPr>
          <a:xfrm>
            <a:off x="8892720" y="4952880"/>
            <a:ext cx="140400" cy="1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75" tIns="19075" rIns="19075" bIns="1907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5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5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55"/>
          <p:cNvSpPr txBox="1">
            <a:spLocks noGrp="1"/>
          </p:cNvSpPr>
          <p:nvPr>
            <p:ph type="sldNum" idx="12"/>
          </p:nvPr>
        </p:nvSpPr>
        <p:spPr>
          <a:xfrm>
            <a:off x="8892720" y="4952880"/>
            <a:ext cx="140400" cy="1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75" tIns="19075" rIns="19075" bIns="1907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56"/>
          <p:cNvSpPr txBox="1">
            <a:spLocks noGrp="1"/>
          </p:cNvSpPr>
          <p:nvPr>
            <p:ph type="sldNum" idx="12"/>
          </p:nvPr>
        </p:nvSpPr>
        <p:spPr>
          <a:xfrm>
            <a:off x="8892720" y="4952880"/>
            <a:ext cx="140400" cy="1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75" tIns="19075" rIns="19075" bIns="1907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7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57"/>
          <p:cNvSpPr txBox="1">
            <a:spLocks noGrp="1"/>
          </p:cNvSpPr>
          <p:nvPr>
            <p:ph type="sldNum" idx="12"/>
          </p:nvPr>
        </p:nvSpPr>
        <p:spPr>
          <a:xfrm>
            <a:off x="8892720" y="4952880"/>
            <a:ext cx="140400" cy="1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75" tIns="19075" rIns="19075" bIns="1907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5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5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58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58"/>
          <p:cNvSpPr txBox="1">
            <a:spLocks noGrp="1"/>
          </p:cNvSpPr>
          <p:nvPr>
            <p:ph type="sldNum" idx="12"/>
          </p:nvPr>
        </p:nvSpPr>
        <p:spPr>
          <a:xfrm>
            <a:off x="8892720" y="4952880"/>
            <a:ext cx="140400" cy="1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75" tIns="19075" rIns="19075" bIns="1907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1"/>
          <p:cNvSpPr txBox="1">
            <a:spLocks noGrp="1"/>
          </p:cNvSpPr>
          <p:nvPr>
            <p:ph type="sldNum" idx="12"/>
          </p:nvPr>
        </p:nvSpPr>
        <p:spPr>
          <a:xfrm>
            <a:off x="8892720" y="4952880"/>
            <a:ext cx="140400" cy="1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75" tIns="19075" rIns="19075" bIns="1907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5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59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59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59"/>
          <p:cNvSpPr txBox="1">
            <a:spLocks noGrp="1"/>
          </p:cNvSpPr>
          <p:nvPr>
            <p:ph type="sldNum" idx="12"/>
          </p:nvPr>
        </p:nvSpPr>
        <p:spPr>
          <a:xfrm>
            <a:off x="8892720" y="4952880"/>
            <a:ext cx="140400" cy="1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75" tIns="19075" rIns="19075" bIns="1907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6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60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60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60"/>
          <p:cNvSpPr txBox="1">
            <a:spLocks noGrp="1"/>
          </p:cNvSpPr>
          <p:nvPr>
            <p:ph type="sldNum" idx="12"/>
          </p:nvPr>
        </p:nvSpPr>
        <p:spPr>
          <a:xfrm>
            <a:off x="8892720" y="4952880"/>
            <a:ext cx="140400" cy="1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75" tIns="19075" rIns="19075" bIns="1907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6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61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61"/>
          <p:cNvSpPr txBox="1">
            <a:spLocks noGrp="1"/>
          </p:cNvSpPr>
          <p:nvPr>
            <p:ph type="sldNum" idx="12"/>
          </p:nvPr>
        </p:nvSpPr>
        <p:spPr>
          <a:xfrm>
            <a:off x="8892720" y="4952880"/>
            <a:ext cx="140400" cy="1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75" tIns="19075" rIns="19075" bIns="1907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6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62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62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62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62"/>
          <p:cNvSpPr txBox="1">
            <a:spLocks noGrp="1"/>
          </p:cNvSpPr>
          <p:nvPr>
            <p:ph type="sldNum" idx="12"/>
          </p:nvPr>
        </p:nvSpPr>
        <p:spPr>
          <a:xfrm>
            <a:off x="8892720" y="4952880"/>
            <a:ext cx="140400" cy="1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75" tIns="19075" rIns="19075" bIns="1907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6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63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63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63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63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63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63"/>
          <p:cNvSpPr txBox="1">
            <a:spLocks noGrp="1"/>
          </p:cNvSpPr>
          <p:nvPr>
            <p:ph type="sldNum" idx="12"/>
          </p:nvPr>
        </p:nvSpPr>
        <p:spPr>
          <a:xfrm>
            <a:off x="8892720" y="4952880"/>
            <a:ext cx="140400" cy="1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75" tIns="19075" rIns="19075" bIns="1907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sldNum" idx="12"/>
          </p:nvPr>
        </p:nvSpPr>
        <p:spPr>
          <a:xfrm>
            <a:off x="8892720" y="4952880"/>
            <a:ext cx="140400" cy="1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75" tIns="19075" rIns="19075" bIns="1907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sldNum" idx="12"/>
          </p:nvPr>
        </p:nvSpPr>
        <p:spPr>
          <a:xfrm>
            <a:off x="8892720" y="4952880"/>
            <a:ext cx="140400" cy="1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75" tIns="19075" rIns="19075" bIns="1907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4"/>
          <p:cNvSpPr txBox="1">
            <a:spLocks noGrp="1"/>
          </p:cNvSpPr>
          <p:nvPr>
            <p:ph type="sldNum" idx="12"/>
          </p:nvPr>
        </p:nvSpPr>
        <p:spPr>
          <a:xfrm>
            <a:off x="8892720" y="4952880"/>
            <a:ext cx="140400" cy="1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75" tIns="19075" rIns="19075" bIns="1907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5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5"/>
          <p:cNvSpPr txBox="1">
            <a:spLocks noGrp="1"/>
          </p:cNvSpPr>
          <p:nvPr>
            <p:ph type="sldNum" idx="12"/>
          </p:nvPr>
        </p:nvSpPr>
        <p:spPr>
          <a:xfrm>
            <a:off x="8892720" y="4952880"/>
            <a:ext cx="140400" cy="1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75" tIns="19075" rIns="19075" bIns="1907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6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6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6"/>
          <p:cNvSpPr txBox="1">
            <a:spLocks noGrp="1"/>
          </p:cNvSpPr>
          <p:nvPr>
            <p:ph type="sldNum" idx="12"/>
          </p:nvPr>
        </p:nvSpPr>
        <p:spPr>
          <a:xfrm>
            <a:off x="8892720" y="4952880"/>
            <a:ext cx="140400" cy="1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75" tIns="19075" rIns="19075" bIns="1907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7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7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7"/>
          <p:cNvSpPr txBox="1">
            <a:spLocks noGrp="1"/>
          </p:cNvSpPr>
          <p:nvPr>
            <p:ph type="sldNum" idx="12"/>
          </p:nvPr>
        </p:nvSpPr>
        <p:spPr>
          <a:xfrm>
            <a:off x="8892720" y="4952880"/>
            <a:ext cx="140400" cy="1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75" tIns="19075" rIns="19075" bIns="1907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8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8"/>
          <p:cNvSpPr txBox="1">
            <a:spLocks noGrp="1"/>
          </p:cNvSpPr>
          <p:nvPr>
            <p:ph type="sldNum" idx="12"/>
          </p:nvPr>
        </p:nvSpPr>
        <p:spPr>
          <a:xfrm>
            <a:off x="8892720" y="4952880"/>
            <a:ext cx="140400" cy="1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75" tIns="19075" rIns="19075" bIns="1907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sldNum" idx="12"/>
          </p:nvPr>
        </p:nvSpPr>
        <p:spPr>
          <a:xfrm>
            <a:off x="8892720" y="4952880"/>
            <a:ext cx="140400" cy="1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75" tIns="19075" rIns="19075" bIns="190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9;p25"/>
          <p:cNvSpPr txBox="1">
            <a:spLocks noGrp="1"/>
          </p:cNvSpPr>
          <p:nvPr>
            <p:ph type="body" idx="1"/>
          </p:nvPr>
        </p:nvSpPr>
        <p:spPr>
          <a:xfrm>
            <a:off x="457200" y="1150140"/>
            <a:ext cx="8229240" cy="356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52D7D4E-EDBE-B873-30C4-C30353FA5CC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70920" y="4652550"/>
            <a:ext cx="2362200" cy="28575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B3E4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>
            <a:spLocks noGrp="1"/>
          </p:cNvSpPr>
          <p:nvPr>
            <p:ph type="sldNum" idx="12"/>
          </p:nvPr>
        </p:nvSpPr>
        <p:spPr>
          <a:xfrm>
            <a:off x="8892720" y="4952880"/>
            <a:ext cx="140400" cy="1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75" tIns="19075" rIns="19075" bIns="190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29"/>
          <p:cNvSpPr txBox="1">
            <a:spLocks noGrp="1"/>
          </p:cNvSpPr>
          <p:nvPr>
            <p:ph type="body" idx="1"/>
          </p:nvPr>
        </p:nvSpPr>
        <p:spPr>
          <a:xfrm>
            <a:off x="457200" y="134712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16D1F1B-4C92-C82E-FD2C-5A084BD4CDE6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90900" y="2428875"/>
            <a:ext cx="2362200" cy="28575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e922d9299_0_0"/>
          <p:cNvSpPr txBox="1">
            <a:spLocks noGrp="1"/>
          </p:cNvSpPr>
          <p:nvPr>
            <p:ph type="title"/>
          </p:nvPr>
        </p:nvSpPr>
        <p:spPr>
          <a:xfrm>
            <a:off x="440871" y="960400"/>
            <a:ext cx="8229000" cy="774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Open Sans"/>
              <a:buNone/>
            </a:pPr>
            <a:r>
              <a:rPr lang="en" sz="4400" b="0" strike="noStrik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Portfolio Review</a:t>
            </a:r>
            <a:endParaRPr sz="44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13e922d9299_0_0"/>
          <p:cNvSpPr txBox="1">
            <a:spLocks noGrp="1"/>
          </p:cNvSpPr>
          <p:nvPr>
            <p:ph type="body" idx="1"/>
          </p:nvPr>
        </p:nvSpPr>
        <p:spPr>
          <a:xfrm>
            <a:off x="440871" y="2070300"/>
            <a:ext cx="8012100" cy="10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2400"/>
              <a:buFont typeface="Open Sans"/>
              <a:buNone/>
            </a:pPr>
            <a:r>
              <a:rPr lang="en-US" sz="2400" dirty="0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rPr>
              <a:t>for</a:t>
            </a:r>
          </a:p>
          <a:p>
            <a:pPr marL="0" marR="0" lvl="0" indent="0" algn="l" rtl="0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2400"/>
              <a:buFont typeface="Open Sans"/>
              <a:buNone/>
            </a:pPr>
            <a:r>
              <a:rPr lang="en-US" sz="2400" b="1" dirty="0">
                <a:solidFill>
                  <a:schemeClr val="bg1"/>
                </a:solidFill>
              </a:rPr>
              <a:t>Stephanie </a:t>
            </a:r>
            <a:r>
              <a:rPr lang="en-US" sz="2400" b="1" dirty="0" err="1">
                <a:solidFill>
                  <a:schemeClr val="bg1"/>
                </a:solidFill>
              </a:rPr>
              <a:t>Ugwuanya</a:t>
            </a:r>
            <a:endParaRPr sz="24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06;g13e922d9299_0_0">
            <a:extLst>
              <a:ext uri="{FF2B5EF4-FFF2-40B4-BE49-F238E27FC236}">
                <a16:creationId xmlns:a16="http://schemas.microsoft.com/office/drawing/2014/main" id="{67EC8DBC-3C36-CE52-5276-5A4A7E6BF46F}"/>
              </a:ext>
            </a:extLst>
          </p:cNvPr>
          <p:cNvSpPr txBox="1">
            <a:spLocks/>
          </p:cNvSpPr>
          <p:nvPr/>
        </p:nvSpPr>
        <p:spPr>
          <a:xfrm>
            <a:off x="440871" y="4146765"/>
            <a:ext cx="8012100" cy="50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31000"/>
              </a:lnSpc>
              <a:buClr>
                <a:srgbClr val="9CBDD8"/>
              </a:buClr>
              <a:buSzPts val="2400"/>
              <a:buFont typeface="Open Sans"/>
              <a:buNone/>
            </a:pPr>
            <a:r>
              <a:rPr lang="en-US" sz="14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By:</a:t>
            </a:r>
          </a:p>
          <a:p>
            <a:pPr marL="0" indent="0">
              <a:lnSpc>
                <a:spcPct val="131000"/>
              </a:lnSpc>
              <a:buClr>
                <a:srgbClr val="9CBDD8"/>
              </a:buClr>
              <a:buSzPts val="2400"/>
              <a:buFont typeface="Open Sans"/>
              <a:buNone/>
            </a:pPr>
            <a:r>
              <a:rPr lang="en-US" sz="14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Femi Oyebamiji</a:t>
            </a:r>
          </a:p>
        </p:txBody>
      </p:sp>
      <p:sp>
        <p:nvSpPr>
          <p:cNvPr id="3" name="Google Shape;206;g13e922d9299_0_0">
            <a:extLst>
              <a:ext uri="{FF2B5EF4-FFF2-40B4-BE49-F238E27FC236}">
                <a16:creationId xmlns:a16="http://schemas.microsoft.com/office/drawing/2014/main" id="{DDEDF1B8-44AD-1222-9ED2-EA726DAB7EB3}"/>
              </a:ext>
            </a:extLst>
          </p:cNvPr>
          <p:cNvSpPr txBox="1">
            <a:spLocks/>
          </p:cNvSpPr>
          <p:nvPr/>
        </p:nvSpPr>
        <p:spPr>
          <a:xfrm>
            <a:off x="440871" y="4697199"/>
            <a:ext cx="1796143" cy="297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31000"/>
              </a:lnSpc>
              <a:buClr>
                <a:srgbClr val="9CBDD8"/>
              </a:buClr>
              <a:buSzPts val="2400"/>
              <a:buFont typeface="Open Sans"/>
              <a:buNone/>
            </a:pPr>
            <a:r>
              <a:rPr lang="en-US" sz="1200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Data Analytics Mentor</a:t>
            </a:r>
          </a:p>
        </p:txBody>
      </p:sp>
      <p:sp>
        <p:nvSpPr>
          <p:cNvPr id="4" name="Google Shape;206;g13e922d9299_0_0">
            <a:extLst>
              <a:ext uri="{FF2B5EF4-FFF2-40B4-BE49-F238E27FC236}">
                <a16:creationId xmlns:a16="http://schemas.microsoft.com/office/drawing/2014/main" id="{68C1FA23-750C-964B-C065-9226A04BD543}"/>
              </a:ext>
            </a:extLst>
          </p:cNvPr>
          <p:cNvSpPr txBox="1">
            <a:spLocks/>
          </p:cNvSpPr>
          <p:nvPr/>
        </p:nvSpPr>
        <p:spPr>
          <a:xfrm>
            <a:off x="474129" y="1589914"/>
            <a:ext cx="8012100" cy="50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31000"/>
              </a:lnSpc>
              <a:buClr>
                <a:srgbClr val="9CBDD8"/>
              </a:buClr>
              <a:buSzPts val="2400"/>
              <a:buFont typeface="Open Sans"/>
              <a:buNone/>
            </a:pPr>
            <a:r>
              <a:rPr lang="en-US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Preparing a Data Analytics Portfolio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44E1-1695-0D94-9A9F-F62BDF6C2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843" y="360321"/>
            <a:ext cx="8229240" cy="858600"/>
          </a:xfrm>
        </p:spPr>
        <p:txBody>
          <a:bodyPr/>
          <a:lstStyle/>
          <a:p>
            <a:r>
              <a:rPr lang="en-US" sz="2400" b="1" i="0" dirty="0">
                <a:solidFill>
                  <a:srgbClr val="223C5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Approval Rubric</a:t>
            </a:r>
            <a:endParaRPr lang="en-NG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6FBE6-DD3B-A47E-A84C-ACA606CE8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85122"/>
            <a:ext cx="7274379" cy="303378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3C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Case studies are complete and error free; AND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3C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Images are high quality, clearly labeled, and adequately explained; AND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3C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Links to GitHub repositories, Tableau Public, and all other supporting documents and videos have been included</a:t>
            </a:r>
          </a:p>
        </p:txBody>
      </p:sp>
    </p:spTree>
    <p:extLst>
      <p:ext uri="{BB962C8B-B14F-4D97-AF65-F5344CB8AC3E}">
        <p14:creationId xmlns:p14="http://schemas.microsoft.com/office/powerpoint/2010/main" val="141403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44E1-1695-0D94-9A9F-F62BDF6C2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858600"/>
          </a:xfrm>
        </p:spPr>
        <p:txBody>
          <a:bodyPr/>
          <a:lstStyle/>
          <a:p>
            <a:r>
              <a:rPr lang="en-US" sz="2400" b="1" i="0" dirty="0">
                <a:solidFill>
                  <a:srgbClr val="223C5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 Steps</a:t>
            </a:r>
            <a:endParaRPr lang="en-NG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6FBE6-DD3B-A47E-A84C-ACA606CE8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048358"/>
            <a:ext cx="8360229" cy="3980841"/>
          </a:xfrm>
        </p:spPr>
        <p:txBody>
          <a:bodyPr>
            <a:normAutofit/>
          </a:bodyPr>
          <a:lstStyle/>
          <a:p>
            <a:pPr marL="514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3C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Include tableau link, presentation links and related resources for each project</a:t>
            </a:r>
          </a:p>
          <a:p>
            <a:pPr marL="514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3C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Check for a few charts with missing elements</a:t>
            </a:r>
          </a:p>
          <a:p>
            <a:pPr marL="5715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Improve your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Github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showcase your code and portfolio activities. Take hints here: https://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sarah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-hart-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landolt.medium.com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/6-easy-steps-to-create-a-beautiful-github-profile-readme-edc7840b2c7</a:t>
            </a:r>
          </a:p>
          <a:p>
            <a:pPr marL="5715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 you can always adapt the arrangement of your projects to suit different industries when applying for jobs. </a:t>
            </a:r>
          </a:p>
          <a:p>
            <a:pPr marL="5715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Continue to develop your portfolio projects. Consistent practice and exploration will significantly improve your skills.</a:t>
            </a:r>
            <a:endParaRPr lang="en-US" sz="1600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188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141</Words>
  <Application>Microsoft Macintosh PowerPoint</Application>
  <PresentationFormat>On-screen Show (16:9)</PresentationFormat>
  <Paragraphs>17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Open Sans</vt:lpstr>
      <vt:lpstr>Arial</vt:lpstr>
      <vt:lpstr>Times New Roman</vt:lpstr>
      <vt:lpstr>Office Theme</vt:lpstr>
      <vt:lpstr>Office Theme</vt:lpstr>
      <vt:lpstr>Portfolio Review</vt:lpstr>
      <vt:lpstr>Approval Rubric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Review</dc:title>
  <dc:creator>Oluwafemi Oyebamiji</dc:creator>
  <cp:lastModifiedBy>Oluwafemi Oyebamiji</cp:lastModifiedBy>
  <cp:revision>22</cp:revision>
  <dcterms:modified xsi:type="dcterms:W3CDTF">2024-07-27T13:39:03Z</dcterms:modified>
</cp:coreProperties>
</file>