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Nunito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2d402f69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2d402f69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Calculatrice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Taler ECHOLS et Nicolas FOENIX 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4294967295" type="title"/>
          </p:nvPr>
        </p:nvSpPr>
        <p:spPr>
          <a:xfrm>
            <a:off x="344625" y="792625"/>
            <a:ext cx="5353800" cy="3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60"/>
              <a:t>Construire une calculatrice en Python pour évaluer les expressions mathématiques. La calculatrice fasse évaluer les opérations suivantes : </a:t>
            </a:r>
            <a:endParaRPr sz="1960"/>
          </a:p>
          <a:p>
            <a:pPr indent="-353060" lvl="0" marL="457200" rtl="0" algn="l">
              <a:spcBef>
                <a:spcPts val="1600"/>
              </a:spcBef>
              <a:spcAft>
                <a:spcPts val="0"/>
              </a:spcAft>
              <a:buSzPts val="1960"/>
              <a:buChar char="-"/>
            </a:pPr>
            <a:r>
              <a:rPr lang="en" sz="1960"/>
              <a:t>Addition ‘+’</a:t>
            </a:r>
            <a:endParaRPr sz="1960"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ts val="1960"/>
              <a:buChar char="-"/>
            </a:pPr>
            <a:r>
              <a:rPr lang="en" sz="1960"/>
              <a:t>Soustraction ‘-’</a:t>
            </a:r>
            <a:endParaRPr sz="1960"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ts val="1960"/>
              <a:buChar char="-"/>
            </a:pPr>
            <a:r>
              <a:rPr lang="en" sz="1960"/>
              <a:t>Multiplication ‘x’</a:t>
            </a:r>
            <a:endParaRPr sz="1960"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ts val="1960"/>
              <a:buChar char="-"/>
            </a:pPr>
            <a:r>
              <a:rPr lang="en" sz="1960"/>
              <a:t>Division ’ / ‘</a:t>
            </a:r>
            <a:endParaRPr sz="1960"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ts val="1960"/>
              <a:buChar char="-"/>
            </a:pPr>
            <a:r>
              <a:rPr lang="en" sz="1960"/>
              <a:t>Opérations entre parenthèses ‘ ( ) ‘</a:t>
            </a:r>
            <a:endParaRPr sz="196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SzPts val="990"/>
              <a:buNone/>
            </a:pPr>
            <a:r>
              <a:rPr lang="en" sz="1960"/>
              <a:t>Toutes ses opérations sont fait </a:t>
            </a:r>
            <a:r>
              <a:rPr b="1" lang="en" sz="1960"/>
              <a:t>sans la fonction eval()</a:t>
            </a:r>
            <a:endParaRPr b="1" sz="1960"/>
          </a:p>
        </p:txBody>
      </p:sp>
      <p:sp>
        <p:nvSpPr>
          <p:cNvPr id="135" name="Google Shape;135;p14"/>
          <p:cNvSpPr txBox="1"/>
          <p:nvPr>
            <p:ph idx="4294967295" type="title"/>
          </p:nvPr>
        </p:nvSpPr>
        <p:spPr>
          <a:xfrm>
            <a:off x="2146575" y="193450"/>
            <a:ext cx="51972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Le challenge :</a:t>
            </a:r>
            <a:endParaRPr b="1"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90"/>
              <a:buNone/>
            </a:pPr>
            <a:r>
              <a:t/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402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Pourquoi la programmation sans </a:t>
            </a:r>
            <a:r>
              <a:rPr lang="en"/>
              <a:t>fonction</a:t>
            </a:r>
            <a:r>
              <a:rPr lang="en"/>
              <a:t> eval(</a:t>
            </a:r>
            <a:r>
              <a:rPr lang="en"/>
              <a:t>) ?</a:t>
            </a:r>
            <a:r>
              <a:rPr lang="en"/>
              <a:t> 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500" y="3056900"/>
            <a:ext cx="3379750" cy="17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661500" y="1438625"/>
            <a:ext cx="30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 txBox="1"/>
          <p:nvPr>
            <p:ph type="title"/>
          </p:nvPr>
        </p:nvSpPr>
        <p:spPr>
          <a:xfrm>
            <a:off x="537975" y="1542325"/>
            <a:ext cx="7857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-"/>
            </a:pPr>
            <a:r>
              <a:rPr lang="en" sz="1500">
                <a:solidFill>
                  <a:schemeClr val="accent5"/>
                </a:solidFill>
              </a:rPr>
              <a:t>Pas la fonction le plus sécurisé. Dépendent sur l’application/programme. </a:t>
            </a:r>
            <a:endParaRPr sz="1500">
              <a:solidFill>
                <a:schemeClr val="accent5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-"/>
            </a:pPr>
            <a:r>
              <a:rPr lang="en" sz="1500">
                <a:solidFill>
                  <a:schemeClr val="accent5"/>
                </a:solidFill>
              </a:rPr>
              <a:t>Débogage plus difficile à gérer en cas de problème. </a:t>
            </a:r>
            <a:endParaRPr sz="1500">
              <a:solidFill>
                <a:schemeClr val="accent5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-"/>
            </a:pPr>
            <a:r>
              <a:rPr lang="en" sz="1500">
                <a:solidFill>
                  <a:schemeClr val="accent5"/>
                </a:solidFill>
              </a:rPr>
              <a:t>C’est lent si intégré dans un programme lourd </a:t>
            </a:r>
            <a:endParaRPr sz="15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2717400" y="87515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Approche :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623800" y="162930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Recréer</a:t>
            </a:r>
            <a:r>
              <a:rPr lang="en"/>
              <a:t> les </a:t>
            </a:r>
            <a:r>
              <a:rPr lang="en"/>
              <a:t>opérations</a:t>
            </a:r>
            <a:r>
              <a:rPr lang="en"/>
              <a:t> - </a:t>
            </a:r>
            <a:r>
              <a:rPr lang="en"/>
              <a:t>transformer</a:t>
            </a:r>
            <a:r>
              <a:rPr lang="en"/>
              <a:t> les strings vers les </a:t>
            </a:r>
            <a:r>
              <a:rPr lang="en"/>
              <a:t>int ou float.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Maitriser le concept de ‘analyseur’ . En </a:t>
            </a:r>
            <a:r>
              <a:rPr lang="en"/>
              <a:t>anglais :</a:t>
            </a:r>
            <a:r>
              <a:rPr lang="en"/>
              <a:t> Parser/Parsing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Définir</a:t>
            </a:r>
            <a:r>
              <a:rPr lang="en"/>
              <a:t> des fonctions </a:t>
            </a:r>
            <a:r>
              <a:rPr lang="en"/>
              <a:t>pour :</a:t>
            </a:r>
            <a:r>
              <a:rPr lang="en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Analyser un string et </a:t>
            </a:r>
            <a:r>
              <a:rPr lang="en"/>
              <a:t>séparer</a:t>
            </a:r>
            <a:r>
              <a:rPr lang="en"/>
              <a:t> les </a:t>
            </a:r>
            <a:r>
              <a:rPr lang="en"/>
              <a:t>éléments</a:t>
            </a:r>
            <a:r>
              <a:rPr lang="en"/>
              <a:t> (étape analyseur)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Les operations ( + , - , * , / , (), )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 </a:t>
            </a:r>
            <a:r>
              <a:rPr lang="en"/>
              <a:t>précédence</a:t>
            </a:r>
            <a:r>
              <a:rPr lang="en"/>
              <a:t> des </a:t>
            </a:r>
            <a:r>
              <a:rPr lang="en"/>
              <a:t>opérations ( PEMDAS)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214124" y="1204825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Difficultés Rencontrés 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La récréation de l’opération ‘()’ 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L’étape de la récréation de  ‘parser’ ou analyseur.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/>
              <a:t>Comprendre l’ordre de précédence PEMDAS et comment intégrer cette logique dans le code.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