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D2F9-3C04-4A4E-BA29-7DB62A2C7E7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DBC2-A844-4870-89E3-C1BD127A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D2F9-3C04-4A4E-BA29-7DB62A2C7E7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DBC2-A844-4870-89E3-C1BD127A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D2F9-3C04-4A4E-BA29-7DB62A2C7E7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DBC2-A844-4870-89E3-C1BD127A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D2F9-3C04-4A4E-BA29-7DB62A2C7E7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DBC2-A844-4870-89E3-C1BD127A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D2F9-3C04-4A4E-BA29-7DB62A2C7E7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DBC2-A844-4870-89E3-C1BD127A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D2F9-3C04-4A4E-BA29-7DB62A2C7E7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DBC2-A844-4870-89E3-C1BD127A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D2F9-3C04-4A4E-BA29-7DB62A2C7E7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DBC2-A844-4870-89E3-C1BD127A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7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D2F9-3C04-4A4E-BA29-7DB62A2C7E7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DBC2-A844-4870-89E3-C1BD127A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D2F9-3C04-4A4E-BA29-7DB62A2C7E7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DBC2-A844-4870-89E3-C1BD127A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D2F9-3C04-4A4E-BA29-7DB62A2C7E7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DBC2-A844-4870-89E3-C1BD127A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D2F9-3C04-4A4E-BA29-7DB62A2C7E7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DBC2-A844-4870-89E3-C1BD127A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8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D2F9-3C04-4A4E-BA29-7DB62A2C7E7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6DBC2-A844-4870-89E3-C1BD127A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01" y="487110"/>
            <a:ext cx="11371604" cy="760576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Floaters: Space Junk Tracker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168" y="2127903"/>
            <a:ext cx="3458198" cy="37516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Orbital debris is any human-made object in orbit about the Earth that no longer serves a useful function. Such debris includes nonfunctional spacecraft, abandoned launch vehicle stages, mission-related debris, and fragmentation </a:t>
            </a:r>
            <a:r>
              <a:rPr lang="en-US" dirty="0" smtClean="0"/>
              <a:t>debris.</a:t>
            </a:r>
          </a:p>
          <a:p>
            <a:pPr algn="l"/>
            <a:endParaRPr lang="en-US" dirty="0"/>
          </a:p>
        </p:txBody>
      </p:sp>
      <p:pic>
        <p:nvPicPr>
          <p:cNvPr id="1026" name="Picture 2" descr="ESA - Distribution of deb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58" y="1751219"/>
            <a:ext cx="6988112" cy="43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1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101695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Bahnschrift" panose="020B0502040204020203" pitchFamily="34" charset="0"/>
              </a:rPr>
              <a:t>With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Floater</a:t>
            </a:r>
            <a:r>
              <a:rPr lang="en-US" sz="4000" dirty="0" smtClean="0">
                <a:latin typeface="Bahnschrift" panose="020B0502040204020203" pitchFamily="34" charset="0"/>
              </a:rPr>
              <a:t> Track it in Real-Time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87722"/>
            <a:ext cx="3932237" cy="368126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Floater utilizes list of data encoding of </a:t>
            </a:r>
            <a:r>
              <a:rPr lang="en-US" sz="2400" dirty="0"/>
              <a:t>orbital elements of an Earth-orbiting object for a given point in </a:t>
            </a:r>
            <a:r>
              <a:rPr lang="en-US" sz="2400" dirty="0" smtClean="0"/>
              <a:t>time to embed position of space debris on the real time frame.</a:t>
            </a:r>
          </a:p>
          <a:p>
            <a:endParaRPr lang="en-US" sz="2400" dirty="0"/>
          </a:p>
          <a:p>
            <a:r>
              <a:rPr lang="en-US" sz="2400" dirty="0" smtClean="0"/>
              <a:t>It shows the position of different debris right around where you pointing the camera to be.</a:t>
            </a:r>
            <a:endParaRPr lang="en-US" sz="2400" dirty="0"/>
          </a:p>
        </p:txBody>
      </p:sp>
      <p:sp>
        <p:nvSpPr>
          <p:cNvPr id="7" name="AutoShape 6" descr="5 Superb Augmented Reality Astronomy Apps for iPhone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AKQA and Nike turn sky into canvas for creativity with Air Max AR driv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5" r="849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ights in the Sky? It is the satellite train of the Starlink project –  Bolivia Verif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23" y="1666431"/>
            <a:ext cx="1576441" cy="272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96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Floaters: Space Junk Tracker</vt:lpstr>
      <vt:lpstr>With Floater Track it in Real-Time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Floaters</dc:title>
  <dc:creator>Microsoft account</dc:creator>
  <cp:lastModifiedBy>Microsoft account</cp:lastModifiedBy>
  <cp:revision>6</cp:revision>
  <dcterms:created xsi:type="dcterms:W3CDTF">2021-10-03T16:25:37Z</dcterms:created>
  <dcterms:modified xsi:type="dcterms:W3CDTF">2021-10-03T17:26:32Z</dcterms:modified>
</cp:coreProperties>
</file>