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3759">
          <p15:clr>
            <a:srgbClr val="000000"/>
          </p15:clr>
        </p15:guide>
        <p15:guide id="4" orient="horz" pos="1091">
          <p15:clr>
            <a:srgbClr val="000000"/>
          </p15:clr>
        </p15:guide>
        <p15:guide id="5" pos="7462">
          <p15:clr>
            <a:srgbClr val="000000"/>
          </p15:clr>
        </p15:guide>
        <p15:guide id="6" pos="5204">
          <p15:clr>
            <a:srgbClr val="000000"/>
          </p15:clr>
        </p15:guide>
        <p15:guide id="7" pos="6005">
          <p15:clr>
            <a:srgbClr val="000000"/>
          </p15:clr>
        </p15:guide>
        <p15:guide id="8" pos="4977">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3759" orient="horz"/>
        <p:guide pos="1091" orient="horz"/>
        <p:guide pos="7462"/>
        <p:guide pos="5204"/>
        <p:guide pos="6005"/>
        <p:guide pos="497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2785055b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2785055b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82785055b0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764ee47a7_1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4764ee47a7_1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4764ee47a7_1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764ee47a7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764ee47a7_1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4764ee47a7_1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764ee47a7_1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764ee47a7_1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4764ee47a7_1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2785055b0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2785055b0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82785055b0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2785055b0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2785055b0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82785055b0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764ee47a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764ee47a7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4764ee47a7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764ee47a7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764ee47a7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4764ee47a7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2d22699c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2d22699c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82d22699c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764ee47a7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764ee47a7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4764ee47a7_1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764ee47a7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764ee47a7_1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4764ee47a7_1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764ee47a7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764ee47a7_1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4764ee47a7_1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Logo weiß" showMasterSp="0">
  <p:cSld name="Titelfolie Logo weiß">
    <p:bg>
      <p:bgPr>
        <a:solidFill>
          <a:schemeClr val="lt1"/>
        </a:solidFill>
      </p:bgPr>
    </p:bg>
    <p:spTree>
      <p:nvGrpSpPr>
        <p:cNvPr id="16" name="Shape 16"/>
        <p:cNvGrpSpPr/>
        <p:nvPr/>
      </p:nvGrpSpPr>
      <p:grpSpPr>
        <a:xfrm>
          <a:off x="0" y="0"/>
          <a:ext cx="0" cy="0"/>
          <a:chOff x="0" y="0"/>
          <a:chExt cx="0" cy="0"/>
        </a:xfrm>
      </p:grpSpPr>
      <p:sp>
        <p:nvSpPr>
          <p:cNvPr id="17" name="Google Shape;17;p2"/>
          <p:cNvSpPr/>
          <p:nvPr>
            <p:ph idx="2" type="pic"/>
          </p:nvPr>
        </p:nvSpPr>
        <p:spPr>
          <a:xfrm>
            <a:off x="0" y="0"/>
            <a:ext cx="12192000" cy="6858000"/>
          </a:xfrm>
          <a:prstGeom prst="rect">
            <a:avLst/>
          </a:prstGeom>
          <a:solidFill>
            <a:srgbClr val="FDD7C7"/>
          </a:solidFill>
          <a:ln>
            <a:noFill/>
          </a:ln>
        </p:spPr>
      </p:sp>
      <p:sp>
        <p:nvSpPr>
          <p:cNvPr id="18" name="Google Shape;18;p2"/>
          <p:cNvSpPr txBox="1"/>
          <p:nvPr>
            <p:ph idx="1" type="subTitle"/>
          </p:nvPr>
        </p:nvSpPr>
        <p:spPr>
          <a:xfrm>
            <a:off x="630168" y="4256282"/>
            <a:ext cx="7401024" cy="10481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600"/>
              <a:buNone/>
              <a:defRPr b="1" sz="1600">
                <a:solidFill>
                  <a:schemeClr val="lt1"/>
                </a:solidFill>
              </a:defRPr>
            </a:lvl1pPr>
            <a:lvl2pPr lvl="1" algn="ctr">
              <a:lnSpc>
                <a:spcPct val="110000"/>
              </a:lnSpc>
              <a:spcBef>
                <a:spcPts val="1200"/>
              </a:spcBef>
              <a:spcAft>
                <a:spcPts val="0"/>
              </a:spcAft>
              <a:buSzPts val="2000"/>
              <a:buNone/>
              <a:defRPr sz="2000"/>
            </a:lvl2pPr>
            <a:lvl3pPr lvl="2" algn="ctr">
              <a:lnSpc>
                <a:spcPct val="110000"/>
              </a:lnSpc>
              <a:spcBef>
                <a:spcPts val="0"/>
              </a:spcBef>
              <a:spcAft>
                <a:spcPts val="0"/>
              </a:spcAft>
              <a:buSzPts val="1800"/>
              <a:buNone/>
              <a:defRPr sz="1800"/>
            </a:lvl3pPr>
            <a:lvl4pPr lvl="3" algn="ctr">
              <a:lnSpc>
                <a:spcPct val="110000"/>
              </a:lnSpc>
              <a:spcBef>
                <a:spcPts val="2400"/>
              </a:spcBef>
              <a:spcAft>
                <a:spcPts val="0"/>
              </a:spcAft>
              <a:buClr>
                <a:schemeClr val="accent1"/>
              </a:buClr>
              <a:buSzPts val="1600"/>
              <a:buNone/>
              <a:defRPr sz="1600"/>
            </a:lvl4pPr>
            <a:lvl5pPr lvl="4" algn="ctr">
              <a:lnSpc>
                <a:spcPct val="110000"/>
              </a:lnSpc>
              <a:spcBef>
                <a:spcPts val="1200"/>
              </a:spcBef>
              <a:spcAft>
                <a:spcPts val="0"/>
              </a:spcAft>
              <a:buClr>
                <a:schemeClr val="dk1"/>
              </a:buClr>
              <a:buSzPts val="1600"/>
              <a:buNone/>
              <a:defRPr sz="1600"/>
            </a:lvl5pPr>
            <a:lvl6pPr lvl="5" algn="ctr">
              <a:lnSpc>
                <a:spcPct val="110000"/>
              </a:lnSpc>
              <a:spcBef>
                <a:spcPts val="1200"/>
              </a:spcBef>
              <a:spcAft>
                <a:spcPts val="0"/>
              </a:spcAft>
              <a:buClr>
                <a:schemeClr val="dk1"/>
              </a:buClr>
              <a:buSzPts val="1600"/>
              <a:buNone/>
              <a:defRPr sz="1600"/>
            </a:lvl6pPr>
            <a:lvl7pPr lvl="6" algn="ctr">
              <a:lnSpc>
                <a:spcPct val="98000"/>
              </a:lnSpc>
              <a:spcBef>
                <a:spcPts val="1200"/>
              </a:spcBef>
              <a:spcAft>
                <a:spcPts val="0"/>
              </a:spcAft>
              <a:buClr>
                <a:schemeClr val="accent1"/>
              </a:buClr>
              <a:buSzPts val="1600"/>
              <a:buNone/>
              <a:defRPr sz="1600"/>
            </a:lvl7pPr>
            <a:lvl8pPr lvl="7" algn="ctr">
              <a:lnSpc>
                <a:spcPct val="98000"/>
              </a:lnSpc>
              <a:spcBef>
                <a:spcPts val="1200"/>
              </a:spcBef>
              <a:spcAft>
                <a:spcPts val="0"/>
              </a:spcAft>
              <a:buClr>
                <a:schemeClr val="dk1"/>
              </a:buClr>
              <a:buSzPts val="1600"/>
              <a:buNone/>
              <a:defRPr sz="1600"/>
            </a:lvl8pPr>
            <a:lvl9pPr lvl="8" algn="ctr">
              <a:lnSpc>
                <a:spcPct val="110000"/>
              </a:lnSpc>
              <a:spcBef>
                <a:spcPts val="600"/>
              </a:spcBef>
              <a:spcAft>
                <a:spcPts val="0"/>
              </a:spcAft>
              <a:buClr>
                <a:schemeClr val="dk1"/>
              </a:buClr>
              <a:buSzPts val="1600"/>
              <a:buNone/>
              <a:defRPr sz="1600"/>
            </a:lvl9pPr>
          </a:lstStyle>
          <a:p/>
        </p:txBody>
      </p:sp>
      <p:sp>
        <p:nvSpPr>
          <p:cNvPr id="19" name="Google Shape;19;p2"/>
          <p:cNvSpPr txBox="1"/>
          <p:nvPr>
            <p:ph type="ctrTitle"/>
          </p:nvPr>
        </p:nvSpPr>
        <p:spPr>
          <a:xfrm>
            <a:off x="630168" y="1079233"/>
            <a:ext cx="7401024" cy="301831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3" type="body"/>
          </p:nvPr>
        </p:nvSpPr>
        <p:spPr>
          <a:xfrm>
            <a:off x="9652820" y="622144"/>
            <a:ext cx="1985963" cy="553513"/>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lt1"/>
              </a:buClr>
              <a:buSzPts val="1550"/>
              <a:buNone/>
              <a:defRPr b="1" sz="1550">
                <a:solidFill>
                  <a:schemeClr val="lt1"/>
                </a:solidFill>
              </a:defRPr>
            </a:lvl1pPr>
            <a:lvl2pPr indent="-228600" lvl="1" marL="914400" algn="l">
              <a:lnSpc>
                <a:spcPct val="94000"/>
              </a:lnSpc>
              <a:spcBef>
                <a:spcPts val="0"/>
              </a:spcBef>
              <a:spcAft>
                <a:spcPts val="0"/>
              </a:spcAft>
              <a:buSzPts val="1550"/>
              <a:buNone/>
              <a:defRPr b="1" sz="1550">
                <a:solidFill>
                  <a:schemeClr val="lt1"/>
                </a:solidFill>
              </a:defRPr>
            </a:lvl2pPr>
            <a:lvl3pPr indent="-228600" lvl="2" marL="1371600" algn="l">
              <a:lnSpc>
                <a:spcPct val="94000"/>
              </a:lnSpc>
              <a:spcBef>
                <a:spcPts val="0"/>
              </a:spcBef>
              <a:spcAft>
                <a:spcPts val="0"/>
              </a:spcAft>
              <a:buSzPts val="1550"/>
              <a:buNone/>
              <a:defRPr b="1" sz="1550">
                <a:solidFill>
                  <a:schemeClr val="lt1"/>
                </a:solidFill>
              </a:defRPr>
            </a:lvl3pPr>
            <a:lvl4pPr indent="-228600" lvl="3" marL="1828800" algn="l">
              <a:lnSpc>
                <a:spcPct val="94000"/>
              </a:lnSpc>
              <a:spcBef>
                <a:spcPts val="0"/>
              </a:spcBef>
              <a:spcAft>
                <a:spcPts val="0"/>
              </a:spcAft>
              <a:buClr>
                <a:schemeClr val="lt1"/>
              </a:buClr>
              <a:buSzPts val="1550"/>
              <a:buNone/>
              <a:defRPr b="1" sz="1550">
                <a:solidFill>
                  <a:schemeClr val="lt1"/>
                </a:solidFill>
              </a:defRPr>
            </a:lvl4pPr>
            <a:lvl5pPr indent="-228600" lvl="4" marL="2286000" algn="l">
              <a:lnSpc>
                <a:spcPct val="94000"/>
              </a:lnSpc>
              <a:spcBef>
                <a:spcPts val="0"/>
              </a:spcBef>
              <a:spcAft>
                <a:spcPts val="0"/>
              </a:spcAft>
              <a:buClr>
                <a:schemeClr val="lt1"/>
              </a:buClr>
              <a:buSzPts val="1550"/>
              <a:buNone/>
              <a:defRPr b="1" sz="1550">
                <a:solidFill>
                  <a:schemeClr val="lt1"/>
                </a:solidFill>
              </a:defRPr>
            </a:lvl5pPr>
            <a:lvl6pPr indent="-228600" lvl="5" marL="2743200" algn="l">
              <a:lnSpc>
                <a:spcPct val="94000"/>
              </a:lnSpc>
              <a:spcBef>
                <a:spcPts val="0"/>
              </a:spcBef>
              <a:spcAft>
                <a:spcPts val="0"/>
              </a:spcAft>
              <a:buClr>
                <a:schemeClr val="lt1"/>
              </a:buClr>
              <a:buSzPts val="1550"/>
              <a:buNone/>
              <a:defRPr sz="1550">
                <a:solidFill>
                  <a:schemeClr val="lt1"/>
                </a:solidFill>
              </a:defRPr>
            </a:lvl6pPr>
            <a:lvl7pPr indent="-228600" lvl="6" marL="3200400" algn="l">
              <a:lnSpc>
                <a:spcPct val="94000"/>
              </a:lnSpc>
              <a:spcBef>
                <a:spcPts val="0"/>
              </a:spcBef>
              <a:spcAft>
                <a:spcPts val="0"/>
              </a:spcAft>
              <a:buClr>
                <a:schemeClr val="lt1"/>
              </a:buClr>
              <a:buSzPts val="1550"/>
              <a:buNone/>
              <a:defRPr sz="1550">
                <a:solidFill>
                  <a:schemeClr val="lt1"/>
                </a:solidFill>
                <a:latin typeface="Arial"/>
                <a:ea typeface="Arial"/>
                <a:cs typeface="Arial"/>
                <a:sym typeface="Arial"/>
              </a:defRPr>
            </a:lvl7pPr>
            <a:lvl8pPr indent="-228600" lvl="7" marL="3657600" algn="l">
              <a:lnSpc>
                <a:spcPct val="94000"/>
              </a:lnSpc>
              <a:spcBef>
                <a:spcPts val="0"/>
              </a:spcBef>
              <a:spcAft>
                <a:spcPts val="0"/>
              </a:spcAft>
              <a:buClr>
                <a:schemeClr val="lt1"/>
              </a:buClr>
              <a:buSzPts val="1550"/>
              <a:buNone/>
              <a:defRPr sz="1550">
                <a:solidFill>
                  <a:schemeClr val="lt1"/>
                </a:solidFill>
                <a:latin typeface="Arial"/>
                <a:ea typeface="Arial"/>
                <a:cs typeface="Arial"/>
                <a:sym typeface="Arial"/>
              </a:defRPr>
            </a:lvl8pPr>
            <a:lvl9pPr indent="-228600" lvl="8" marL="4114800" algn="l">
              <a:lnSpc>
                <a:spcPct val="94000"/>
              </a:lnSpc>
              <a:spcBef>
                <a:spcPts val="0"/>
              </a:spcBef>
              <a:spcAft>
                <a:spcPts val="0"/>
              </a:spcAft>
              <a:buClr>
                <a:schemeClr val="lt1"/>
              </a:buClr>
              <a:buSzPts val="1550"/>
              <a:buNone/>
              <a:defRPr b="1" sz="1550">
                <a:solidFill>
                  <a:schemeClr val="lt1"/>
                </a:solidFill>
              </a:defRPr>
            </a:lvl9pPr>
          </a:lstStyle>
          <a:p/>
        </p:txBody>
      </p:sp>
      <p:sp>
        <p:nvSpPr>
          <p:cNvPr id="21" name="Google Shape;21;p2"/>
          <p:cNvSpPr/>
          <p:nvPr>
            <p:ph idx="4" type="dgm"/>
          </p:nvPr>
        </p:nvSpPr>
        <p:spPr>
          <a:xfrm>
            <a:off x="630000" y="458084"/>
            <a:ext cx="948335" cy="73381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lvl1pPr lvl="0" marR="0" rtl="0" algn="l">
              <a:lnSpc>
                <a:spcPct val="110000"/>
              </a:lnSpc>
              <a:spcBef>
                <a:spcPts val="1200"/>
              </a:spcBef>
              <a:spcAft>
                <a:spcPts val="0"/>
              </a:spcAft>
              <a:buSzPts val="100"/>
              <a:buFont typeface="Arial"/>
              <a:buNone/>
              <a:defRPr b="0" i="0" sz="100" u="none" cap="none" strike="noStrike">
                <a:latin typeface="Arial"/>
                <a:ea typeface="Arial"/>
                <a:cs typeface="Arial"/>
                <a:sym typeface="Arial"/>
              </a:defRPr>
            </a:lvl1pPr>
            <a:lvl2pPr lvl="1" marR="0" rtl="0" algn="l">
              <a:lnSpc>
                <a:spcPct val="110000"/>
              </a:lnSpc>
              <a:spcBef>
                <a:spcPts val="12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10000"/>
              </a:lnSpc>
              <a:spcBef>
                <a:spcPts val="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10000"/>
              </a:lnSpc>
              <a:spcBef>
                <a:spcPts val="2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4pPr>
            <a:lvl5pPr lvl="4" marR="0" rtl="0" algn="l">
              <a:lnSpc>
                <a:spcPct val="110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110000"/>
              </a:lnSpc>
              <a:spcBef>
                <a:spcPts val="12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98000"/>
              </a:lnSpc>
              <a:spcBef>
                <a:spcPts val="120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lvl="7" marR="0" rtl="0" algn="l">
              <a:lnSpc>
                <a:spcPct val="98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lvl="8"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folie mit Bild" showMasterSp="0">
  <p:cSld name="Zwischenfolie mit Bild">
    <p:spTree>
      <p:nvGrpSpPr>
        <p:cNvPr id="95" name="Shape 95"/>
        <p:cNvGrpSpPr/>
        <p:nvPr/>
      </p:nvGrpSpPr>
      <p:grpSpPr>
        <a:xfrm>
          <a:off x="0" y="0"/>
          <a:ext cx="0" cy="0"/>
          <a:chOff x="0" y="0"/>
          <a:chExt cx="0" cy="0"/>
        </a:xfrm>
      </p:grpSpPr>
      <p:sp>
        <p:nvSpPr>
          <p:cNvPr id="96" name="Google Shape;96;p11"/>
          <p:cNvSpPr/>
          <p:nvPr>
            <p:ph idx="2" type="pic"/>
          </p:nvPr>
        </p:nvSpPr>
        <p:spPr>
          <a:xfrm>
            <a:off x="-1" y="0"/>
            <a:ext cx="12192000" cy="6858000"/>
          </a:xfrm>
          <a:prstGeom prst="rect">
            <a:avLst/>
          </a:prstGeom>
          <a:solidFill>
            <a:srgbClr val="FDD7C7"/>
          </a:solidFill>
          <a:ln>
            <a:noFill/>
          </a:ln>
        </p:spPr>
      </p:sp>
      <p:sp>
        <p:nvSpPr>
          <p:cNvPr id="97" name="Google Shape;97;p11"/>
          <p:cNvSpPr txBox="1"/>
          <p:nvPr>
            <p:ph type="title"/>
          </p:nvPr>
        </p:nvSpPr>
        <p:spPr>
          <a:xfrm>
            <a:off x="360000" y="616530"/>
            <a:ext cx="7642812" cy="2516885"/>
          </a:xfrm>
          <a:prstGeom prst="rect">
            <a:avLst/>
          </a:prstGeom>
          <a:noFill/>
          <a:ln>
            <a:noFill/>
          </a:ln>
        </p:spPr>
        <p:txBody>
          <a:bodyPr anchorCtr="0" anchor="b" bIns="0" lIns="0" spcFirstLastPara="1" rIns="0" wrap="square" tIns="0">
            <a:noAutofit/>
          </a:bodyPr>
          <a:lstStyle>
            <a:lvl1pPr lvl="0" algn="l">
              <a:lnSpc>
                <a:spcPct val="98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txBox="1"/>
          <p:nvPr>
            <p:ph idx="1" type="body"/>
          </p:nvPr>
        </p:nvSpPr>
        <p:spPr>
          <a:xfrm>
            <a:off x="360000" y="3124788"/>
            <a:ext cx="7642812" cy="2516885"/>
          </a:xfrm>
          <a:prstGeom prst="rect">
            <a:avLst/>
          </a:prstGeom>
          <a:noFill/>
          <a:ln>
            <a:noFill/>
          </a:ln>
        </p:spPr>
        <p:txBody>
          <a:bodyPr anchorCtr="0" anchor="t" bIns="0" lIns="0" spcFirstLastPara="1" rIns="0" wrap="square" tIns="0">
            <a:noAutofit/>
          </a:bodyPr>
          <a:lstStyle>
            <a:lvl1pPr indent="-228600" lvl="0" marL="457200" algn="l">
              <a:lnSpc>
                <a:spcPct val="98000"/>
              </a:lnSpc>
              <a:spcBef>
                <a:spcPts val="0"/>
              </a:spcBef>
              <a:spcAft>
                <a:spcPts val="0"/>
              </a:spcAft>
              <a:buClr>
                <a:schemeClr val="lt1"/>
              </a:buClr>
              <a:buSzPts val="4800"/>
              <a:buNone/>
              <a:defRPr b="1" sz="4800">
                <a:solidFill>
                  <a:schemeClr val="lt1"/>
                </a:solidFill>
                <a:latin typeface="Arial"/>
                <a:ea typeface="Arial"/>
                <a:cs typeface="Arial"/>
                <a:sym typeface="Arial"/>
              </a:defRPr>
            </a:lvl1pPr>
            <a:lvl2pPr indent="-228600" lvl="1" marL="914400" algn="l">
              <a:lnSpc>
                <a:spcPct val="110000"/>
              </a:lnSpc>
              <a:spcBef>
                <a:spcPts val="1200"/>
              </a:spcBef>
              <a:spcAft>
                <a:spcPts val="0"/>
              </a:spcAft>
              <a:buSzPts val="2000"/>
              <a:buNone/>
              <a:defRPr sz="2000">
                <a:solidFill>
                  <a:srgbClr val="989898"/>
                </a:solidFill>
              </a:defRPr>
            </a:lvl2pPr>
            <a:lvl3pPr indent="-228600" lvl="2" marL="1371600" algn="l">
              <a:lnSpc>
                <a:spcPct val="110000"/>
              </a:lnSpc>
              <a:spcBef>
                <a:spcPts val="0"/>
              </a:spcBef>
              <a:spcAft>
                <a:spcPts val="0"/>
              </a:spcAft>
              <a:buSzPts val="1800"/>
              <a:buNone/>
              <a:defRPr sz="1800">
                <a:solidFill>
                  <a:srgbClr val="989898"/>
                </a:solidFill>
              </a:defRPr>
            </a:lvl3pPr>
            <a:lvl4pPr indent="-228600" lvl="3" marL="1828800" algn="l">
              <a:lnSpc>
                <a:spcPct val="110000"/>
              </a:lnSpc>
              <a:spcBef>
                <a:spcPts val="2400"/>
              </a:spcBef>
              <a:spcAft>
                <a:spcPts val="0"/>
              </a:spcAft>
              <a:buClr>
                <a:srgbClr val="989898"/>
              </a:buClr>
              <a:buSzPts val="1600"/>
              <a:buNone/>
              <a:defRPr sz="1600">
                <a:solidFill>
                  <a:srgbClr val="989898"/>
                </a:solidFill>
              </a:defRPr>
            </a:lvl4pPr>
            <a:lvl5pPr indent="-228600" lvl="4" marL="2286000" algn="l">
              <a:lnSpc>
                <a:spcPct val="110000"/>
              </a:lnSpc>
              <a:spcBef>
                <a:spcPts val="1200"/>
              </a:spcBef>
              <a:spcAft>
                <a:spcPts val="0"/>
              </a:spcAft>
              <a:buClr>
                <a:srgbClr val="989898"/>
              </a:buClr>
              <a:buSzPts val="1600"/>
              <a:buNone/>
              <a:defRPr sz="1600">
                <a:solidFill>
                  <a:srgbClr val="989898"/>
                </a:solidFill>
              </a:defRPr>
            </a:lvl5pPr>
            <a:lvl6pPr indent="-228600" lvl="5" marL="2743200" algn="l">
              <a:lnSpc>
                <a:spcPct val="110000"/>
              </a:lnSpc>
              <a:spcBef>
                <a:spcPts val="1200"/>
              </a:spcBef>
              <a:spcAft>
                <a:spcPts val="0"/>
              </a:spcAft>
              <a:buClr>
                <a:srgbClr val="989898"/>
              </a:buClr>
              <a:buSzPts val="1600"/>
              <a:buNone/>
              <a:defRPr sz="1600">
                <a:solidFill>
                  <a:srgbClr val="989898"/>
                </a:solidFill>
              </a:defRPr>
            </a:lvl6pPr>
            <a:lvl7pPr indent="-228600" lvl="6" marL="3200400" algn="l">
              <a:lnSpc>
                <a:spcPct val="98000"/>
              </a:lnSpc>
              <a:spcBef>
                <a:spcPts val="1200"/>
              </a:spcBef>
              <a:spcAft>
                <a:spcPts val="0"/>
              </a:spcAft>
              <a:buClr>
                <a:srgbClr val="989898"/>
              </a:buClr>
              <a:buSzPts val="1600"/>
              <a:buNone/>
              <a:defRPr sz="1600">
                <a:solidFill>
                  <a:srgbClr val="989898"/>
                </a:solidFill>
              </a:defRPr>
            </a:lvl7pPr>
            <a:lvl8pPr indent="-228600" lvl="7" marL="3657600" algn="l">
              <a:lnSpc>
                <a:spcPct val="98000"/>
              </a:lnSpc>
              <a:spcBef>
                <a:spcPts val="1200"/>
              </a:spcBef>
              <a:spcAft>
                <a:spcPts val="0"/>
              </a:spcAft>
              <a:buClr>
                <a:srgbClr val="989898"/>
              </a:buClr>
              <a:buSzPts val="1600"/>
              <a:buNone/>
              <a:defRPr sz="1600">
                <a:solidFill>
                  <a:srgbClr val="989898"/>
                </a:solidFill>
              </a:defRPr>
            </a:lvl8pPr>
            <a:lvl9pPr indent="-228600" lvl="8" marL="4114800" algn="l">
              <a:lnSpc>
                <a:spcPct val="110000"/>
              </a:lnSpc>
              <a:spcBef>
                <a:spcPts val="600"/>
              </a:spcBef>
              <a:spcAft>
                <a:spcPts val="0"/>
              </a:spcAft>
              <a:buClr>
                <a:srgbClr val="989898"/>
              </a:buClr>
              <a:buSzPts val="1600"/>
              <a:buNone/>
              <a:defRPr sz="1600">
                <a:solidFill>
                  <a:srgbClr val="989898"/>
                </a:solidFill>
              </a:defRPr>
            </a:lvl9pPr>
          </a:lstStyle>
          <a:p/>
        </p:txBody>
      </p:sp>
      <p:sp>
        <p:nvSpPr>
          <p:cNvPr id="99" name="Google Shape;99;p11"/>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1" sz="1550">
                <a:solidFill>
                  <a:schemeClr val="lt1"/>
                </a:solidFill>
                <a:latin typeface="Arial"/>
                <a:ea typeface="Arial"/>
                <a:cs typeface="Arial"/>
                <a:sym typeface="Arial"/>
              </a:defRPr>
            </a:lvl1pPr>
            <a:lvl2pPr indent="0" lvl="1" marL="0" algn="r">
              <a:spcBef>
                <a:spcPts val="0"/>
              </a:spcBef>
              <a:buNone/>
              <a:defRPr b="1" sz="1550">
                <a:solidFill>
                  <a:schemeClr val="lt1"/>
                </a:solidFill>
                <a:latin typeface="Arial"/>
                <a:ea typeface="Arial"/>
                <a:cs typeface="Arial"/>
                <a:sym typeface="Arial"/>
              </a:defRPr>
            </a:lvl2pPr>
            <a:lvl3pPr indent="0" lvl="2" marL="0" algn="r">
              <a:spcBef>
                <a:spcPts val="0"/>
              </a:spcBef>
              <a:buNone/>
              <a:defRPr b="1" sz="1550">
                <a:solidFill>
                  <a:schemeClr val="lt1"/>
                </a:solidFill>
                <a:latin typeface="Arial"/>
                <a:ea typeface="Arial"/>
                <a:cs typeface="Arial"/>
                <a:sym typeface="Arial"/>
              </a:defRPr>
            </a:lvl3pPr>
            <a:lvl4pPr indent="0" lvl="3" marL="0" algn="r">
              <a:spcBef>
                <a:spcPts val="0"/>
              </a:spcBef>
              <a:buNone/>
              <a:defRPr b="1" sz="1550">
                <a:solidFill>
                  <a:schemeClr val="lt1"/>
                </a:solidFill>
                <a:latin typeface="Arial"/>
                <a:ea typeface="Arial"/>
                <a:cs typeface="Arial"/>
                <a:sym typeface="Arial"/>
              </a:defRPr>
            </a:lvl4pPr>
            <a:lvl5pPr indent="0" lvl="4" marL="0" algn="r">
              <a:spcBef>
                <a:spcPts val="0"/>
              </a:spcBef>
              <a:buNone/>
              <a:defRPr b="1" sz="1550">
                <a:solidFill>
                  <a:schemeClr val="lt1"/>
                </a:solidFill>
                <a:latin typeface="Arial"/>
                <a:ea typeface="Arial"/>
                <a:cs typeface="Arial"/>
                <a:sym typeface="Arial"/>
              </a:defRPr>
            </a:lvl5pPr>
            <a:lvl6pPr indent="0" lvl="5" marL="0" algn="r">
              <a:spcBef>
                <a:spcPts val="0"/>
              </a:spcBef>
              <a:buNone/>
              <a:defRPr b="1" sz="1550">
                <a:solidFill>
                  <a:schemeClr val="lt1"/>
                </a:solidFill>
                <a:latin typeface="Arial"/>
                <a:ea typeface="Arial"/>
                <a:cs typeface="Arial"/>
                <a:sym typeface="Arial"/>
              </a:defRPr>
            </a:lvl6pPr>
            <a:lvl7pPr indent="0" lvl="6" marL="0" algn="r">
              <a:spcBef>
                <a:spcPts val="0"/>
              </a:spcBef>
              <a:buNone/>
              <a:defRPr b="1" sz="1550">
                <a:solidFill>
                  <a:schemeClr val="lt1"/>
                </a:solidFill>
                <a:latin typeface="Arial"/>
                <a:ea typeface="Arial"/>
                <a:cs typeface="Arial"/>
                <a:sym typeface="Arial"/>
              </a:defRPr>
            </a:lvl7pPr>
            <a:lvl8pPr indent="0" lvl="7" marL="0" algn="r">
              <a:spcBef>
                <a:spcPts val="0"/>
              </a:spcBef>
              <a:buNone/>
              <a:defRPr b="1" sz="1550">
                <a:solidFill>
                  <a:schemeClr val="lt1"/>
                </a:solidFill>
                <a:latin typeface="Arial"/>
                <a:ea typeface="Arial"/>
                <a:cs typeface="Arial"/>
                <a:sym typeface="Arial"/>
              </a:defRPr>
            </a:lvl8pPr>
            <a:lvl9pPr indent="0" lvl="8" marL="0" algn="r">
              <a:spcBef>
                <a:spcPts val="0"/>
              </a:spcBef>
              <a:buNone/>
              <a:defRPr b="1" sz="15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102" name="Google Shape;102;p11"/>
          <p:cNvSpPr/>
          <p:nvPr>
            <p:ph idx="3" type="dgm"/>
          </p:nvPr>
        </p:nvSpPr>
        <p:spPr>
          <a:xfrm>
            <a:off x="10877358" y="358969"/>
            <a:ext cx="950656" cy="73707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lvl1pPr lvl="0" marR="0" rtl="0" algn="l">
              <a:lnSpc>
                <a:spcPct val="110000"/>
              </a:lnSpc>
              <a:spcBef>
                <a:spcPts val="1200"/>
              </a:spcBef>
              <a:spcAft>
                <a:spcPts val="0"/>
              </a:spcAft>
              <a:buSzPts val="100"/>
              <a:buFont typeface="Arial"/>
              <a:buNone/>
              <a:defRPr b="0" i="0" sz="100" u="none" cap="none" strike="noStrike">
                <a:latin typeface="Arial"/>
                <a:ea typeface="Arial"/>
                <a:cs typeface="Arial"/>
                <a:sym typeface="Arial"/>
              </a:defRPr>
            </a:lvl1pPr>
            <a:lvl2pPr lvl="1" marR="0" rtl="0" algn="l">
              <a:lnSpc>
                <a:spcPct val="110000"/>
              </a:lnSpc>
              <a:spcBef>
                <a:spcPts val="12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10000"/>
              </a:lnSpc>
              <a:spcBef>
                <a:spcPts val="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10000"/>
              </a:lnSpc>
              <a:spcBef>
                <a:spcPts val="2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4pPr>
            <a:lvl5pPr lvl="4" marR="0" rtl="0" algn="l">
              <a:lnSpc>
                <a:spcPct val="110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110000"/>
              </a:lnSpc>
              <a:spcBef>
                <a:spcPts val="12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98000"/>
              </a:lnSpc>
              <a:spcBef>
                <a:spcPts val="120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lvl="7" marR="0" rtl="0" algn="l">
              <a:lnSpc>
                <a:spcPct val="98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lvl="8"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Inhalt auf warm grey">
  <p:cSld name="1/1 Inhalt auf warm grey">
    <p:spTree>
      <p:nvGrpSpPr>
        <p:cNvPr id="103" name="Shape 103"/>
        <p:cNvGrpSpPr/>
        <p:nvPr/>
      </p:nvGrpSpPr>
      <p:grpSpPr>
        <a:xfrm>
          <a:off x="0" y="0"/>
          <a:ext cx="0" cy="0"/>
          <a:chOff x="0" y="0"/>
          <a:chExt cx="0" cy="0"/>
        </a:xfrm>
      </p:grpSpPr>
      <p:sp>
        <p:nvSpPr>
          <p:cNvPr id="104" name="Google Shape;104;p12"/>
          <p:cNvSpPr/>
          <p:nvPr/>
        </p:nvSpPr>
        <p:spPr>
          <a:xfrm>
            <a:off x="0" y="1406106"/>
            <a:ext cx="12192000" cy="5451894"/>
          </a:xfrm>
          <a:prstGeom prst="rect">
            <a:avLst/>
          </a:prstGeom>
          <a:solidFill>
            <a:srgbClr val="EDEC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2"/>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2"/>
          <p:cNvSpPr txBox="1"/>
          <p:nvPr>
            <p:ph type="title"/>
          </p:nvPr>
        </p:nvSpPr>
        <p:spPr>
          <a:xfrm>
            <a:off x="359999" y="358969"/>
            <a:ext cx="9158400"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2"/>
          <p:cNvSpPr txBox="1"/>
          <p:nvPr>
            <p:ph idx="1" type="body"/>
          </p:nvPr>
        </p:nvSpPr>
        <p:spPr>
          <a:xfrm>
            <a:off x="359400" y="1728000"/>
            <a:ext cx="9158400"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
        <p:nvSpPr>
          <p:cNvPr id="108" name="Google Shape;108;p12"/>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ext, 1/2 Bild">
  <p:cSld name="1/2 Text, 1/2 Bild">
    <p:spTree>
      <p:nvGrpSpPr>
        <p:cNvPr id="111" name="Shape 111"/>
        <p:cNvGrpSpPr/>
        <p:nvPr/>
      </p:nvGrpSpPr>
      <p:grpSpPr>
        <a:xfrm>
          <a:off x="0" y="0"/>
          <a:ext cx="0" cy="0"/>
          <a:chOff x="0" y="0"/>
          <a:chExt cx="0" cy="0"/>
        </a:xfrm>
      </p:grpSpPr>
      <p:sp>
        <p:nvSpPr>
          <p:cNvPr id="112" name="Google Shape;112;p13"/>
          <p:cNvSpPr/>
          <p:nvPr>
            <p:ph idx="2" type="pic"/>
          </p:nvPr>
        </p:nvSpPr>
        <p:spPr>
          <a:xfrm>
            <a:off x="6095999" y="0"/>
            <a:ext cx="6096000" cy="6858000"/>
          </a:xfrm>
          <a:prstGeom prst="rect">
            <a:avLst/>
          </a:prstGeom>
          <a:solidFill>
            <a:srgbClr val="FDD7C7"/>
          </a:solidFill>
          <a:ln>
            <a:noFill/>
          </a:ln>
        </p:spPr>
      </p:sp>
      <p:sp>
        <p:nvSpPr>
          <p:cNvPr id="113" name="Google Shape;113;p13"/>
          <p:cNvSpPr txBox="1"/>
          <p:nvPr>
            <p:ph type="title"/>
          </p:nvPr>
        </p:nvSpPr>
        <p:spPr>
          <a:xfrm>
            <a:off x="360000" y="358969"/>
            <a:ext cx="5367600"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3"/>
          <p:cNvSpPr txBox="1"/>
          <p:nvPr>
            <p:ph idx="1" type="body"/>
          </p:nvPr>
        </p:nvSpPr>
        <p:spPr>
          <a:xfrm>
            <a:off x="367644" y="1728000"/>
            <a:ext cx="5367600"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
        <p:nvSpPr>
          <p:cNvPr id="115" name="Google Shape;115;p13"/>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1" type="ftr"/>
          </p:nvPr>
        </p:nvSpPr>
        <p:spPr>
          <a:xfrm>
            <a:off x="1319842" y="6356350"/>
            <a:ext cx="4415402"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18" name="Google Shape;118;p13"/>
          <p:cNvSpPr/>
          <p:nvPr>
            <p:ph idx="3" type="dgm"/>
          </p:nvPr>
        </p:nvSpPr>
        <p:spPr>
          <a:xfrm>
            <a:off x="10877358" y="358969"/>
            <a:ext cx="950656" cy="73707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lvl1pPr lvl="0" marR="0" rtl="0" algn="l">
              <a:lnSpc>
                <a:spcPct val="110000"/>
              </a:lnSpc>
              <a:spcBef>
                <a:spcPts val="1200"/>
              </a:spcBef>
              <a:spcAft>
                <a:spcPts val="0"/>
              </a:spcAft>
              <a:buSzPts val="100"/>
              <a:buFont typeface="Arial"/>
              <a:buNone/>
              <a:defRPr b="0" i="0" sz="100" u="none" cap="none" strike="noStrike">
                <a:latin typeface="Arial"/>
                <a:ea typeface="Arial"/>
                <a:cs typeface="Arial"/>
                <a:sym typeface="Arial"/>
              </a:defRPr>
            </a:lvl1pPr>
            <a:lvl2pPr lvl="1" marR="0" rtl="0" algn="l">
              <a:lnSpc>
                <a:spcPct val="110000"/>
              </a:lnSpc>
              <a:spcBef>
                <a:spcPts val="12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10000"/>
              </a:lnSpc>
              <a:spcBef>
                <a:spcPts val="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10000"/>
              </a:lnSpc>
              <a:spcBef>
                <a:spcPts val="2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4pPr>
            <a:lvl5pPr lvl="4" marR="0" rtl="0" algn="l">
              <a:lnSpc>
                <a:spcPct val="110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110000"/>
              </a:lnSpc>
              <a:spcBef>
                <a:spcPts val="12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98000"/>
              </a:lnSpc>
              <a:spcBef>
                <a:spcPts val="120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lvl="7" marR="0" rtl="0" algn="l">
              <a:lnSpc>
                <a:spcPct val="98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lvl="8"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Text, 1/3 Bild">
  <p:cSld name="2/3 Text, 1/3 Bild">
    <p:spTree>
      <p:nvGrpSpPr>
        <p:cNvPr id="119" name="Shape 119"/>
        <p:cNvGrpSpPr/>
        <p:nvPr/>
      </p:nvGrpSpPr>
      <p:grpSpPr>
        <a:xfrm>
          <a:off x="0" y="0"/>
          <a:ext cx="0" cy="0"/>
          <a:chOff x="0" y="0"/>
          <a:chExt cx="0" cy="0"/>
        </a:xfrm>
      </p:grpSpPr>
      <p:sp>
        <p:nvSpPr>
          <p:cNvPr id="120" name="Google Shape;120;p14"/>
          <p:cNvSpPr txBox="1"/>
          <p:nvPr>
            <p:ph type="title"/>
          </p:nvPr>
        </p:nvSpPr>
        <p:spPr>
          <a:xfrm>
            <a:off x="360000" y="358969"/>
            <a:ext cx="9165600"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4"/>
          <p:cNvSpPr txBox="1"/>
          <p:nvPr>
            <p:ph idx="1" type="body"/>
          </p:nvPr>
        </p:nvSpPr>
        <p:spPr>
          <a:xfrm>
            <a:off x="367644" y="1728000"/>
            <a:ext cx="7520556"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
        <p:nvSpPr>
          <p:cNvPr id="122" name="Google Shape;122;p14"/>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1" type="ftr"/>
          </p:nvPr>
        </p:nvSpPr>
        <p:spPr>
          <a:xfrm>
            <a:off x="1319842" y="6356350"/>
            <a:ext cx="4415402"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25" name="Google Shape;125;p14"/>
          <p:cNvSpPr/>
          <p:nvPr>
            <p:ph idx="2" type="pic"/>
          </p:nvPr>
        </p:nvSpPr>
        <p:spPr>
          <a:xfrm>
            <a:off x="8248200" y="1728000"/>
            <a:ext cx="3584400" cy="4230000"/>
          </a:xfrm>
          <a:prstGeom prst="rect">
            <a:avLst/>
          </a:prstGeom>
          <a:solidFill>
            <a:srgbClr val="FDD7C7"/>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3 Text, 1/3 Bild im Anschnitt">
  <p:cSld name="1_2/3 Text, 1/3 Bild im Anschnitt">
    <p:spTree>
      <p:nvGrpSpPr>
        <p:cNvPr id="126" name="Shape 126"/>
        <p:cNvGrpSpPr/>
        <p:nvPr/>
      </p:nvGrpSpPr>
      <p:grpSpPr>
        <a:xfrm>
          <a:off x="0" y="0"/>
          <a:ext cx="0" cy="0"/>
          <a:chOff x="0" y="0"/>
          <a:chExt cx="0" cy="0"/>
        </a:xfrm>
      </p:grpSpPr>
      <p:sp>
        <p:nvSpPr>
          <p:cNvPr id="127" name="Google Shape;127;p15"/>
          <p:cNvSpPr txBox="1"/>
          <p:nvPr>
            <p:ph type="title"/>
          </p:nvPr>
        </p:nvSpPr>
        <p:spPr>
          <a:xfrm>
            <a:off x="360000" y="358969"/>
            <a:ext cx="9165600"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5"/>
          <p:cNvSpPr txBox="1"/>
          <p:nvPr>
            <p:ph idx="1" type="body"/>
          </p:nvPr>
        </p:nvSpPr>
        <p:spPr>
          <a:xfrm>
            <a:off x="367644" y="1728000"/>
            <a:ext cx="7520556"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
        <p:nvSpPr>
          <p:cNvPr id="129" name="Google Shape;129;p15"/>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1319842" y="6356350"/>
            <a:ext cx="4415402"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32" name="Google Shape;132;p15"/>
          <p:cNvSpPr/>
          <p:nvPr>
            <p:ph idx="2" type="pic"/>
          </p:nvPr>
        </p:nvSpPr>
        <p:spPr>
          <a:xfrm>
            <a:off x="8248200" y="1728000"/>
            <a:ext cx="3943800" cy="4230000"/>
          </a:xfrm>
          <a:prstGeom prst="rect">
            <a:avLst/>
          </a:prstGeom>
          <a:solidFill>
            <a:srgbClr val="FDD7C7"/>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me auf warm grey">
  <p:cSld name="Diagramme auf warm grey">
    <p:spTree>
      <p:nvGrpSpPr>
        <p:cNvPr id="133" name="Shape 133"/>
        <p:cNvGrpSpPr/>
        <p:nvPr/>
      </p:nvGrpSpPr>
      <p:grpSpPr>
        <a:xfrm>
          <a:off x="0" y="0"/>
          <a:ext cx="0" cy="0"/>
          <a:chOff x="0" y="0"/>
          <a:chExt cx="0" cy="0"/>
        </a:xfrm>
      </p:grpSpPr>
      <p:sp>
        <p:nvSpPr>
          <p:cNvPr id="134" name="Google Shape;134;p16"/>
          <p:cNvSpPr/>
          <p:nvPr/>
        </p:nvSpPr>
        <p:spPr>
          <a:xfrm>
            <a:off x="0" y="1406106"/>
            <a:ext cx="12192000" cy="5451894"/>
          </a:xfrm>
          <a:prstGeom prst="rect">
            <a:avLst/>
          </a:prstGeom>
          <a:solidFill>
            <a:srgbClr val="EDEC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16"/>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6"/>
          <p:cNvSpPr/>
          <p:nvPr>
            <p:ph idx="2" type="chart"/>
          </p:nvPr>
        </p:nvSpPr>
        <p:spPr>
          <a:xfrm>
            <a:off x="2047627" y="1944000"/>
            <a:ext cx="3868373" cy="3204000"/>
          </a:xfrm>
          <a:prstGeom prst="rect">
            <a:avLst/>
          </a:prstGeom>
          <a:noFill/>
          <a:ln>
            <a:noFill/>
          </a:ln>
        </p:spPr>
        <p:txBody>
          <a:bodyPr anchorCtr="0" anchor="t" bIns="0" lIns="0" spcFirstLastPara="1" rIns="0" wrap="square" tIns="0">
            <a:noAutofit/>
          </a:bodyPr>
          <a:lstStyle>
            <a:lvl1pPr lvl="0" marR="0" rtl="0" algn="l">
              <a:lnSpc>
                <a:spcPct val="110000"/>
              </a:lnSpc>
              <a:spcBef>
                <a:spcPts val="12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10000"/>
              </a:lnSpc>
              <a:spcBef>
                <a:spcPts val="12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10000"/>
              </a:lnSpc>
              <a:spcBef>
                <a:spcPts val="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10000"/>
              </a:lnSpc>
              <a:spcBef>
                <a:spcPts val="2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4pPr>
            <a:lvl5pPr lvl="4" marR="0" rtl="0" algn="l">
              <a:lnSpc>
                <a:spcPct val="110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110000"/>
              </a:lnSpc>
              <a:spcBef>
                <a:spcPts val="12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98000"/>
              </a:lnSpc>
              <a:spcBef>
                <a:spcPts val="120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lvl="7" marR="0" rtl="0" algn="l">
              <a:lnSpc>
                <a:spcPct val="98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lvl="8"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37" name="Google Shape;137;p16"/>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40" name="Google Shape;140;p16"/>
          <p:cNvSpPr txBox="1"/>
          <p:nvPr>
            <p:ph idx="1" type="body"/>
          </p:nvPr>
        </p:nvSpPr>
        <p:spPr>
          <a:xfrm>
            <a:off x="2047627" y="5212773"/>
            <a:ext cx="3868373" cy="738842"/>
          </a:xfrm>
          <a:prstGeom prst="rect">
            <a:avLst/>
          </a:prstGeom>
          <a:noFill/>
          <a:ln>
            <a:noFill/>
          </a:ln>
        </p:spPr>
        <p:txBody>
          <a:bodyPr anchorCtr="0" anchor="t" bIns="0" lIns="0" spcFirstLastPara="1" rIns="0" wrap="square" tIns="0">
            <a:noAutofit/>
          </a:bodyPr>
          <a:lstStyle>
            <a:lvl1pPr indent="-228600" lvl="0" marL="457200" algn="ctr">
              <a:lnSpc>
                <a:spcPct val="110000"/>
              </a:lnSpc>
              <a:spcBef>
                <a:spcPts val="0"/>
              </a:spcBef>
              <a:spcAft>
                <a:spcPts val="0"/>
              </a:spcAft>
              <a:buClr>
                <a:schemeClr val="dk1"/>
              </a:buClr>
              <a:buSzPts val="1400"/>
              <a:buNone/>
              <a:defRPr b="0" sz="1400">
                <a:solidFill>
                  <a:schemeClr val="dk1"/>
                </a:solidFill>
              </a:defRPr>
            </a:lvl1pPr>
            <a:lvl2pPr indent="-317500" lvl="1" marL="914400" algn="l">
              <a:lnSpc>
                <a:spcPct val="110000"/>
              </a:lnSpc>
              <a:spcBef>
                <a:spcPts val="1200"/>
              </a:spcBef>
              <a:spcAft>
                <a:spcPts val="0"/>
              </a:spcAft>
              <a:buSzPts val="1400"/>
              <a:buChar char="—"/>
              <a:defRPr sz="1400"/>
            </a:lvl2pPr>
            <a:lvl3pPr indent="-228600" lvl="2" marL="1371600" algn="l">
              <a:lnSpc>
                <a:spcPct val="110000"/>
              </a:lnSpc>
              <a:spcBef>
                <a:spcPts val="0"/>
              </a:spcBef>
              <a:spcAft>
                <a:spcPts val="0"/>
              </a:spcAft>
              <a:buSzPts val="1400"/>
              <a:buNone/>
              <a:defRPr b="0" sz="1400">
                <a:solidFill>
                  <a:srgbClr val="2C2E2E"/>
                </a:solidFill>
              </a:defRPr>
            </a:lvl3pPr>
            <a:lvl4pPr indent="-228600" lvl="3" marL="1828800" algn="l">
              <a:lnSpc>
                <a:spcPct val="110000"/>
              </a:lnSpc>
              <a:spcBef>
                <a:spcPts val="0"/>
              </a:spcBef>
              <a:spcAft>
                <a:spcPts val="0"/>
              </a:spcAft>
              <a:buClr>
                <a:srgbClr val="2C2E2E"/>
              </a:buClr>
              <a:buSzPts val="1400"/>
              <a:buNone/>
              <a:defRPr b="0" sz="1400">
                <a:solidFill>
                  <a:srgbClr val="2C2E2E"/>
                </a:solidFill>
              </a:defRPr>
            </a:lvl4pPr>
            <a:lvl5pPr indent="-228600" lvl="4" marL="2286000" algn="l">
              <a:lnSpc>
                <a:spcPct val="110000"/>
              </a:lnSpc>
              <a:spcBef>
                <a:spcPts val="0"/>
              </a:spcBef>
              <a:spcAft>
                <a:spcPts val="0"/>
              </a:spcAft>
              <a:buClr>
                <a:srgbClr val="2C2E2E"/>
              </a:buClr>
              <a:buSzPts val="1400"/>
              <a:buNone/>
              <a:defRPr b="0" sz="1400">
                <a:solidFill>
                  <a:srgbClr val="2C2E2E"/>
                </a:solidFill>
              </a:defRPr>
            </a:lvl5pPr>
            <a:lvl6pPr indent="-228600" lvl="5" marL="2743200" algn="l">
              <a:lnSpc>
                <a:spcPct val="110000"/>
              </a:lnSpc>
              <a:spcBef>
                <a:spcPts val="0"/>
              </a:spcBef>
              <a:spcAft>
                <a:spcPts val="0"/>
              </a:spcAft>
              <a:buClr>
                <a:srgbClr val="2C2E2E"/>
              </a:buClr>
              <a:buSzPts val="1400"/>
              <a:buNone/>
              <a:defRPr b="0" sz="1400">
                <a:solidFill>
                  <a:srgbClr val="2C2E2E"/>
                </a:solidFill>
              </a:defRPr>
            </a:lvl6pPr>
            <a:lvl7pPr indent="-228600" lvl="6" marL="32004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7pPr>
            <a:lvl8pPr indent="-228600" lvl="7" marL="36576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8pPr>
            <a:lvl9pPr indent="-228600" lvl="8" marL="4114800" algn="l">
              <a:lnSpc>
                <a:spcPct val="110000"/>
              </a:lnSpc>
              <a:spcBef>
                <a:spcPts val="0"/>
              </a:spcBef>
              <a:spcAft>
                <a:spcPts val="0"/>
              </a:spcAft>
              <a:buClr>
                <a:srgbClr val="2C2E2E"/>
              </a:buClr>
              <a:buSzPts val="1400"/>
              <a:buNone/>
              <a:defRPr b="0" sz="1400">
                <a:solidFill>
                  <a:srgbClr val="2C2E2E"/>
                </a:solidFill>
              </a:defRPr>
            </a:lvl9pPr>
          </a:lstStyle>
          <a:p/>
        </p:txBody>
      </p:sp>
      <p:sp>
        <p:nvSpPr>
          <p:cNvPr id="141" name="Google Shape;141;p16"/>
          <p:cNvSpPr txBox="1"/>
          <p:nvPr>
            <p:ph idx="3" type="body"/>
          </p:nvPr>
        </p:nvSpPr>
        <p:spPr>
          <a:xfrm>
            <a:off x="6276000" y="5212773"/>
            <a:ext cx="3868373" cy="738842"/>
          </a:xfrm>
          <a:prstGeom prst="rect">
            <a:avLst/>
          </a:prstGeom>
          <a:noFill/>
          <a:ln>
            <a:noFill/>
          </a:ln>
        </p:spPr>
        <p:txBody>
          <a:bodyPr anchorCtr="0" anchor="t" bIns="0" lIns="0" spcFirstLastPara="1" rIns="0" wrap="square" tIns="0">
            <a:noAutofit/>
          </a:bodyPr>
          <a:lstStyle>
            <a:lvl1pPr indent="-228600" lvl="0" marL="457200" algn="ctr">
              <a:lnSpc>
                <a:spcPct val="110000"/>
              </a:lnSpc>
              <a:spcBef>
                <a:spcPts val="0"/>
              </a:spcBef>
              <a:spcAft>
                <a:spcPts val="0"/>
              </a:spcAft>
              <a:buClr>
                <a:schemeClr val="dk1"/>
              </a:buClr>
              <a:buSzPts val="1400"/>
              <a:buNone/>
              <a:defRPr b="0" sz="1400">
                <a:solidFill>
                  <a:schemeClr val="dk1"/>
                </a:solidFill>
              </a:defRPr>
            </a:lvl1pPr>
            <a:lvl2pPr indent="-317500" lvl="1" marL="914400" algn="l">
              <a:lnSpc>
                <a:spcPct val="110000"/>
              </a:lnSpc>
              <a:spcBef>
                <a:spcPts val="1200"/>
              </a:spcBef>
              <a:spcAft>
                <a:spcPts val="0"/>
              </a:spcAft>
              <a:buSzPts val="1400"/>
              <a:buChar char="—"/>
              <a:defRPr sz="1400"/>
            </a:lvl2pPr>
            <a:lvl3pPr indent="-228600" lvl="2" marL="1371600" algn="l">
              <a:lnSpc>
                <a:spcPct val="110000"/>
              </a:lnSpc>
              <a:spcBef>
                <a:spcPts val="0"/>
              </a:spcBef>
              <a:spcAft>
                <a:spcPts val="0"/>
              </a:spcAft>
              <a:buSzPts val="1400"/>
              <a:buNone/>
              <a:defRPr b="0" sz="1400">
                <a:solidFill>
                  <a:srgbClr val="2C2E2E"/>
                </a:solidFill>
              </a:defRPr>
            </a:lvl3pPr>
            <a:lvl4pPr indent="-228600" lvl="3" marL="1828800" algn="l">
              <a:lnSpc>
                <a:spcPct val="110000"/>
              </a:lnSpc>
              <a:spcBef>
                <a:spcPts val="0"/>
              </a:spcBef>
              <a:spcAft>
                <a:spcPts val="0"/>
              </a:spcAft>
              <a:buClr>
                <a:srgbClr val="2C2E2E"/>
              </a:buClr>
              <a:buSzPts val="1400"/>
              <a:buNone/>
              <a:defRPr b="0" sz="1400">
                <a:solidFill>
                  <a:srgbClr val="2C2E2E"/>
                </a:solidFill>
              </a:defRPr>
            </a:lvl4pPr>
            <a:lvl5pPr indent="-228600" lvl="4" marL="2286000" algn="l">
              <a:lnSpc>
                <a:spcPct val="110000"/>
              </a:lnSpc>
              <a:spcBef>
                <a:spcPts val="0"/>
              </a:spcBef>
              <a:spcAft>
                <a:spcPts val="0"/>
              </a:spcAft>
              <a:buClr>
                <a:srgbClr val="2C2E2E"/>
              </a:buClr>
              <a:buSzPts val="1400"/>
              <a:buNone/>
              <a:defRPr b="0" sz="1400">
                <a:solidFill>
                  <a:srgbClr val="2C2E2E"/>
                </a:solidFill>
              </a:defRPr>
            </a:lvl5pPr>
            <a:lvl6pPr indent="-228600" lvl="5" marL="2743200" algn="l">
              <a:lnSpc>
                <a:spcPct val="110000"/>
              </a:lnSpc>
              <a:spcBef>
                <a:spcPts val="0"/>
              </a:spcBef>
              <a:spcAft>
                <a:spcPts val="0"/>
              </a:spcAft>
              <a:buClr>
                <a:srgbClr val="2C2E2E"/>
              </a:buClr>
              <a:buSzPts val="1400"/>
              <a:buNone/>
              <a:defRPr b="0" sz="1400">
                <a:solidFill>
                  <a:srgbClr val="2C2E2E"/>
                </a:solidFill>
              </a:defRPr>
            </a:lvl6pPr>
            <a:lvl7pPr indent="-228600" lvl="6" marL="32004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7pPr>
            <a:lvl8pPr indent="-228600" lvl="7" marL="36576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8pPr>
            <a:lvl9pPr indent="-228600" lvl="8" marL="4114800" algn="l">
              <a:lnSpc>
                <a:spcPct val="110000"/>
              </a:lnSpc>
              <a:spcBef>
                <a:spcPts val="0"/>
              </a:spcBef>
              <a:spcAft>
                <a:spcPts val="0"/>
              </a:spcAft>
              <a:buClr>
                <a:srgbClr val="2C2E2E"/>
              </a:buClr>
              <a:buSzPts val="1400"/>
              <a:buNone/>
              <a:defRPr b="0" sz="1400">
                <a:solidFill>
                  <a:srgbClr val="2C2E2E"/>
                </a:solidFill>
              </a:defRPr>
            </a:lvl9pPr>
          </a:lstStyle>
          <a:p/>
        </p:txBody>
      </p:sp>
      <p:sp>
        <p:nvSpPr>
          <p:cNvPr id="142" name="Google Shape;142;p16"/>
          <p:cNvSpPr/>
          <p:nvPr>
            <p:ph idx="4" type="chart"/>
          </p:nvPr>
        </p:nvSpPr>
        <p:spPr>
          <a:xfrm>
            <a:off x="6276000" y="1944000"/>
            <a:ext cx="3868373" cy="3204000"/>
          </a:xfrm>
          <a:prstGeom prst="rect">
            <a:avLst/>
          </a:prstGeom>
          <a:noFill/>
          <a:ln>
            <a:noFill/>
          </a:ln>
        </p:spPr>
        <p:txBody>
          <a:bodyPr anchorCtr="0" anchor="t" bIns="0" lIns="0" spcFirstLastPara="1" rIns="0" wrap="square" tIns="0">
            <a:noAutofit/>
          </a:bodyPr>
          <a:lstStyle>
            <a:lvl1pPr lvl="0" marR="0" rtl="0" algn="l">
              <a:lnSpc>
                <a:spcPct val="110000"/>
              </a:lnSpc>
              <a:spcBef>
                <a:spcPts val="12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10000"/>
              </a:lnSpc>
              <a:spcBef>
                <a:spcPts val="12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10000"/>
              </a:lnSpc>
              <a:spcBef>
                <a:spcPts val="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10000"/>
              </a:lnSpc>
              <a:spcBef>
                <a:spcPts val="2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4pPr>
            <a:lvl5pPr lvl="4" marR="0" rtl="0" algn="l">
              <a:lnSpc>
                <a:spcPct val="110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110000"/>
              </a:lnSpc>
              <a:spcBef>
                <a:spcPts val="12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98000"/>
              </a:lnSpc>
              <a:spcBef>
                <a:spcPts val="120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lvl="7" marR="0" rtl="0" algn="l">
              <a:lnSpc>
                <a:spcPct val="98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lvl="8"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 auf warm grey">
  <p:cSld name="Tabelle auf warm grey">
    <p:spTree>
      <p:nvGrpSpPr>
        <p:cNvPr id="143" name="Shape 143"/>
        <p:cNvGrpSpPr/>
        <p:nvPr/>
      </p:nvGrpSpPr>
      <p:grpSpPr>
        <a:xfrm>
          <a:off x="0" y="0"/>
          <a:ext cx="0" cy="0"/>
          <a:chOff x="0" y="0"/>
          <a:chExt cx="0" cy="0"/>
        </a:xfrm>
      </p:grpSpPr>
      <p:sp>
        <p:nvSpPr>
          <p:cNvPr id="144" name="Google Shape;144;p17"/>
          <p:cNvSpPr/>
          <p:nvPr/>
        </p:nvSpPr>
        <p:spPr>
          <a:xfrm>
            <a:off x="0" y="1406106"/>
            <a:ext cx="12192000" cy="5451894"/>
          </a:xfrm>
          <a:prstGeom prst="rect">
            <a:avLst/>
          </a:prstGeom>
          <a:solidFill>
            <a:srgbClr val="EDEC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17"/>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17"/>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7"/>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49" name="Google Shape;149;p17"/>
          <p:cNvSpPr txBox="1"/>
          <p:nvPr>
            <p:ph idx="1" type="body"/>
          </p:nvPr>
        </p:nvSpPr>
        <p:spPr>
          <a:xfrm>
            <a:off x="359998" y="5463555"/>
            <a:ext cx="9158400" cy="494333"/>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0"/>
              </a:spcBef>
              <a:spcAft>
                <a:spcPts val="0"/>
              </a:spcAft>
              <a:buClr>
                <a:schemeClr val="dk1"/>
              </a:buClr>
              <a:buSzPts val="1200"/>
              <a:buNone/>
              <a:defRPr b="0" sz="1200">
                <a:solidFill>
                  <a:schemeClr val="dk1"/>
                </a:solidFill>
              </a:defRPr>
            </a:lvl1pPr>
            <a:lvl2pPr indent="-317500" lvl="1" marL="914400" algn="l">
              <a:lnSpc>
                <a:spcPct val="110000"/>
              </a:lnSpc>
              <a:spcBef>
                <a:spcPts val="1200"/>
              </a:spcBef>
              <a:spcAft>
                <a:spcPts val="0"/>
              </a:spcAft>
              <a:buSzPts val="1400"/>
              <a:buChar char="—"/>
              <a:defRPr sz="1400"/>
            </a:lvl2pPr>
            <a:lvl3pPr indent="-228600" lvl="2" marL="1371600" algn="l">
              <a:lnSpc>
                <a:spcPct val="110000"/>
              </a:lnSpc>
              <a:spcBef>
                <a:spcPts val="0"/>
              </a:spcBef>
              <a:spcAft>
                <a:spcPts val="0"/>
              </a:spcAft>
              <a:buSzPts val="1400"/>
              <a:buNone/>
              <a:defRPr b="0" sz="1400">
                <a:solidFill>
                  <a:srgbClr val="2C2E2E"/>
                </a:solidFill>
              </a:defRPr>
            </a:lvl3pPr>
            <a:lvl4pPr indent="-228600" lvl="3" marL="1828800" algn="l">
              <a:lnSpc>
                <a:spcPct val="110000"/>
              </a:lnSpc>
              <a:spcBef>
                <a:spcPts val="0"/>
              </a:spcBef>
              <a:spcAft>
                <a:spcPts val="0"/>
              </a:spcAft>
              <a:buClr>
                <a:srgbClr val="2C2E2E"/>
              </a:buClr>
              <a:buSzPts val="1400"/>
              <a:buNone/>
              <a:defRPr b="0" sz="1400">
                <a:solidFill>
                  <a:srgbClr val="2C2E2E"/>
                </a:solidFill>
              </a:defRPr>
            </a:lvl4pPr>
            <a:lvl5pPr indent="-228600" lvl="4" marL="2286000" algn="l">
              <a:lnSpc>
                <a:spcPct val="110000"/>
              </a:lnSpc>
              <a:spcBef>
                <a:spcPts val="0"/>
              </a:spcBef>
              <a:spcAft>
                <a:spcPts val="0"/>
              </a:spcAft>
              <a:buClr>
                <a:srgbClr val="2C2E2E"/>
              </a:buClr>
              <a:buSzPts val="1400"/>
              <a:buNone/>
              <a:defRPr b="0" sz="1400">
                <a:solidFill>
                  <a:srgbClr val="2C2E2E"/>
                </a:solidFill>
              </a:defRPr>
            </a:lvl5pPr>
            <a:lvl6pPr indent="-228600" lvl="5" marL="2743200" algn="l">
              <a:lnSpc>
                <a:spcPct val="110000"/>
              </a:lnSpc>
              <a:spcBef>
                <a:spcPts val="0"/>
              </a:spcBef>
              <a:spcAft>
                <a:spcPts val="0"/>
              </a:spcAft>
              <a:buClr>
                <a:srgbClr val="2C2E2E"/>
              </a:buClr>
              <a:buSzPts val="1400"/>
              <a:buNone/>
              <a:defRPr b="0" sz="1400">
                <a:solidFill>
                  <a:srgbClr val="2C2E2E"/>
                </a:solidFill>
              </a:defRPr>
            </a:lvl6pPr>
            <a:lvl7pPr indent="-228600" lvl="6" marL="32004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7pPr>
            <a:lvl8pPr indent="-228600" lvl="7" marL="36576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8pPr>
            <a:lvl9pPr indent="-228600" lvl="8" marL="4114800" algn="l">
              <a:lnSpc>
                <a:spcPct val="110000"/>
              </a:lnSpc>
              <a:spcBef>
                <a:spcPts val="0"/>
              </a:spcBef>
              <a:spcAft>
                <a:spcPts val="0"/>
              </a:spcAft>
              <a:buClr>
                <a:srgbClr val="2C2E2E"/>
              </a:buClr>
              <a:buSzPts val="1400"/>
              <a:buNone/>
              <a:defRPr b="0" sz="1400">
                <a:solidFill>
                  <a:srgbClr val="2C2E2E"/>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 auf weiss">
  <p:cSld name="Tabelle auf weiss">
    <p:spTree>
      <p:nvGrpSpPr>
        <p:cNvPr id="150" name="Shape 150"/>
        <p:cNvGrpSpPr/>
        <p:nvPr/>
      </p:nvGrpSpPr>
      <p:grpSpPr>
        <a:xfrm>
          <a:off x="0" y="0"/>
          <a:ext cx="0" cy="0"/>
          <a:chOff x="0" y="0"/>
          <a:chExt cx="0" cy="0"/>
        </a:xfrm>
      </p:grpSpPr>
      <p:sp>
        <p:nvSpPr>
          <p:cNvPr id="151" name="Google Shape;151;p18"/>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8"/>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55" name="Google Shape;155;p18"/>
          <p:cNvSpPr txBox="1"/>
          <p:nvPr>
            <p:ph idx="1" type="body"/>
          </p:nvPr>
        </p:nvSpPr>
        <p:spPr>
          <a:xfrm>
            <a:off x="359998" y="5463555"/>
            <a:ext cx="9158400" cy="494333"/>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0"/>
              </a:spcBef>
              <a:spcAft>
                <a:spcPts val="0"/>
              </a:spcAft>
              <a:buClr>
                <a:schemeClr val="dk1"/>
              </a:buClr>
              <a:buSzPts val="1200"/>
              <a:buNone/>
              <a:defRPr b="0" sz="1200">
                <a:solidFill>
                  <a:schemeClr val="dk1"/>
                </a:solidFill>
              </a:defRPr>
            </a:lvl1pPr>
            <a:lvl2pPr indent="-317500" lvl="1" marL="914400" algn="l">
              <a:lnSpc>
                <a:spcPct val="110000"/>
              </a:lnSpc>
              <a:spcBef>
                <a:spcPts val="1200"/>
              </a:spcBef>
              <a:spcAft>
                <a:spcPts val="0"/>
              </a:spcAft>
              <a:buSzPts val="1400"/>
              <a:buChar char="—"/>
              <a:defRPr sz="1400"/>
            </a:lvl2pPr>
            <a:lvl3pPr indent="-228600" lvl="2" marL="1371600" algn="l">
              <a:lnSpc>
                <a:spcPct val="110000"/>
              </a:lnSpc>
              <a:spcBef>
                <a:spcPts val="0"/>
              </a:spcBef>
              <a:spcAft>
                <a:spcPts val="0"/>
              </a:spcAft>
              <a:buSzPts val="1400"/>
              <a:buNone/>
              <a:defRPr b="0" sz="1400">
                <a:solidFill>
                  <a:srgbClr val="2C2E2E"/>
                </a:solidFill>
              </a:defRPr>
            </a:lvl3pPr>
            <a:lvl4pPr indent="-228600" lvl="3" marL="1828800" algn="l">
              <a:lnSpc>
                <a:spcPct val="110000"/>
              </a:lnSpc>
              <a:spcBef>
                <a:spcPts val="0"/>
              </a:spcBef>
              <a:spcAft>
                <a:spcPts val="0"/>
              </a:spcAft>
              <a:buClr>
                <a:srgbClr val="2C2E2E"/>
              </a:buClr>
              <a:buSzPts val="1400"/>
              <a:buNone/>
              <a:defRPr b="0" sz="1400">
                <a:solidFill>
                  <a:srgbClr val="2C2E2E"/>
                </a:solidFill>
              </a:defRPr>
            </a:lvl4pPr>
            <a:lvl5pPr indent="-228600" lvl="4" marL="2286000" algn="l">
              <a:lnSpc>
                <a:spcPct val="110000"/>
              </a:lnSpc>
              <a:spcBef>
                <a:spcPts val="0"/>
              </a:spcBef>
              <a:spcAft>
                <a:spcPts val="0"/>
              </a:spcAft>
              <a:buClr>
                <a:srgbClr val="2C2E2E"/>
              </a:buClr>
              <a:buSzPts val="1400"/>
              <a:buNone/>
              <a:defRPr b="0" sz="1400">
                <a:solidFill>
                  <a:srgbClr val="2C2E2E"/>
                </a:solidFill>
              </a:defRPr>
            </a:lvl5pPr>
            <a:lvl6pPr indent="-228600" lvl="5" marL="2743200" algn="l">
              <a:lnSpc>
                <a:spcPct val="110000"/>
              </a:lnSpc>
              <a:spcBef>
                <a:spcPts val="0"/>
              </a:spcBef>
              <a:spcAft>
                <a:spcPts val="0"/>
              </a:spcAft>
              <a:buClr>
                <a:srgbClr val="2C2E2E"/>
              </a:buClr>
              <a:buSzPts val="1400"/>
              <a:buNone/>
              <a:defRPr b="0" sz="1400">
                <a:solidFill>
                  <a:srgbClr val="2C2E2E"/>
                </a:solidFill>
              </a:defRPr>
            </a:lvl6pPr>
            <a:lvl7pPr indent="-228600" lvl="6" marL="32004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7pPr>
            <a:lvl8pPr indent="-228600" lvl="7" marL="36576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8pPr>
            <a:lvl9pPr indent="-228600" lvl="8" marL="4114800" algn="l">
              <a:lnSpc>
                <a:spcPct val="110000"/>
              </a:lnSpc>
              <a:spcBef>
                <a:spcPts val="0"/>
              </a:spcBef>
              <a:spcAft>
                <a:spcPts val="0"/>
              </a:spcAft>
              <a:buClr>
                <a:srgbClr val="2C2E2E"/>
              </a:buClr>
              <a:buSzPts val="1400"/>
              <a:buNone/>
              <a:defRPr b="0" sz="1400">
                <a:solidFill>
                  <a:srgbClr val="2C2E2E"/>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 und Text auf warm grey">
  <p:cSld name="Tabelle und Text auf warm grey">
    <p:spTree>
      <p:nvGrpSpPr>
        <p:cNvPr id="156" name="Shape 156"/>
        <p:cNvGrpSpPr/>
        <p:nvPr/>
      </p:nvGrpSpPr>
      <p:grpSpPr>
        <a:xfrm>
          <a:off x="0" y="0"/>
          <a:ext cx="0" cy="0"/>
          <a:chOff x="0" y="0"/>
          <a:chExt cx="0" cy="0"/>
        </a:xfrm>
      </p:grpSpPr>
      <p:sp>
        <p:nvSpPr>
          <p:cNvPr id="157" name="Google Shape;157;p19"/>
          <p:cNvSpPr/>
          <p:nvPr/>
        </p:nvSpPr>
        <p:spPr>
          <a:xfrm>
            <a:off x="0" y="1406106"/>
            <a:ext cx="12192000" cy="5451894"/>
          </a:xfrm>
          <a:prstGeom prst="rect">
            <a:avLst/>
          </a:prstGeom>
          <a:solidFill>
            <a:srgbClr val="EDEC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19"/>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9"/>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9"/>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62" name="Google Shape;162;p19"/>
          <p:cNvSpPr txBox="1"/>
          <p:nvPr>
            <p:ph idx="1" type="body"/>
          </p:nvPr>
        </p:nvSpPr>
        <p:spPr>
          <a:xfrm>
            <a:off x="359998" y="5463554"/>
            <a:ext cx="7528802" cy="4932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0"/>
              </a:spcBef>
              <a:spcAft>
                <a:spcPts val="0"/>
              </a:spcAft>
              <a:buClr>
                <a:schemeClr val="dk1"/>
              </a:buClr>
              <a:buSzPts val="1200"/>
              <a:buNone/>
              <a:defRPr b="0" sz="1200">
                <a:solidFill>
                  <a:schemeClr val="dk1"/>
                </a:solidFill>
              </a:defRPr>
            </a:lvl1pPr>
            <a:lvl2pPr indent="-317500" lvl="1" marL="914400" algn="l">
              <a:lnSpc>
                <a:spcPct val="110000"/>
              </a:lnSpc>
              <a:spcBef>
                <a:spcPts val="1200"/>
              </a:spcBef>
              <a:spcAft>
                <a:spcPts val="0"/>
              </a:spcAft>
              <a:buSzPts val="1400"/>
              <a:buChar char="—"/>
              <a:defRPr sz="1400"/>
            </a:lvl2pPr>
            <a:lvl3pPr indent="-228600" lvl="2" marL="1371600" algn="l">
              <a:lnSpc>
                <a:spcPct val="110000"/>
              </a:lnSpc>
              <a:spcBef>
                <a:spcPts val="0"/>
              </a:spcBef>
              <a:spcAft>
                <a:spcPts val="0"/>
              </a:spcAft>
              <a:buSzPts val="1400"/>
              <a:buNone/>
              <a:defRPr b="0" sz="1400">
                <a:solidFill>
                  <a:srgbClr val="2C2E2E"/>
                </a:solidFill>
              </a:defRPr>
            </a:lvl3pPr>
            <a:lvl4pPr indent="-228600" lvl="3" marL="1828800" algn="l">
              <a:lnSpc>
                <a:spcPct val="110000"/>
              </a:lnSpc>
              <a:spcBef>
                <a:spcPts val="0"/>
              </a:spcBef>
              <a:spcAft>
                <a:spcPts val="0"/>
              </a:spcAft>
              <a:buClr>
                <a:srgbClr val="2C2E2E"/>
              </a:buClr>
              <a:buSzPts val="1400"/>
              <a:buNone/>
              <a:defRPr b="0" sz="1400">
                <a:solidFill>
                  <a:srgbClr val="2C2E2E"/>
                </a:solidFill>
              </a:defRPr>
            </a:lvl4pPr>
            <a:lvl5pPr indent="-228600" lvl="4" marL="2286000" algn="l">
              <a:lnSpc>
                <a:spcPct val="110000"/>
              </a:lnSpc>
              <a:spcBef>
                <a:spcPts val="0"/>
              </a:spcBef>
              <a:spcAft>
                <a:spcPts val="0"/>
              </a:spcAft>
              <a:buClr>
                <a:srgbClr val="2C2E2E"/>
              </a:buClr>
              <a:buSzPts val="1400"/>
              <a:buNone/>
              <a:defRPr b="0" sz="1400">
                <a:solidFill>
                  <a:srgbClr val="2C2E2E"/>
                </a:solidFill>
              </a:defRPr>
            </a:lvl5pPr>
            <a:lvl6pPr indent="-228600" lvl="5" marL="2743200" algn="l">
              <a:lnSpc>
                <a:spcPct val="110000"/>
              </a:lnSpc>
              <a:spcBef>
                <a:spcPts val="0"/>
              </a:spcBef>
              <a:spcAft>
                <a:spcPts val="0"/>
              </a:spcAft>
              <a:buClr>
                <a:srgbClr val="2C2E2E"/>
              </a:buClr>
              <a:buSzPts val="1400"/>
              <a:buNone/>
              <a:defRPr b="0" sz="1400">
                <a:solidFill>
                  <a:srgbClr val="2C2E2E"/>
                </a:solidFill>
              </a:defRPr>
            </a:lvl6pPr>
            <a:lvl7pPr indent="-228600" lvl="6" marL="32004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7pPr>
            <a:lvl8pPr indent="-228600" lvl="7" marL="36576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8pPr>
            <a:lvl9pPr indent="-228600" lvl="8" marL="4114800" algn="l">
              <a:lnSpc>
                <a:spcPct val="110000"/>
              </a:lnSpc>
              <a:spcBef>
                <a:spcPts val="0"/>
              </a:spcBef>
              <a:spcAft>
                <a:spcPts val="0"/>
              </a:spcAft>
              <a:buClr>
                <a:srgbClr val="2C2E2E"/>
              </a:buClr>
              <a:buSzPts val="1400"/>
              <a:buNone/>
              <a:defRPr b="0" sz="1400">
                <a:solidFill>
                  <a:srgbClr val="2C2E2E"/>
                </a:solidFill>
              </a:defRPr>
            </a:lvl9pPr>
          </a:lstStyle>
          <a:p/>
        </p:txBody>
      </p:sp>
      <p:sp>
        <p:nvSpPr>
          <p:cNvPr id="163" name="Google Shape;163;p19"/>
          <p:cNvSpPr txBox="1"/>
          <p:nvPr>
            <p:ph idx="2" type="body"/>
          </p:nvPr>
        </p:nvSpPr>
        <p:spPr>
          <a:xfrm>
            <a:off x="8248800" y="1728000"/>
            <a:ext cx="3584400"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 und Text auf weiss">
  <p:cSld name="Tabelle und Text auf weiss">
    <p:spTree>
      <p:nvGrpSpPr>
        <p:cNvPr id="164" name="Shape 164"/>
        <p:cNvGrpSpPr/>
        <p:nvPr/>
      </p:nvGrpSpPr>
      <p:grpSpPr>
        <a:xfrm>
          <a:off x="0" y="0"/>
          <a:ext cx="0" cy="0"/>
          <a:chOff x="0" y="0"/>
          <a:chExt cx="0" cy="0"/>
        </a:xfrm>
      </p:grpSpPr>
      <p:sp>
        <p:nvSpPr>
          <p:cNvPr id="165" name="Google Shape;165;p20"/>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20"/>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69" name="Google Shape;169;p20"/>
          <p:cNvSpPr txBox="1"/>
          <p:nvPr>
            <p:ph idx="1" type="body"/>
          </p:nvPr>
        </p:nvSpPr>
        <p:spPr>
          <a:xfrm>
            <a:off x="359998" y="5463554"/>
            <a:ext cx="7528802" cy="4932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0"/>
              </a:spcBef>
              <a:spcAft>
                <a:spcPts val="0"/>
              </a:spcAft>
              <a:buClr>
                <a:schemeClr val="dk1"/>
              </a:buClr>
              <a:buSzPts val="1200"/>
              <a:buNone/>
              <a:defRPr b="0" sz="1200">
                <a:solidFill>
                  <a:schemeClr val="dk1"/>
                </a:solidFill>
              </a:defRPr>
            </a:lvl1pPr>
            <a:lvl2pPr indent="-317500" lvl="1" marL="914400" algn="l">
              <a:lnSpc>
                <a:spcPct val="110000"/>
              </a:lnSpc>
              <a:spcBef>
                <a:spcPts val="1200"/>
              </a:spcBef>
              <a:spcAft>
                <a:spcPts val="0"/>
              </a:spcAft>
              <a:buSzPts val="1400"/>
              <a:buChar char="—"/>
              <a:defRPr sz="1400"/>
            </a:lvl2pPr>
            <a:lvl3pPr indent="-228600" lvl="2" marL="1371600" algn="l">
              <a:lnSpc>
                <a:spcPct val="110000"/>
              </a:lnSpc>
              <a:spcBef>
                <a:spcPts val="0"/>
              </a:spcBef>
              <a:spcAft>
                <a:spcPts val="0"/>
              </a:spcAft>
              <a:buSzPts val="1400"/>
              <a:buNone/>
              <a:defRPr b="0" sz="1400">
                <a:solidFill>
                  <a:srgbClr val="2C2E2E"/>
                </a:solidFill>
              </a:defRPr>
            </a:lvl3pPr>
            <a:lvl4pPr indent="-228600" lvl="3" marL="1828800" algn="l">
              <a:lnSpc>
                <a:spcPct val="110000"/>
              </a:lnSpc>
              <a:spcBef>
                <a:spcPts val="0"/>
              </a:spcBef>
              <a:spcAft>
                <a:spcPts val="0"/>
              </a:spcAft>
              <a:buClr>
                <a:srgbClr val="2C2E2E"/>
              </a:buClr>
              <a:buSzPts val="1400"/>
              <a:buNone/>
              <a:defRPr b="0" sz="1400">
                <a:solidFill>
                  <a:srgbClr val="2C2E2E"/>
                </a:solidFill>
              </a:defRPr>
            </a:lvl4pPr>
            <a:lvl5pPr indent="-228600" lvl="4" marL="2286000" algn="l">
              <a:lnSpc>
                <a:spcPct val="110000"/>
              </a:lnSpc>
              <a:spcBef>
                <a:spcPts val="0"/>
              </a:spcBef>
              <a:spcAft>
                <a:spcPts val="0"/>
              </a:spcAft>
              <a:buClr>
                <a:srgbClr val="2C2E2E"/>
              </a:buClr>
              <a:buSzPts val="1400"/>
              <a:buNone/>
              <a:defRPr b="0" sz="1400">
                <a:solidFill>
                  <a:srgbClr val="2C2E2E"/>
                </a:solidFill>
              </a:defRPr>
            </a:lvl5pPr>
            <a:lvl6pPr indent="-228600" lvl="5" marL="2743200" algn="l">
              <a:lnSpc>
                <a:spcPct val="110000"/>
              </a:lnSpc>
              <a:spcBef>
                <a:spcPts val="0"/>
              </a:spcBef>
              <a:spcAft>
                <a:spcPts val="0"/>
              </a:spcAft>
              <a:buClr>
                <a:srgbClr val="2C2E2E"/>
              </a:buClr>
              <a:buSzPts val="1400"/>
              <a:buNone/>
              <a:defRPr b="0" sz="1400">
                <a:solidFill>
                  <a:srgbClr val="2C2E2E"/>
                </a:solidFill>
              </a:defRPr>
            </a:lvl6pPr>
            <a:lvl7pPr indent="-228600" lvl="6" marL="32004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7pPr>
            <a:lvl8pPr indent="-228600" lvl="7" marL="3657600" algn="l">
              <a:lnSpc>
                <a:spcPct val="110000"/>
              </a:lnSpc>
              <a:spcBef>
                <a:spcPts val="0"/>
              </a:spcBef>
              <a:spcAft>
                <a:spcPts val="0"/>
              </a:spcAft>
              <a:buClr>
                <a:srgbClr val="2C2E2E"/>
              </a:buClr>
              <a:buSzPts val="1400"/>
              <a:buNone/>
              <a:defRPr b="0" sz="1400">
                <a:solidFill>
                  <a:srgbClr val="2C2E2E"/>
                </a:solidFill>
                <a:latin typeface="Arial"/>
                <a:ea typeface="Arial"/>
                <a:cs typeface="Arial"/>
                <a:sym typeface="Arial"/>
              </a:defRPr>
            </a:lvl8pPr>
            <a:lvl9pPr indent="-228600" lvl="8" marL="4114800" algn="l">
              <a:lnSpc>
                <a:spcPct val="110000"/>
              </a:lnSpc>
              <a:spcBef>
                <a:spcPts val="0"/>
              </a:spcBef>
              <a:spcAft>
                <a:spcPts val="0"/>
              </a:spcAft>
              <a:buClr>
                <a:srgbClr val="2C2E2E"/>
              </a:buClr>
              <a:buSzPts val="1400"/>
              <a:buNone/>
              <a:defRPr b="0" sz="1400">
                <a:solidFill>
                  <a:srgbClr val="2C2E2E"/>
                </a:solidFill>
              </a:defRPr>
            </a:lvl9pPr>
          </a:lstStyle>
          <a:p/>
        </p:txBody>
      </p:sp>
      <p:sp>
        <p:nvSpPr>
          <p:cNvPr id="170" name="Google Shape;170;p20"/>
          <p:cNvSpPr txBox="1"/>
          <p:nvPr>
            <p:ph idx="2" type="body"/>
          </p:nvPr>
        </p:nvSpPr>
        <p:spPr>
          <a:xfrm>
            <a:off x="8248800" y="1728000"/>
            <a:ext cx="3584400"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Logo Farbe" showMasterSp="0">
  <p:cSld name="Titelfolie Logo Farbe">
    <p:bg>
      <p:bgPr>
        <a:solidFill>
          <a:schemeClr val="lt1"/>
        </a:solidFill>
      </p:bgPr>
    </p:bg>
    <p:spTree>
      <p:nvGrpSpPr>
        <p:cNvPr id="22" name="Shape 22"/>
        <p:cNvGrpSpPr/>
        <p:nvPr/>
      </p:nvGrpSpPr>
      <p:grpSpPr>
        <a:xfrm>
          <a:off x="0" y="0"/>
          <a:ext cx="0" cy="0"/>
          <a:chOff x="0" y="0"/>
          <a:chExt cx="0" cy="0"/>
        </a:xfrm>
      </p:grpSpPr>
      <p:sp>
        <p:nvSpPr>
          <p:cNvPr id="23" name="Google Shape;23;p3"/>
          <p:cNvSpPr/>
          <p:nvPr>
            <p:ph idx="2" type="pic"/>
          </p:nvPr>
        </p:nvSpPr>
        <p:spPr>
          <a:xfrm>
            <a:off x="0" y="0"/>
            <a:ext cx="12192000" cy="6858000"/>
          </a:xfrm>
          <a:prstGeom prst="rect">
            <a:avLst/>
          </a:prstGeom>
          <a:solidFill>
            <a:srgbClr val="FDD7C7"/>
          </a:solidFill>
          <a:ln>
            <a:noFill/>
          </a:ln>
        </p:spPr>
      </p:sp>
      <p:sp>
        <p:nvSpPr>
          <p:cNvPr id="24" name="Google Shape;24;p3"/>
          <p:cNvSpPr txBox="1"/>
          <p:nvPr>
            <p:ph idx="1" type="subTitle"/>
          </p:nvPr>
        </p:nvSpPr>
        <p:spPr>
          <a:xfrm>
            <a:off x="630168" y="4256282"/>
            <a:ext cx="7401024" cy="10481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600"/>
              <a:buNone/>
              <a:defRPr b="1" sz="1600">
                <a:solidFill>
                  <a:schemeClr val="lt1"/>
                </a:solidFill>
              </a:defRPr>
            </a:lvl1pPr>
            <a:lvl2pPr lvl="1" algn="ctr">
              <a:lnSpc>
                <a:spcPct val="110000"/>
              </a:lnSpc>
              <a:spcBef>
                <a:spcPts val="1200"/>
              </a:spcBef>
              <a:spcAft>
                <a:spcPts val="0"/>
              </a:spcAft>
              <a:buSzPts val="2000"/>
              <a:buNone/>
              <a:defRPr sz="2000"/>
            </a:lvl2pPr>
            <a:lvl3pPr lvl="2" algn="ctr">
              <a:lnSpc>
                <a:spcPct val="110000"/>
              </a:lnSpc>
              <a:spcBef>
                <a:spcPts val="0"/>
              </a:spcBef>
              <a:spcAft>
                <a:spcPts val="0"/>
              </a:spcAft>
              <a:buSzPts val="1800"/>
              <a:buNone/>
              <a:defRPr sz="1800"/>
            </a:lvl3pPr>
            <a:lvl4pPr lvl="3" algn="ctr">
              <a:lnSpc>
                <a:spcPct val="110000"/>
              </a:lnSpc>
              <a:spcBef>
                <a:spcPts val="2400"/>
              </a:spcBef>
              <a:spcAft>
                <a:spcPts val="0"/>
              </a:spcAft>
              <a:buClr>
                <a:schemeClr val="accent1"/>
              </a:buClr>
              <a:buSzPts val="1600"/>
              <a:buNone/>
              <a:defRPr sz="1600"/>
            </a:lvl4pPr>
            <a:lvl5pPr lvl="4" algn="ctr">
              <a:lnSpc>
                <a:spcPct val="110000"/>
              </a:lnSpc>
              <a:spcBef>
                <a:spcPts val="1200"/>
              </a:spcBef>
              <a:spcAft>
                <a:spcPts val="0"/>
              </a:spcAft>
              <a:buClr>
                <a:schemeClr val="dk1"/>
              </a:buClr>
              <a:buSzPts val="1600"/>
              <a:buNone/>
              <a:defRPr sz="1600"/>
            </a:lvl5pPr>
            <a:lvl6pPr lvl="5" algn="ctr">
              <a:lnSpc>
                <a:spcPct val="110000"/>
              </a:lnSpc>
              <a:spcBef>
                <a:spcPts val="1200"/>
              </a:spcBef>
              <a:spcAft>
                <a:spcPts val="0"/>
              </a:spcAft>
              <a:buClr>
                <a:schemeClr val="dk1"/>
              </a:buClr>
              <a:buSzPts val="1600"/>
              <a:buNone/>
              <a:defRPr sz="1600"/>
            </a:lvl6pPr>
            <a:lvl7pPr lvl="6" algn="ctr">
              <a:lnSpc>
                <a:spcPct val="98000"/>
              </a:lnSpc>
              <a:spcBef>
                <a:spcPts val="1200"/>
              </a:spcBef>
              <a:spcAft>
                <a:spcPts val="0"/>
              </a:spcAft>
              <a:buClr>
                <a:schemeClr val="accent1"/>
              </a:buClr>
              <a:buSzPts val="1600"/>
              <a:buNone/>
              <a:defRPr sz="1600"/>
            </a:lvl7pPr>
            <a:lvl8pPr lvl="7" algn="ctr">
              <a:lnSpc>
                <a:spcPct val="98000"/>
              </a:lnSpc>
              <a:spcBef>
                <a:spcPts val="1200"/>
              </a:spcBef>
              <a:spcAft>
                <a:spcPts val="0"/>
              </a:spcAft>
              <a:buClr>
                <a:schemeClr val="dk1"/>
              </a:buClr>
              <a:buSzPts val="1600"/>
              <a:buNone/>
              <a:defRPr sz="1600"/>
            </a:lvl8pPr>
            <a:lvl9pPr lvl="8" algn="ctr">
              <a:lnSpc>
                <a:spcPct val="110000"/>
              </a:lnSpc>
              <a:spcBef>
                <a:spcPts val="600"/>
              </a:spcBef>
              <a:spcAft>
                <a:spcPts val="0"/>
              </a:spcAft>
              <a:buClr>
                <a:schemeClr val="dk1"/>
              </a:buClr>
              <a:buSzPts val="1600"/>
              <a:buNone/>
              <a:defRPr sz="1600"/>
            </a:lvl9pPr>
          </a:lstStyle>
          <a:p/>
        </p:txBody>
      </p:sp>
      <p:sp>
        <p:nvSpPr>
          <p:cNvPr id="25" name="Google Shape;25;p3"/>
          <p:cNvSpPr txBox="1"/>
          <p:nvPr>
            <p:ph type="ctrTitle"/>
          </p:nvPr>
        </p:nvSpPr>
        <p:spPr>
          <a:xfrm>
            <a:off x="630168" y="1079233"/>
            <a:ext cx="7401024" cy="301831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3" type="body"/>
          </p:nvPr>
        </p:nvSpPr>
        <p:spPr>
          <a:xfrm>
            <a:off x="9652820" y="622144"/>
            <a:ext cx="1985963" cy="553513"/>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lt1"/>
              </a:buClr>
              <a:buSzPts val="1550"/>
              <a:buNone/>
              <a:defRPr b="1" sz="1550">
                <a:solidFill>
                  <a:schemeClr val="lt1"/>
                </a:solidFill>
              </a:defRPr>
            </a:lvl1pPr>
            <a:lvl2pPr indent="-228600" lvl="1" marL="914400" algn="l">
              <a:lnSpc>
                <a:spcPct val="94000"/>
              </a:lnSpc>
              <a:spcBef>
                <a:spcPts val="0"/>
              </a:spcBef>
              <a:spcAft>
                <a:spcPts val="0"/>
              </a:spcAft>
              <a:buSzPts val="1550"/>
              <a:buNone/>
              <a:defRPr b="1" sz="1550">
                <a:solidFill>
                  <a:schemeClr val="lt1"/>
                </a:solidFill>
              </a:defRPr>
            </a:lvl2pPr>
            <a:lvl3pPr indent="-228600" lvl="2" marL="1371600" algn="l">
              <a:lnSpc>
                <a:spcPct val="94000"/>
              </a:lnSpc>
              <a:spcBef>
                <a:spcPts val="0"/>
              </a:spcBef>
              <a:spcAft>
                <a:spcPts val="0"/>
              </a:spcAft>
              <a:buSzPts val="1550"/>
              <a:buNone/>
              <a:defRPr b="1" sz="1550">
                <a:solidFill>
                  <a:schemeClr val="lt1"/>
                </a:solidFill>
              </a:defRPr>
            </a:lvl3pPr>
            <a:lvl4pPr indent="-228600" lvl="3" marL="1828800" algn="l">
              <a:lnSpc>
                <a:spcPct val="94000"/>
              </a:lnSpc>
              <a:spcBef>
                <a:spcPts val="0"/>
              </a:spcBef>
              <a:spcAft>
                <a:spcPts val="0"/>
              </a:spcAft>
              <a:buClr>
                <a:schemeClr val="lt1"/>
              </a:buClr>
              <a:buSzPts val="1550"/>
              <a:buNone/>
              <a:defRPr b="1" sz="1550">
                <a:solidFill>
                  <a:schemeClr val="lt1"/>
                </a:solidFill>
              </a:defRPr>
            </a:lvl4pPr>
            <a:lvl5pPr indent="-228600" lvl="4" marL="2286000" algn="l">
              <a:lnSpc>
                <a:spcPct val="94000"/>
              </a:lnSpc>
              <a:spcBef>
                <a:spcPts val="0"/>
              </a:spcBef>
              <a:spcAft>
                <a:spcPts val="0"/>
              </a:spcAft>
              <a:buClr>
                <a:schemeClr val="lt1"/>
              </a:buClr>
              <a:buSzPts val="1550"/>
              <a:buNone/>
              <a:defRPr b="1" sz="1550">
                <a:solidFill>
                  <a:schemeClr val="lt1"/>
                </a:solidFill>
              </a:defRPr>
            </a:lvl5pPr>
            <a:lvl6pPr indent="-228600" lvl="5" marL="2743200" algn="l">
              <a:lnSpc>
                <a:spcPct val="94000"/>
              </a:lnSpc>
              <a:spcBef>
                <a:spcPts val="0"/>
              </a:spcBef>
              <a:spcAft>
                <a:spcPts val="0"/>
              </a:spcAft>
              <a:buClr>
                <a:schemeClr val="lt1"/>
              </a:buClr>
              <a:buSzPts val="1550"/>
              <a:buNone/>
              <a:defRPr sz="1550">
                <a:solidFill>
                  <a:schemeClr val="lt1"/>
                </a:solidFill>
              </a:defRPr>
            </a:lvl6pPr>
            <a:lvl7pPr indent="-228600" lvl="6" marL="3200400" algn="l">
              <a:lnSpc>
                <a:spcPct val="94000"/>
              </a:lnSpc>
              <a:spcBef>
                <a:spcPts val="0"/>
              </a:spcBef>
              <a:spcAft>
                <a:spcPts val="0"/>
              </a:spcAft>
              <a:buClr>
                <a:schemeClr val="lt1"/>
              </a:buClr>
              <a:buSzPts val="1550"/>
              <a:buNone/>
              <a:defRPr sz="1550">
                <a:solidFill>
                  <a:schemeClr val="lt1"/>
                </a:solidFill>
                <a:latin typeface="Arial"/>
                <a:ea typeface="Arial"/>
                <a:cs typeface="Arial"/>
                <a:sym typeface="Arial"/>
              </a:defRPr>
            </a:lvl7pPr>
            <a:lvl8pPr indent="-228600" lvl="7" marL="3657600" algn="l">
              <a:lnSpc>
                <a:spcPct val="94000"/>
              </a:lnSpc>
              <a:spcBef>
                <a:spcPts val="0"/>
              </a:spcBef>
              <a:spcAft>
                <a:spcPts val="0"/>
              </a:spcAft>
              <a:buClr>
                <a:schemeClr val="lt1"/>
              </a:buClr>
              <a:buSzPts val="1550"/>
              <a:buNone/>
              <a:defRPr sz="1550">
                <a:solidFill>
                  <a:schemeClr val="lt1"/>
                </a:solidFill>
                <a:latin typeface="Arial"/>
                <a:ea typeface="Arial"/>
                <a:cs typeface="Arial"/>
                <a:sym typeface="Arial"/>
              </a:defRPr>
            </a:lvl8pPr>
            <a:lvl9pPr indent="-228600" lvl="8" marL="4114800" algn="l">
              <a:lnSpc>
                <a:spcPct val="94000"/>
              </a:lnSpc>
              <a:spcBef>
                <a:spcPts val="0"/>
              </a:spcBef>
              <a:spcAft>
                <a:spcPts val="0"/>
              </a:spcAft>
              <a:buClr>
                <a:schemeClr val="lt1"/>
              </a:buClr>
              <a:buSzPts val="1550"/>
              <a:buNone/>
              <a:defRPr b="1" sz="155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weiß">
  <p:cSld name="Kontakt weiß">
    <p:spTree>
      <p:nvGrpSpPr>
        <p:cNvPr id="171" name="Shape 171"/>
        <p:cNvGrpSpPr/>
        <p:nvPr/>
      </p:nvGrpSpPr>
      <p:grpSpPr>
        <a:xfrm>
          <a:off x="0" y="0"/>
          <a:ext cx="0" cy="0"/>
          <a:chOff x="0" y="0"/>
          <a:chExt cx="0" cy="0"/>
        </a:xfrm>
      </p:grpSpPr>
      <p:sp>
        <p:nvSpPr>
          <p:cNvPr id="172" name="Google Shape;172;p21"/>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1"/>
          <p:cNvSpPr txBox="1"/>
          <p:nvPr/>
        </p:nvSpPr>
        <p:spPr>
          <a:xfrm>
            <a:off x="360000" y="1891862"/>
            <a:ext cx="7455532" cy="208104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de-DE" sz="4800">
                <a:solidFill>
                  <a:schemeClr val="dk1"/>
                </a:solidFill>
                <a:latin typeface="Arial"/>
                <a:ea typeface="Arial"/>
                <a:cs typeface="Arial"/>
                <a:sym typeface="Arial"/>
              </a:rPr>
              <a:t>Vielen Dank für Ihre </a:t>
            </a:r>
            <a:br>
              <a:rPr b="1" lang="de-DE" sz="4800">
                <a:solidFill>
                  <a:schemeClr val="dk1"/>
                </a:solidFill>
                <a:latin typeface="Arial"/>
                <a:ea typeface="Arial"/>
                <a:cs typeface="Arial"/>
                <a:sym typeface="Arial"/>
              </a:rPr>
            </a:br>
            <a:r>
              <a:rPr b="1" lang="de-DE" sz="4800">
                <a:solidFill>
                  <a:schemeClr val="dk1"/>
                </a:solidFill>
                <a:latin typeface="Arial"/>
                <a:ea typeface="Arial"/>
                <a:cs typeface="Arial"/>
                <a:sym typeface="Arial"/>
              </a:rPr>
              <a:t>Aufmerksamkeit!</a:t>
            </a:r>
            <a:endParaRPr/>
          </a:p>
        </p:txBody>
      </p:sp>
      <p:sp>
        <p:nvSpPr>
          <p:cNvPr id="174" name="Google Shape;174;p21"/>
          <p:cNvSpPr txBox="1"/>
          <p:nvPr>
            <p:ph idx="1" type="body"/>
          </p:nvPr>
        </p:nvSpPr>
        <p:spPr>
          <a:xfrm>
            <a:off x="360000" y="4881435"/>
            <a:ext cx="4630928" cy="127202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dk1"/>
              </a:buClr>
              <a:buSzPts val="1200"/>
              <a:buNone/>
              <a:defRPr b="1" sz="1200">
                <a:solidFill>
                  <a:schemeClr val="dk1"/>
                </a:solidFill>
              </a:defRPr>
            </a:lvl1pPr>
            <a:lvl2pPr indent="-228600" lvl="1" marL="914400" algn="l">
              <a:lnSpc>
                <a:spcPct val="100000"/>
              </a:lnSpc>
              <a:spcBef>
                <a:spcPts val="0"/>
              </a:spcBef>
              <a:spcAft>
                <a:spcPts val="0"/>
              </a:spcAft>
              <a:buSzPts val="1200"/>
              <a:buNone/>
              <a:defRPr b="1" sz="1200"/>
            </a:lvl2pPr>
            <a:lvl3pPr indent="-228600" lvl="2" marL="1371600" algn="l">
              <a:lnSpc>
                <a:spcPct val="100000"/>
              </a:lnSpc>
              <a:spcBef>
                <a:spcPts val="0"/>
              </a:spcBef>
              <a:spcAft>
                <a:spcPts val="0"/>
              </a:spcAft>
              <a:buSzPts val="1200"/>
              <a:buNone/>
              <a:defRPr b="1" sz="1200">
                <a:solidFill>
                  <a:srgbClr val="2C2E2E"/>
                </a:solidFill>
              </a:defRPr>
            </a:lvl3pPr>
            <a:lvl4pPr indent="-228600" lvl="3" marL="1828800" algn="l">
              <a:lnSpc>
                <a:spcPct val="100000"/>
              </a:lnSpc>
              <a:spcBef>
                <a:spcPts val="0"/>
              </a:spcBef>
              <a:spcAft>
                <a:spcPts val="0"/>
              </a:spcAft>
              <a:buClr>
                <a:srgbClr val="2C2E2E"/>
              </a:buClr>
              <a:buSzPts val="1200"/>
              <a:buFont typeface="Arial"/>
              <a:buNone/>
              <a:defRPr sz="1200">
                <a:solidFill>
                  <a:srgbClr val="2C2E2E"/>
                </a:solidFill>
              </a:defRPr>
            </a:lvl4pPr>
            <a:lvl5pPr indent="-228600" lvl="4" marL="2286000" algn="l">
              <a:lnSpc>
                <a:spcPct val="100000"/>
              </a:lnSpc>
              <a:spcBef>
                <a:spcPts val="0"/>
              </a:spcBef>
              <a:spcAft>
                <a:spcPts val="0"/>
              </a:spcAft>
              <a:buClr>
                <a:srgbClr val="2C2E2E"/>
              </a:buClr>
              <a:buSzPts val="1200"/>
              <a:buFont typeface="Arial"/>
              <a:buNone/>
              <a:defRPr sz="1200">
                <a:solidFill>
                  <a:srgbClr val="2C2E2E"/>
                </a:solidFill>
              </a:defRPr>
            </a:lvl5pPr>
            <a:lvl6pPr indent="-228600" lvl="5" marL="2743200" algn="l">
              <a:lnSpc>
                <a:spcPct val="100000"/>
              </a:lnSpc>
              <a:spcBef>
                <a:spcPts val="0"/>
              </a:spcBef>
              <a:spcAft>
                <a:spcPts val="0"/>
              </a:spcAft>
              <a:buClr>
                <a:srgbClr val="2C2E2E"/>
              </a:buClr>
              <a:buSzPts val="1200"/>
              <a:buFont typeface="Arial"/>
              <a:buNone/>
              <a:defRPr sz="1200">
                <a:solidFill>
                  <a:srgbClr val="2C2E2E"/>
                </a:solidFill>
              </a:defRPr>
            </a:lvl6pPr>
            <a:lvl7pPr indent="-228600" lvl="6" marL="3200400" algn="l">
              <a:lnSpc>
                <a:spcPct val="100000"/>
              </a:lnSpc>
              <a:spcBef>
                <a:spcPts val="0"/>
              </a:spcBef>
              <a:spcAft>
                <a:spcPts val="0"/>
              </a:spcAft>
              <a:buClr>
                <a:srgbClr val="2C2E2E"/>
              </a:buClr>
              <a:buSzPts val="1200"/>
              <a:buFont typeface="Arial"/>
              <a:buNone/>
              <a:defRPr sz="1200">
                <a:solidFill>
                  <a:srgbClr val="2C2E2E"/>
                </a:solidFill>
              </a:defRPr>
            </a:lvl7pPr>
            <a:lvl8pPr indent="-228600" lvl="7" marL="3657600" algn="l">
              <a:lnSpc>
                <a:spcPct val="100000"/>
              </a:lnSpc>
              <a:spcBef>
                <a:spcPts val="0"/>
              </a:spcBef>
              <a:spcAft>
                <a:spcPts val="0"/>
              </a:spcAft>
              <a:buClr>
                <a:srgbClr val="2C2E2E"/>
              </a:buClr>
              <a:buSzPts val="1200"/>
              <a:buFont typeface="Arial"/>
              <a:buNone/>
              <a:defRPr sz="1200">
                <a:solidFill>
                  <a:srgbClr val="2C2E2E"/>
                </a:solidFill>
              </a:defRPr>
            </a:lvl8pPr>
            <a:lvl9pPr indent="-228600" lvl="8" marL="4114800" algn="l">
              <a:lnSpc>
                <a:spcPct val="100000"/>
              </a:lnSpc>
              <a:spcBef>
                <a:spcPts val="0"/>
              </a:spcBef>
              <a:spcAft>
                <a:spcPts val="0"/>
              </a:spcAft>
              <a:buClr>
                <a:srgbClr val="2C2E2E"/>
              </a:buClr>
              <a:buSzPts val="1200"/>
              <a:buFont typeface="Arial"/>
              <a:buNone/>
              <a:defRPr b="1" sz="1200">
                <a:solidFill>
                  <a:srgbClr val="2C2E2E"/>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Farbe" showMasterSp="0">
  <p:cSld name="Kontakt Farbe">
    <p:bg>
      <p:bgPr>
        <a:solidFill>
          <a:schemeClr val="accent1"/>
        </a:solidFill>
      </p:bgPr>
    </p:bg>
    <p:spTree>
      <p:nvGrpSpPr>
        <p:cNvPr id="175" name="Shape 175"/>
        <p:cNvGrpSpPr/>
        <p:nvPr/>
      </p:nvGrpSpPr>
      <p:grpSpPr>
        <a:xfrm>
          <a:off x="0" y="0"/>
          <a:ext cx="0" cy="0"/>
          <a:chOff x="0" y="0"/>
          <a:chExt cx="0" cy="0"/>
        </a:xfrm>
      </p:grpSpPr>
      <p:sp>
        <p:nvSpPr>
          <p:cNvPr id="176" name="Google Shape;176;p22"/>
          <p:cNvSpPr txBox="1"/>
          <p:nvPr/>
        </p:nvSpPr>
        <p:spPr>
          <a:xfrm>
            <a:off x="360000" y="1891862"/>
            <a:ext cx="7455532" cy="208104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de-DE" sz="4800">
                <a:solidFill>
                  <a:schemeClr val="lt1"/>
                </a:solidFill>
                <a:latin typeface="Arial"/>
                <a:ea typeface="Arial"/>
                <a:cs typeface="Arial"/>
                <a:sym typeface="Arial"/>
              </a:rPr>
              <a:t>Vielen Dank für deine</a:t>
            </a:r>
            <a:br>
              <a:rPr b="1" lang="de-DE" sz="4800">
                <a:solidFill>
                  <a:schemeClr val="lt1"/>
                </a:solidFill>
                <a:latin typeface="Arial"/>
                <a:ea typeface="Arial"/>
                <a:cs typeface="Arial"/>
                <a:sym typeface="Arial"/>
              </a:rPr>
            </a:br>
            <a:r>
              <a:rPr b="1" lang="de-DE" sz="4800">
                <a:solidFill>
                  <a:schemeClr val="lt1"/>
                </a:solidFill>
                <a:latin typeface="Arial"/>
                <a:ea typeface="Arial"/>
                <a:cs typeface="Arial"/>
                <a:sym typeface="Arial"/>
              </a:rPr>
              <a:t>Aufmerksamkeit!</a:t>
            </a:r>
            <a:endParaRPr/>
          </a:p>
        </p:txBody>
      </p:sp>
      <p:sp>
        <p:nvSpPr>
          <p:cNvPr id="177" name="Google Shape;177;p22"/>
          <p:cNvSpPr txBox="1"/>
          <p:nvPr>
            <p:ph idx="1" type="body"/>
          </p:nvPr>
        </p:nvSpPr>
        <p:spPr>
          <a:xfrm>
            <a:off x="360000" y="4881435"/>
            <a:ext cx="4630928" cy="12708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200"/>
              <a:buNone/>
              <a:defRPr b="1" sz="1200">
                <a:solidFill>
                  <a:schemeClr val="lt1"/>
                </a:solidFill>
              </a:defRPr>
            </a:lvl1pPr>
            <a:lvl2pPr indent="-228600" lvl="1" marL="914400" algn="l">
              <a:lnSpc>
                <a:spcPct val="100000"/>
              </a:lnSpc>
              <a:spcBef>
                <a:spcPts val="0"/>
              </a:spcBef>
              <a:spcAft>
                <a:spcPts val="0"/>
              </a:spcAft>
              <a:buSzPts val="1200"/>
              <a:buNone/>
              <a:defRPr b="1" sz="1200">
                <a:solidFill>
                  <a:schemeClr val="lt1"/>
                </a:solidFill>
              </a:defRPr>
            </a:lvl2pPr>
            <a:lvl3pPr indent="-228600" lvl="2" marL="1371600" algn="l">
              <a:lnSpc>
                <a:spcPct val="100000"/>
              </a:lnSpc>
              <a:spcBef>
                <a:spcPts val="0"/>
              </a:spcBef>
              <a:spcAft>
                <a:spcPts val="0"/>
              </a:spcAft>
              <a:buSzPts val="1200"/>
              <a:buNone/>
              <a:defRPr b="1" sz="1200">
                <a:solidFill>
                  <a:schemeClr val="lt1"/>
                </a:solidFill>
              </a:defRPr>
            </a:lvl3pPr>
            <a:lvl4pPr indent="-228600" lvl="3" marL="1828800" algn="l">
              <a:lnSpc>
                <a:spcPct val="100000"/>
              </a:lnSpc>
              <a:spcBef>
                <a:spcPts val="0"/>
              </a:spcBef>
              <a:spcAft>
                <a:spcPts val="0"/>
              </a:spcAft>
              <a:buClr>
                <a:schemeClr val="lt1"/>
              </a:buClr>
              <a:buSzPts val="1200"/>
              <a:buFont typeface="Arial"/>
              <a:buNone/>
              <a:defRPr sz="1200">
                <a:solidFill>
                  <a:schemeClr val="lt1"/>
                </a:solidFill>
              </a:defRPr>
            </a:lvl4pPr>
            <a:lvl5pPr indent="-228600" lvl="4" marL="2286000" algn="l">
              <a:lnSpc>
                <a:spcPct val="100000"/>
              </a:lnSpc>
              <a:spcBef>
                <a:spcPts val="0"/>
              </a:spcBef>
              <a:spcAft>
                <a:spcPts val="0"/>
              </a:spcAft>
              <a:buClr>
                <a:schemeClr val="lt1"/>
              </a:buClr>
              <a:buSzPts val="1200"/>
              <a:buFont typeface="Arial"/>
              <a:buNone/>
              <a:defRPr sz="1200">
                <a:solidFill>
                  <a:schemeClr val="lt1"/>
                </a:solidFill>
              </a:defRPr>
            </a:lvl5pPr>
            <a:lvl6pPr indent="-228600" lvl="5" marL="2743200" algn="l">
              <a:lnSpc>
                <a:spcPct val="100000"/>
              </a:lnSpc>
              <a:spcBef>
                <a:spcPts val="0"/>
              </a:spcBef>
              <a:spcAft>
                <a:spcPts val="0"/>
              </a:spcAft>
              <a:buClr>
                <a:schemeClr val="lt1"/>
              </a:buClr>
              <a:buSzPts val="1200"/>
              <a:buFont typeface="Arial"/>
              <a:buNone/>
              <a:defRPr sz="1200">
                <a:solidFill>
                  <a:schemeClr val="lt1"/>
                </a:solidFill>
              </a:defRPr>
            </a:lvl6pPr>
            <a:lvl7pPr indent="-228600" lvl="6" marL="3200400" algn="l">
              <a:lnSpc>
                <a:spcPct val="100000"/>
              </a:lnSpc>
              <a:spcBef>
                <a:spcPts val="0"/>
              </a:spcBef>
              <a:spcAft>
                <a:spcPts val="0"/>
              </a:spcAft>
              <a:buClr>
                <a:schemeClr val="lt1"/>
              </a:buClr>
              <a:buSzPts val="1200"/>
              <a:buFont typeface="Arial"/>
              <a:buNone/>
              <a:defRPr sz="1200">
                <a:solidFill>
                  <a:schemeClr val="lt1"/>
                </a:solidFill>
              </a:defRPr>
            </a:lvl7pPr>
            <a:lvl8pPr indent="-228600" lvl="7" marL="3657600" algn="l">
              <a:lnSpc>
                <a:spcPct val="100000"/>
              </a:lnSpc>
              <a:spcBef>
                <a:spcPts val="0"/>
              </a:spcBef>
              <a:spcAft>
                <a:spcPts val="0"/>
              </a:spcAft>
              <a:buClr>
                <a:schemeClr val="lt1"/>
              </a:buClr>
              <a:buSzPts val="1200"/>
              <a:buFont typeface="Arial"/>
              <a:buNone/>
              <a:defRPr sz="1200">
                <a:solidFill>
                  <a:schemeClr val="lt1"/>
                </a:solidFill>
              </a:defRPr>
            </a:lvl8pPr>
            <a:lvl9pPr indent="-228600" lvl="8" marL="4114800" algn="l">
              <a:lnSpc>
                <a:spcPct val="100000"/>
              </a:lnSpc>
              <a:spcBef>
                <a:spcPts val="0"/>
              </a:spcBef>
              <a:spcAft>
                <a:spcPts val="0"/>
              </a:spcAft>
              <a:buClr>
                <a:schemeClr val="lt1"/>
              </a:buClr>
              <a:buSzPts val="1200"/>
              <a:buFont typeface="Arial"/>
              <a:buNone/>
              <a:defRPr b="1" sz="1200">
                <a:solidFill>
                  <a:schemeClr val="lt1"/>
                </a:solidFill>
              </a:defRPr>
            </a:lvl9pPr>
          </a:lstStyle>
          <a:p/>
        </p:txBody>
      </p:sp>
      <p:sp>
        <p:nvSpPr>
          <p:cNvPr id="178" name="Google Shape;178;p22"/>
          <p:cNvSpPr/>
          <p:nvPr/>
        </p:nvSpPr>
        <p:spPr>
          <a:xfrm>
            <a:off x="8212024"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79" name="Google Shape;179;p22"/>
          <p:cNvPicPr preferRelativeResize="0"/>
          <p:nvPr/>
        </p:nvPicPr>
        <p:blipFill rotWithShape="1">
          <a:blip r:embed="rId2">
            <a:alphaModFix/>
          </a:blip>
          <a:srcRect b="0" l="0" r="0" t="0"/>
          <a:stretch/>
        </p:blipFill>
        <p:spPr>
          <a:xfrm>
            <a:off x="10877358" y="358969"/>
            <a:ext cx="950656" cy="73707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80" name="Shape 180"/>
        <p:cNvGrpSpPr/>
        <p:nvPr/>
      </p:nvGrpSpPr>
      <p:grpSpPr>
        <a:xfrm>
          <a:off x="0" y="0"/>
          <a:ext cx="0" cy="0"/>
          <a:chOff x="0" y="0"/>
          <a:chExt cx="0" cy="0"/>
        </a:xfrm>
      </p:grpSpPr>
      <p:sp>
        <p:nvSpPr>
          <p:cNvPr id="181" name="Google Shape;181;p23"/>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23"/>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3"/>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3"/>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85" name="Shape 185"/>
        <p:cNvGrpSpPr/>
        <p:nvPr/>
      </p:nvGrpSpPr>
      <p:grpSpPr>
        <a:xfrm>
          <a:off x="0" y="0"/>
          <a:ext cx="0" cy="0"/>
          <a:chOff x="0" y="0"/>
          <a:chExt cx="0" cy="0"/>
        </a:xfrm>
      </p:grpSpPr>
      <p:sp>
        <p:nvSpPr>
          <p:cNvPr id="186" name="Google Shape;186;p24"/>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4"/>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Gliederung">
  <p:cSld name="2_Gliederung">
    <p:spTree>
      <p:nvGrpSpPr>
        <p:cNvPr id="27" name="Shape 27"/>
        <p:cNvGrpSpPr/>
        <p:nvPr/>
      </p:nvGrpSpPr>
      <p:grpSpPr>
        <a:xfrm>
          <a:off x="0" y="0"/>
          <a:ext cx="0" cy="0"/>
          <a:chOff x="0" y="0"/>
          <a:chExt cx="0" cy="0"/>
        </a:xfrm>
      </p:grpSpPr>
      <p:sp>
        <p:nvSpPr>
          <p:cNvPr id="28" name="Google Shape;28;p4"/>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4"/>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30" name="Google Shape;30;p4"/>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773464" y="4854251"/>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3" name="Google Shape;33;p4"/>
          <p:cNvSpPr txBox="1"/>
          <p:nvPr>
            <p:ph idx="2" type="body"/>
          </p:nvPr>
        </p:nvSpPr>
        <p:spPr>
          <a:xfrm>
            <a:off x="6276000" y="4854251"/>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4" name="Google Shape;34;p4"/>
          <p:cNvSpPr txBox="1"/>
          <p:nvPr>
            <p:ph idx="3" type="body"/>
          </p:nvPr>
        </p:nvSpPr>
        <p:spPr>
          <a:xfrm>
            <a:off x="6773464" y="4072689"/>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5" name="Google Shape;35;p4"/>
          <p:cNvSpPr txBox="1"/>
          <p:nvPr>
            <p:ph idx="4" type="body"/>
          </p:nvPr>
        </p:nvSpPr>
        <p:spPr>
          <a:xfrm>
            <a:off x="6276000" y="4072689"/>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6" name="Google Shape;36;p4"/>
          <p:cNvSpPr txBox="1"/>
          <p:nvPr>
            <p:ph idx="5" type="body"/>
          </p:nvPr>
        </p:nvSpPr>
        <p:spPr>
          <a:xfrm>
            <a:off x="6773464" y="3291126"/>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7" name="Google Shape;37;p4"/>
          <p:cNvSpPr txBox="1"/>
          <p:nvPr>
            <p:ph idx="6" type="body"/>
          </p:nvPr>
        </p:nvSpPr>
        <p:spPr>
          <a:xfrm>
            <a:off x="6276000" y="3291126"/>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8" name="Google Shape;38;p4"/>
          <p:cNvSpPr txBox="1"/>
          <p:nvPr>
            <p:ph idx="7" type="body"/>
          </p:nvPr>
        </p:nvSpPr>
        <p:spPr>
          <a:xfrm>
            <a:off x="6773464" y="2509563"/>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39" name="Google Shape;39;p4"/>
          <p:cNvSpPr txBox="1"/>
          <p:nvPr>
            <p:ph idx="8" type="body"/>
          </p:nvPr>
        </p:nvSpPr>
        <p:spPr>
          <a:xfrm>
            <a:off x="6276000" y="2509563"/>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0" name="Google Shape;40;p4"/>
          <p:cNvSpPr txBox="1"/>
          <p:nvPr>
            <p:ph idx="9" type="body"/>
          </p:nvPr>
        </p:nvSpPr>
        <p:spPr>
          <a:xfrm>
            <a:off x="6773464" y="1728000"/>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1" name="Google Shape;41;p4"/>
          <p:cNvSpPr txBox="1"/>
          <p:nvPr>
            <p:ph idx="13" type="body"/>
          </p:nvPr>
        </p:nvSpPr>
        <p:spPr>
          <a:xfrm>
            <a:off x="6276000" y="1728000"/>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2" name="Google Shape;42;p4"/>
          <p:cNvSpPr txBox="1"/>
          <p:nvPr>
            <p:ph idx="14" type="body"/>
          </p:nvPr>
        </p:nvSpPr>
        <p:spPr>
          <a:xfrm>
            <a:off x="862642" y="4854251"/>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3" name="Google Shape;43;p4"/>
          <p:cNvSpPr txBox="1"/>
          <p:nvPr>
            <p:ph idx="15" type="body"/>
          </p:nvPr>
        </p:nvSpPr>
        <p:spPr>
          <a:xfrm>
            <a:off x="359400" y="4854251"/>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4" name="Google Shape;44;p4"/>
          <p:cNvSpPr txBox="1"/>
          <p:nvPr>
            <p:ph idx="16" type="body"/>
          </p:nvPr>
        </p:nvSpPr>
        <p:spPr>
          <a:xfrm>
            <a:off x="862642" y="4072689"/>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5" name="Google Shape;45;p4"/>
          <p:cNvSpPr txBox="1"/>
          <p:nvPr>
            <p:ph idx="17" type="body"/>
          </p:nvPr>
        </p:nvSpPr>
        <p:spPr>
          <a:xfrm>
            <a:off x="359400" y="4072689"/>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6" name="Google Shape;46;p4"/>
          <p:cNvSpPr txBox="1"/>
          <p:nvPr>
            <p:ph idx="18" type="body"/>
          </p:nvPr>
        </p:nvSpPr>
        <p:spPr>
          <a:xfrm>
            <a:off x="862642" y="3291126"/>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7" name="Google Shape;47;p4"/>
          <p:cNvSpPr txBox="1"/>
          <p:nvPr>
            <p:ph idx="19" type="body"/>
          </p:nvPr>
        </p:nvSpPr>
        <p:spPr>
          <a:xfrm>
            <a:off x="359400" y="3291126"/>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8" name="Google Shape;48;p4"/>
          <p:cNvSpPr txBox="1"/>
          <p:nvPr>
            <p:ph idx="20" type="body"/>
          </p:nvPr>
        </p:nvSpPr>
        <p:spPr>
          <a:xfrm>
            <a:off x="862642" y="2509563"/>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49" name="Google Shape;49;p4"/>
          <p:cNvSpPr txBox="1"/>
          <p:nvPr>
            <p:ph idx="21" type="body"/>
          </p:nvPr>
        </p:nvSpPr>
        <p:spPr>
          <a:xfrm>
            <a:off x="359400" y="2509563"/>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50" name="Google Shape;50;p4"/>
          <p:cNvSpPr txBox="1"/>
          <p:nvPr>
            <p:ph idx="22" type="body"/>
          </p:nvPr>
        </p:nvSpPr>
        <p:spPr>
          <a:xfrm>
            <a:off x="862642" y="1728000"/>
            <a:ext cx="5053358"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0" sz="2000">
                <a:solidFill>
                  <a:schemeClr val="dk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51" name="Google Shape;51;p4"/>
          <p:cNvSpPr txBox="1"/>
          <p:nvPr>
            <p:ph idx="23" type="body"/>
          </p:nvPr>
        </p:nvSpPr>
        <p:spPr>
          <a:xfrm>
            <a:off x="359400" y="1728000"/>
            <a:ext cx="425604" cy="700642"/>
          </a:xfrm>
          <a:prstGeom prst="rect">
            <a:avLst/>
          </a:prstGeom>
          <a:noFill/>
          <a:ln>
            <a:noFill/>
          </a:ln>
        </p:spPr>
        <p:txBody>
          <a:bodyPr anchorCtr="0" anchor="t" bIns="0" lIns="0" spcFirstLastPara="1" rIns="0" wrap="square" tIns="0">
            <a:noAutofit/>
          </a:bodyPr>
          <a:lstStyle>
            <a:lvl1pPr indent="-228600" lvl="0" marL="457200" algn="l">
              <a:lnSpc>
                <a:spcPct val="94000"/>
              </a:lnSpc>
              <a:spcBef>
                <a:spcPts val="0"/>
              </a:spcBef>
              <a:spcAft>
                <a:spcPts val="0"/>
              </a:spcAft>
              <a:buClr>
                <a:schemeClr val="accent1"/>
              </a:buClr>
              <a:buSzPts val="2000"/>
              <a:buNone/>
              <a:defRPr b="1" sz="2000">
                <a:solidFill>
                  <a:schemeClr val="accent1"/>
                </a:solidFill>
                <a:latin typeface="Arial"/>
                <a:ea typeface="Arial"/>
                <a:cs typeface="Arial"/>
                <a:sym typeface="Arial"/>
              </a:defRPr>
            </a:lvl1pPr>
            <a:lvl2pPr indent="-228600" lvl="1" marL="914400" algn="l">
              <a:lnSpc>
                <a:spcPct val="94000"/>
              </a:lnSpc>
              <a:spcBef>
                <a:spcPts val="0"/>
              </a:spcBef>
              <a:spcAft>
                <a:spcPts val="0"/>
              </a:spcAft>
              <a:buSzPts val="2000"/>
              <a:buNone/>
              <a:defRPr b="1" sz="2000">
                <a:solidFill>
                  <a:schemeClr val="accent1"/>
                </a:solidFill>
                <a:latin typeface="Arial"/>
                <a:ea typeface="Arial"/>
                <a:cs typeface="Arial"/>
                <a:sym typeface="Arial"/>
              </a:defRPr>
            </a:lvl2pPr>
            <a:lvl3pPr indent="-228600" lvl="2" marL="1371600" algn="l">
              <a:lnSpc>
                <a:spcPct val="94000"/>
              </a:lnSpc>
              <a:spcBef>
                <a:spcPts val="0"/>
              </a:spcBef>
              <a:spcAft>
                <a:spcPts val="0"/>
              </a:spcAft>
              <a:buSzPts val="2000"/>
              <a:buNone/>
              <a:defRPr b="1" sz="2000">
                <a:solidFill>
                  <a:schemeClr val="dk1"/>
                </a:solidFill>
                <a:latin typeface="Arial"/>
                <a:ea typeface="Arial"/>
                <a:cs typeface="Arial"/>
                <a:sym typeface="Arial"/>
              </a:defRPr>
            </a:lvl3pPr>
            <a:lvl4pPr indent="-228600" lvl="3" marL="1828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4pPr>
            <a:lvl5pPr indent="-228600" lvl="4" marL="22860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5pPr>
            <a:lvl6pPr indent="-228600" lvl="5" marL="27432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6pPr>
            <a:lvl7pPr indent="-228600" lvl="6" marL="32004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7pPr>
            <a:lvl8pPr indent="-228600" lvl="7" marL="36576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8pPr>
            <a:lvl9pPr indent="-228600" lvl="8" marL="4114800" algn="l">
              <a:lnSpc>
                <a:spcPct val="94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9pPr>
          </a:lstStyle>
          <a:p/>
        </p:txBody>
      </p:sp>
      <p:sp>
        <p:nvSpPr>
          <p:cNvPr id="52" name="Google Shape;52;p4"/>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3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folie Statements, Farbe" showMasterSp="0">
  <p:cSld name="Zwischenfolie Statements, Farbe">
    <p:bg>
      <p:bgPr>
        <a:solidFill>
          <a:schemeClr val="accent1"/>
        </a:solidFill>
      </p:bgPr>
    </p:bg>
    <p:spTree>
      <p:nvGrpSpPr>
        <p:cNvPr id="53" name="Shape 53"/>
        <p:cNvGrpSpPr/>
        <p:nvPr/>
      </p:nvGrpSpPr>
      <p:grpSpPr>
        <a:xfrm>
          <a:off x="0" y="0"/>
          <a:ext cx="0" cy="0"/>
          <a:chOff x="0" y="0"/>
          <a:chExt cx="0" cy="0"/>
        </a:xfrm>
      </p:grpSpPr>
      <p:sp>
        <p:nvSpPr>
          <p:cNvPr id="54" name="Google Shape;54;p5"/>
          <p:cNvSpPr/>
          <p:nvPr/>
        </p:nvSpPr>
        <p:spPr>
          <a:xfrm>
            <a:off x="8212024"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5"/>
          <p:cNvSpPr txBox="1"/>
          <p:nvPr>
            <p:ph type="title"/>
          </p:nvPr>
        </p:nvSpPr>
        <p:spPr>
          <a:xfrm>
            <a:off x="360000" y="2329132"/>
            <a:ext cx="11472946" cy="3980844"/>
          </a:xfrm>
          <a:prstGeom prst="rect">
            <a:avLst/>
          </a:prstGeom>
          <a:noFill/>
          <a:ln>
            <a:noFill/>
          </a:ln>
        </p:spPr>
        <p:txBody>
          <a:bodyPr anchorCtr="0" anchor="t" bIns="0" lIns="0" spcFirstLastPara="1" rIns="0" wrap="square" tIns="0">
            <a:noAutofit/>
          </a:bodyPr>
          <a:lstStyle>
            <a:lvl1pPr lvl="0" algn="l">
              <a:lnSpc>
                <a:spcPct val="98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1" sz="1550">
                <a:solidFill>
                  <a:schemeClr val="lt1"/>
                </a:solidFill>
                <a:latin typeface="Arial"/>
                <a:ea typeface="Arial"/>
                <a:cs typeface="Arial"/>
                <a:sym typeface="Arial"/>
              </a:defRPr>
            </a:lvl1pPr>
            <a:lvl2pPr indent="0" lvl="1" marL="0" algn="r">
              <a:spcBef>
                <a:spcPts val="0"/>
              </a:spcBef>
              <a:buNone/>
              <a:defRPr b="1" sz="1550">
                <a:solidFill>
                  <a:schemeClr val="lt1"/>
                </a:solidFill>
                <a:latin typeface="Arial"/>
                <a:ea typeface="Arial"/>
                <a:cs typeface="Arial"/>
                <a:sym typeface="Arial"/>
              </a:defRPr>
            </a:lvl2pPr>
            <a:lvl3pPr indent="0" lvl="2" marL="0" algn="r">
              <a:spcBef>
                <a:spcPts val="0"/>
              </a:spcBef>
              <a:buNone/>
              <a:defRPr b="1" sz="1550">
                <a:solidFill>
                  <a:schemeClr val="lt1"/>
                </a:solidFill>
                <a:latin typeface="Arial"/>
                <a:ea typeface="Arial"/>
                <a:cs typeface="Arial"/>
                <a:sym typeface="Arial"/>
              </a:defRPr>
            </a:lvl3pPr>
            <a:lvl4pPr indent="0" lvl="3" marL="0" algn="r">
              <a:spcBef>
                <a:spcPts val="0"/>
              </a:spcBef>
              <a:buNone/>
              <a:defRPr b="1" sz="1550">
                <a:solidFill>
                  <a:schemeClr val="lt1"/>
                </a:solidFill>
                <a:latin typeface="Arial"/>
                <a:ea typeface="Arial"/>
                <a:cs typeface="Arial"/>
                <a:sym typeface="Arial"/>
              </a:defRPr>
            </a:lvl4pPr>
            <a:lvl5pPr indent="0" lvl="4" marL="0" algn="r">
              <a:spcBef>
                <a:spcPts val="0"/>
              </a:spcBef>
              <a:buNone/>
              <a:defRPr b="1" sz="1550">
                <a:solidFill>
                  <a:schemeClr val="lt1"/>
                </a:solidFill>
                <a:latin typeface="Arial"/>
                <a:ea typeface="Arial"/>
                <a:cs typeface="Arial"/>
                <a:sym typeface="Arial"/>
              </a:defRPr>
            </a:lvl5pPr>
            <a:lvl6pPr indent="0" lvl="5" marL="0" algn="r">
              <a:spcBef>
                <a:spcPts val="0"/>
              </a:spcBef>
              <a:buNone/>
              <a:defRPr b="1" sz="1550">
                <a:solidFill>
                  <a:schemeClr val="lt1"/>
                </a:solidFill>
                <a:latin typeface="Arial"/>
                <a:ea typeface="Arial"/>
                <a:cs typeface="Arial"/>
                <a:sym typeface="Arial"/>
              </a:defRPr>
            </a:lvl6pPr>
            <a:lvl7pPr indent="0" lvl="6" marL="0" algn="r">
              <a:spcBef>
                <a:spcPts val="0"/>
              </a:spcBef>
              <a:buNone/>
              <a:defRPr b="1" sz="1550">
                <a:solidFill>
                  <a:schemeClr val="lt1"/>
                </a:solidFill>
                <a:latin typeface="Arial"/>
                <a:ea typeface="Arial"/>
                <a:cs typeface="Arial"/>
                <a:sym typeface="Arial"/>
              </a:defRPr>
            </a:lvl7pPr>
            <a:lvl8pPr indent="0" lvl="7" marL="0" algn="r">
              <a:spcBef>
                <a:spcPts val="0"/>
              </a:spcBef>
              <a:buNone/>
              <a:defRPr b="1" sz="1550">
                <a:solidFill>
                  <a:schemeClr val="lt1"/>
                </a:solidFill>
                <a:latin typeface="Arial"/>
                <a:ea typeface="Arial"/>
                <a:cs typeface="Arial"/>
                <a:sym typeface="Arial"/>
              </a:defRPr>
            </a:lvl8pPr>
            <a:lvl9pPr indent="0" lvl="8" marL="0" algn="r">
              <a:spcBef>
                <a:spcPts val="0"/>
              </a:spcBef>
              <a:buNone/>
              <a:defRPr b="1" sz="15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pic>
        <p:nvPicPr>
          <p:cNvPr id="59" name="Google Shape;59;p5"/>
          <p:cNvPicPr preferRelativeResize="0"/>
          <p:nvPr/>
        </p:nvPicPr>
        <p:blipFill rotWithShape="1">
          <a:blip r:embed="rId2">
            <a:alphaModFix/>
          </a:blip>
          <a:srcRect b="0" l="0" r="0" t="0"/>
          <a:stretch/>
        </p:blipFill>
        <p:spPr>
          <a:xfrm>
            <a:off x="10877358" y="358969"/>
            <a:ext cx="950656" cy="7370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folie Statements, weiß">
  <p:cSld name="Zwischenfolie Statements, weiß">
    <p:spTree>
      <p:nvGrpSpPr>
        <p:cNvPr id="60" name="Shape 60"/>
        <p:cNvGrpSpPr/>
        <p:nvPr/>
      </p:nvGrpSpPr>
      <p:grpSpPr>
        <a:xfrm>
          <a:off x="0" y="0"/>
          <a:ext cx="0" cy="0"/>
          <a:chOff x="0" y="0"/>
          <a:chExt cx="0" cy="0"/>
        </a:xfrm>
      </p:grpSpPr>
      <p:sp>
        <p:nvSpPr>
          <p:cNvPr id="61" name="Google Shape;61;p6"/>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6"/>
          <p:cNvSpPr txBox="1"/>
          <p:nvPr>
            <p:ph type="title"/>
          </p:nvPr>
        </p:nvSpPr>
        <p:spPr>
          <a:xfrm>
            <a:off x="360000" y="2329132"/>
            <a:ext cx="11472946" cy="3980844"/>
          </a:xfrm>
          <a:prstGeom prst="rect">
            <a:avLst/>
          </a:prstGeom>
          <a:noFill/>
          <a:ln>
            <a:noFill/>
          </a:ln>
        </p:spPr>
        <p:txBody>
          <a:bodyPr anchorCtr="0" anchor="t" bIns="0" lIns="0" spcFirstLastPara="1" rIns="0" wrap="square" tIns="0">
            <a:noAutofit/>
          </a:bodyPr>
          <a:lstStyle>
            <a:lvl1pPr lvl="0" algn="l">
              <a:lnSpc>
                <a:spcPct val="98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6D737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6D737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1" sz="1550">
                <a:solidFill>
                  <a:srgbClr val="6D7373"/>
                </a:solidFill>
                <a:latin typeface="Arial"/>
                <a:ea typeface="Arial"/>
                <a:cs typeface="Arial"/>
                <a:sym typeface="Arial"/>
              </a:defRPr>
            </a:lvl1pPr>
            <a:lvl2pPr indent="0" lvl="1" marL="0" algn="r">
              <a:spcBef>
                <a:spcPts val="0"/>
              </a:spcBef>
              <a:buNone/>
              <a:defRPr b="1" sz="1550">
                <a:solidFill>
                  <a:srgbClr val="6D7373"/>
                </a:solidFill>
                <a:latin typeface="Arial"/>
                <a:ea typeface="Arial"/>
                <a:cs typeface="Arial"/>
                <a:sym typeface="Arial"/>
              </a:defRPr>
            </a:lvl2pPr>
            <a:lvl3pPr indent="0" lvl="2" marL="0" algn="r">
              <a:spcBef>
                <a:spcPts val="0"/>
              </a:spcBef>
              <a:buNone/>
              <a:defRPr b="1" sz="1550">
                <a:solidFill>
                  <a:srgbClr val="6D7373"/>
                </a:solidFill>
                <a:latin typeface="Arial"/>
                <a:ea typeface="Arial"/>
                <a:cs typeface="Arial"/>
                <a:sym typeface="Arial"/>
              </a:defRPr>
            </a:lvl3pPr>
            <a:lvl4pPr indent="0" lvl="3" marL="0" algn="r">
              <a:spcBef>
                <a:spcPts val="0"/>
              </a:spcBef>
              <a:buNone/>
              <a:defRPr b="1" sz="1550">
                <a:solidFill>
                  <a:srgbClr val="6D7373"/>
                </a:solidFill>
                <a:latin typeface="Arial"/>
                <a:ea typeface="Arial"/>
                <a:cs typeface="Arial"/>
                <a:sym typeface="Arial"/>
              </a:defRPr>
            </a:lvl4pPr>
            <a:lvl5pPr indent="0" lvl="4" marL="0" algn="r">
              <a:spcBef>
                <a:spcPts val="0"/>
              </a:spcBef>
              <a:buNone/>
              <a:defRPr b="1" sz="1550">
                <a:solidFill>
                  <a:srgbClr val="6D7373"/>
                </a:solidFill>
                <a:latin typeface="Arial"/>
                <a:ea typeface="Arial"/>
                <a:cs typeface="Arial"/>
                <a:sym typeface="Arial"/>
              </a:defRPr>
            </a:lvl5pPr>
            <a:lvl6pPr indent="0" lvl="5" marL="0" algn="r">
              <a:spcBef>
                <a:spcPts val="0"/>
              </a:spcBef>
              <a:buNone/>
              <a:defRPr b="1" sz="1550">
                <a:solidFill>
                  <a:srgbClr val="6D7373"/>
                </a:solidFill>
                <a:latin typeface="Arial"/>
                <a:ea typeface="Arial"/>
                <a:cs typeface="Arial"/>
                <a:sym typeface="Arial"/>
              </a:defRPr>
            </a:lvl6pPr>
            <a:lvl7pPr indent="0" lvl="6" marL="0" algn="r">
              <a:spcBef>
                <a:spcPts val="0"/>
              </a:spcBef>
              <a:buNone/>
              <a:defRPr b="1" sz="1550">
                <a:solidFill>
                  <a:srgbClr val="6D7373"/>
                </a:solidFill>
                <a:latin typeface="Arial"/>
                <a:ea typeface="Arial"/>
                <a:cs typeface="Arial"/>
                <a:sym typeface="Arial"/>
              </a:defRPr>
            </a:lvl7pPr>
            <a:lvl8pPr indent="0" lvl="7" marL="0" algn="r">
              <a:spcBef>
                <a:spcPts val="0"/>
              </a:spcBef>
              <a:buNone/>
              <a:defRPr b="1" sz="1550">
                <a:solidFill>
                  <a:srgbClr val="6D7373"/>
                </a:solidFill>
                <a:latin typeface="Arial"/>
                <a:ea typeface="Arial"/>
                <a:cs typeface="Arial"/>
                <a:sym typeface="Arial"/>
              </a:defRPr>
            </a:lvl8pPr>
            <a:lvl9pPr indent="0" lvl="8" marL="0" algn="r">
              <a:spcBef>
                <a:spcPts val="0"/>
              </a:spcBef>
              <a:buNone/>
              <a:defRPr b="1" sz="1550">
                <a:solidFill>
                  <a:srgbClr val="6D737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folie farbig" showMasterSp="0">
  <p:cSld name="Kapitelfolie farbig">
    <p:bg>
      <p:bgPr>
        <a:solidFill>
          <a:schemeClr val="accent1"/>
        </a:solidFill>
      </p:bgPr>
    </p:bg>
    <p:spTree>
      <p:nvGrpSpPr>
        <p:cNvPr id="66" name="Shape 66"/>
        <p:cNvGrpSpPr/>
        <p:nvPr/>
      </p:nvGrpSpPr>
      <p:grpSpPr>
        <a:xfrm>
          <a:off x="0" y="0"/>
          <a:ext cx="0" cy="0"/>
          <a:chOff x="0" y="0"/>
          <a:chExt cx="0" cy="0"/>
        </a:xfrm>
      </p:grpSpPr>
      <p:sp>
        <p:nvSpPr>
          <p:cNvPr id="67" name="Google Shape;67;p7"/>
          <p:cNvSpPr txBox="1"/>
          <p:nvPr>
            <p:ph type="title"/>
          </p:nvPr>
        </p:nvSpPr>
        <p:spPr>
          <a:xfrm>
            <a:off x="360000" y="2191181"/>
            <a:ext cx="9896808" cy="1406038"/>
          </a:xfrm>
          <a:prstGeom prst="rect">
            <a:avLst/>
          </a:prstGeom>
          <a:noFill/>
          <a:ln>
            <a:noFill/>
          </a:ln>
        </p:spPr>
        <p:txBody>
          <a:bodyPr anchorCtr="0" anchor="t" bIns="0" lIns="0" spcFirstLastPara="1" rIns="0" wrap="square" tIns="0">
            <a:noAutofit/>
          </a:bodyPr>
          <a:lstStyle>
            <a:lvl1pPr lvl="0" algn="l">
              <a:lnSpc>
                <a:spcPct val="98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1" type="body"/>
          </p:nvPr>
        </p:nvSpPr>
        <p:spPr>
          <a:xfrm>
            <a:off x="360000" y="3597219"/>
            <a:ext cx="4255132" cy="2622606"/>
          </a:xfrm>
          <a:prstGeom prst="rect">
            <a:avLst/>
          </a:prstGeom>
          <a:noFill/>
          <a:ln>
            <a:noFill/>
          </a:ln>
        </p:spPr>
        <p:txBody>
          <a:bodyPr anchorCtr="0" anchor="t" bIns="0" lIns="0" spcFirstLastPara="1" rIns="0" wrap="square" tIns="0">
            <a:noAutofit/>
          </a:bodyPr>
          <a:lstStyle>
            <a:lvl1pPr indent="-228600" lvl="0" marL="457200" algn="l">
              <a:lnSpc>
                <a:spcPct val="98000"/>
              </a:lnSpc>
              <a:spcBef>
                <a:spcPts val="0"/>
              </a:spcBef>
              <a:spcAft>
                <a:spcPts val="0"/>
              </a:spcAft>
              <a:buClr>
                <a:schemeClr val="lt1"/>
              </a:buClr>
              <a:buSzPts val="20000"/>
              <a:buNone/>
              <a:defRPr b="1" sz="20000">
                <a:solidFill>
                  <a:schemeClr val="lt1"/>
                </a:solidFill>
                <a:latin typeface="Arial"/>
                <a:ea typeface="Arial"/>
                <a:cs typeface="Arial"/>
                <a:sym typeface="Arial"/>
              </a:defRPr>
            </a:lvl1pPr>
            <a:lvl2pPr indent="-228600" lvl="1" marL="914400" algn="l">
              <a:lnSpc>
                <a:spcPct val="110000"/>
              </a:lnSpc>
              <a:spcBef>
                <a:spcPts val="1200"/>
              </a:spcBef>
              <a:spcAft>
                <a:spcPts val="0"/>
              </a:spcAft>
              <a:buSzPts val="2000"/>
              <a:buNone/>
              <a:defRPr sz="2000">
                <a:solidFill>
                  <a:srgbClr val="989898"/>
                </a:solidFill>
              </a:defRPr>
            </a:lvl2pPr>
            <a:lvl3pPr indent="-228600" lvl="2" marL="1371600" algn="l">
              <a:lnSpc>
                <a:spcPct val="110000"/>
              </a:lnSpc>
              <a:spcBef>
                <a:spcPts val="0"/>
              </a:spcBef>
              <a:spcAft>
                <a:spcPts val="0"/>
              </a:spcAft>
              <a:buSzPts val="1800"/>
              <a:buNone/>
              <a:defRPr sz="1800">
                <a:solidFill>
                  <a:srgbClr val="989898"/>
                </a:solidFill>
              </a:defRPr>
            </a:lvl3pPr>
            <a:lvl4pPr indent="-228600" lvl="3" marL="1828800" algn="l">
              <a:lnSpc>
                <a:spcPct val="110000"/>
              </a:lnSpc>
              <a:spcBef>
                <a:spcPts val="2400"/>
              </a:spcBef>
              <a:spcAft>
                <a:spcPts val="0"/>
              </a:spcAft>
              <a:buClr>
                <a:srgbClr val="989898"/>
              </a:buClr>
              <a:buSzPts val="1600"/>
              <a:buNone/>
              <a:defRPr sz="1600">
                <a:solidFill>
                  <a:srgbClr val="989898"/>
                </a:solidFill>
              </a:defRPr>
            </a:lvl4pPr>
            <a:lvl5pPr indent="-228600" lvl="4" marL="2286000" algn="l">
              <a:lnSpc>
                <a:spcPct val="110000"/>
              </a:lnSpc>
              <a:spcBef>
                <a:spcPts val="1200"/>
              </a:spcBef>
              <a:spcAft>
                <a:spcPts val="0"/>
              </a:spcAft>
              <a:buClr>
                <a:srgbClr val="989898"/>
              </a:buClr>
              <a:buSzPts val="1600"/>
              <a:buNone/>
              <a:defRPr sz="1600">
                <a:solidFill>
                  <a:srgbClr val="989898"/>
                </a:solidFill>
              </a:defRPr>
            </a:lvl5pPr>
            <a:lvl6pPr indent="-228600" lvl="5" marL="2743200" algn="l">
              <a:lnSpc>
                <a:spcPct val="110000"/>
              </a:lnSpc>
              <a:spcBef>
                <a:spcPts val="1200"/>
              </a:spcBef>
              <a:spcAft>
                <a:spcPts val="0"/>
              </a:spcAft>
              <a:buClr>
                <a:srgbClr val="989898"/>
              </a:buClr>
              <a:buSzPts val="1600"/>
              <a:buNone/>
              <a:defRPr sz="1600">
                <a:solidFill>
                  <a:srgbClr val="989898"/>
                </a:solidFill>
              </a:defRPr>
            </a:lvl6pPr>
            <a:lvl7pPr indent="-228600" lvl="6" marL="3200400" algn="l">
              <a:lnSpc>
                <a:spcPct val="98000"/>
              </a:lnSpc>
              <a:spcBef>
                <a:spcPts val="1200"/>
              </a:spcBef>
              <a:spcAft>
                <a:spcPts val="0"/>
              </a:spcAft>
              <a:buClr>
                <a:srgbClr val="989898"/>
              </a:buClr>
              <a:buSzPts val="1600"/>
              <a:buNone/>
              <a:defRPr sz="1600">
                <a:solidFill>
                  <a:srgbClr val="989898"/>
                </a:solidFill>
              </a:defRPr>
            </a:lvl7pPr>
            <a:lvl8pPr indent="-228600" lvl="7" marL="3657600" algn="l">
              <a:lnSpc>
                <a:spcPct val="98000"/>
              </a:lnSpc>
              <a:spcBef>
                <a:spcPts val="1200"/>
              </a:spcBef>
              <a:spcAft>
                <a:spcPts val="0"/>
              </a:spcAft>
              <a:buClr>
                <a:srgbClr val="989898"/>
              </a:buClr>
              <a:buSzPts val="1600"/>
              <a:buNone/>
              <a:defRPr sz="1600">
                <a:solidFill>
                  <a:srgbClr val="989898"/>
                </a:solidFill>
              </a:defRPr>
            </a:lvl8pPr>
            <a:lvl9pPr indent="-228600" lvl="8" marL="4114800" algn="l">
              <a:lnSpc>
                <a:spcPct val="110000"/>
              </a:lnSpc>
              <a:spcBef>
                <a:spcPts val="600"/>
              </a:spcBef>
              <a:spcAft>
                <a:spcPts val="0"/>
              </a:spcAft>
              <a:buClr>
                <a:srgbClr val="989898"/>
              </a:buClr>
              <a:buSzPts val="1600"/>
              <a:buNone/>
              <a:defRPr sz="1600">
                <a:solidFill>
                  <a:srgbClr val="989898"/>
                </a:solidFill>
              </a:defRPr>
            </a:lvl9pPr>
          </a:lstStyle>
          <a:p/>
        </p:txBody>
      </p:sp>
      <p:sp>
        <p:nvSpPr>
          <p:cNvPr id="69" name="Google Shape;69;p7"/>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1" sz="1550">
                <a:solidFill>
                  <a:schemeClr val="lt1"/>
                </a:solidFill>
                <a:latin typeface="Arial"/>
                <a:ea typeface="Arial"/>
                <a:cs typeface="Arial"/>
                <a:sym typeface="Arial"/>
              </a:defRPr>
            </a:lvl1pPr>
            <a:lvl2pPr indent="0" lvl="1" marL="0" algn="r">
              <a:spcBef>
                <a:spcPts val="0"/>
              </a:spcBef>
              <a:buNone/>
              <a:defRPr b="1" sz="1550">
                <a:solidFill>
                  <a:schemeClr val="lt1"/>
                </a:solidFill>
                <a:latin typeface="Arial"/>
                <a:ea typeface="Arial"/>
                <a:cs typeface="Arial"/>
                <a:sym typeface="Arial"/>
              </a:defRPr>
            </a:lvl2pPr>
            <a:lvl3pPr indent="0" lvl="2" marL="0" algn="r">
              <a:spcBef>
                <a:spcPts val="0"/>
              </a:spcBef>
              <a:buNone/>
              <a:defRPr b="1" sz="1550">
                <a:solidFill>
                  <a:schemeClr val="lt1"/>
                </a:solidFill>
                <a:latin typeface="Arial"/>
                <a:ea typeface="Arial"/>
                <a:cs typeface="Arial"/>
                <a:sym typeface="Arial"/>
              </a:defRPr>
            </a:lvl3pPr>
            <a:lvl4pPr indent="0" lvl="3" marL="0" algn="r">
              <a:spcBef>
                <a:spcPts val="0"/>
              </a:spcBef>
              <a:buNone/>
              <a:defRPr b="1" sz="1550">
                <a:solidFill>
                  <a:schemeClr val="lt1"/>
                </a:solidFill>
                <a:latin typeface="Arial"/>
                <a:ea typeface="Arial"/>
                <a:cs typeface="Arial"/>
                <a:sym typeface="Arial"/>
              </a:defRPr>
            </a:lvl4pPr>
            <a:lvl5pPr indent="0" lvl="4" marL="0" algn="r">
              <a:spcBef>
                <a:spcPts val="0"/>
              </a:spcBef>
              <a:buNone/>
              <a:defRPr b="1" sz="1550">
                <a:solidFill>
                  <a:schemeClr val="lt1"/>
                </a:solidFill>
                <a:latin typeface="Arial"/>
                <a:ea typeface="Arial"/>
                <a:cs typeface="Arial"/>
                <a:sym typeface="Arial"/>
              </a:defRPr>
            </a:lvl5pPr>
            <a:lvl6pPr indent="0" lvl="5" marL="0" algn="r">
              <a:spcBef>
                <a:spcPts val="0"/>
              </a:spcBef>
              <a:buNone/>
              <a:defRPr b="1" sz="1550">
                <a:solidFill>
                  <a:schemeClr val="lt1"/>
                </a:solidFill>
                <a:latin typeface="Arial"/>
                <a:ea typeface="Arial"/>
                <a:cs typeface="Arial"/>
                <a:sym typeface="Arial"/>
              </a:defRPr>
            </a:lvl6pPr>
            <a:lvl7pPr indent="0" lvl="6" marL="0" algn="r">
              <a:spcBef>
                <a:spcPts val="0"/>
              </a:spcBef>
              <a:buNone/>
              <a:defRPr b="1" sz="1550">
                <a:solidFill>
                  <a:schemeClr val="lt1"/>
                </a:solidFill>
                <a:latin typeface="Arial"/>
                <a:ea typeface="Arial"/>
                <a:cs typeface="Arial"/>
                <a:sym typeface="Arial"/>
              </a:defRPr>
            </a:lvl7pPr>
            <a:lvl8pPr indent="0" lvl="7" marL="0" algn="r">
              <a:spcBef>
                <a:spcPts val="0"/>
              </a:spcBef>
              <a:buNone/>
              <a:defRPr b="1" sz="1550">
                <a:solidFill>
                  <a:schemeClr val="lt1"/>
                </a:solidFill>
                <a:latin typeface="Arial"/>
                <a:ea typeface="Arial"/>
                <a:cs typeface="Arial"/>
                <a:sym typeface="Arial"/>
              </a:defRPr>
            </a:lvl8pPr>
            <a:lvl9pPr indent="0" lvl="8" marL="0" algn="r">
              <a:spcBef>
                <a:spcPts val="0"/>
              </a:spcBef>
              <a:buNone/>
              <a:defRPr b="1" sz="15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pic>
        <p:nvPicPr>
          <p:cNvPr id="72" name="Google Shape;72;p7"/>
          <p:cNvPicPr preferRelativeResize="0"/>
          <p:nvPr/>
        </p:nvPicPr>
        <p:blipFill rotWithShape="1">
          <a:blip r:embed="rId2">
            <a:alphaModFix/>
          </a:blip>
          <a:srcRect b="0" l="0" r="0" t="0"/>
          <a:stretch/>
        </p:blipFill>
        <p:spPr>
          <a:xfrm>
            <a:off x="10877358" y="358969"/>
            <a:ext cx="950656" cy="737079"/>
          </a:xfrm>
          <a:prstGeom prst="rect">
            <a:avLst/>
          </a:prstGeom>
          <a:noFill/>
          <a:ln>
            <a:noFill/>
          </a:ln>
        </p:spPr>
      </p:pic>
      <p:sp>
        <p:nvSpPr>
          <p:cNvPr id="73" name="Google Shape;73;p7"/>
          <p:cNvSpPr/>
          <p:nvPr/>
        </p:nvSpPr>
        <p:spPr>
          <a:xfrm>
            <a:off x="8212024"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p:cSld name="Inhalt">
    <p:spTree>
      <p:nvGrpSpPr>
        <p:cNvPr id="74" name="Shape 74"/>
        <p:cNvGrpSpPr/>
        <p:nvPr/>
      </p:nvGrpSpPr>
      <p:grpSpPr>
        <a:xfrm>
          <a:off x="0" y="0"/>
          <a:ext cx="0" cy="0"/>
          <a:chOff x="0" y="0"/>
          <a:chExt cx="0" cy="0"/>
        </a:xfrm>
      </p:grpSpPr>
      <p:sp>
        <p:nvSpPr>
          <p:cNvPr id="75" name="Google Shape;75;p8"/>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8"/>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
          <p:cNvSpPr txBox="1"/>
          <p:nvPr>
            <p:ph idx="1" type="body"/>
          </p:nvPr>
        </p:nvSpPr>
        <p:spPr>
          <a:xfrm>
            <a:off x="359400" y="1728000"/>
            <a:ext cx="9158400" cy="423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200"/>
              </a:spcBef>
              <a:spcAft>
                <a:spcPts val="0"/>
              </a:spcAft>
              <a:buClr>
                <a:schemeClr val="dk1"/>
              </a:buClr>
              <a:buSzPts val="1800"/>
              <a:buNone/>
              <a:defRPr/>
            </a:lvl1pPr>
            <a:lvl2pPr indent="-342900" lvl="1" marL="914400" algn="l">
              <a:lnSpc>
                <a:spcPct val="110000"/>
              </a:lnSpc>
              <a:spcBef>
                <a:spcPts val="1200"/>
              </a:spcBef>
              <a:spcAft>
                <a:spcPts val="0"/>
              </a:spcAft>
              <a:buSzPts val="1800"/>
              <a:buChar char="—"/>
              <a:defRPr/>
            </a:lvl2pPr>
            <a:lvl3pPr indent="-342900" lvl="2" marL="1371600" algn="l">
              <a:lnSpc>
                <a:spcPct val="110000"/>
              </a:lnSpc>
              <a:spcBef>
                <a:spcPts val="0"/>
              </a:spcBef>
              <a:spcAft>
                <a:spcPts val="0"/>
              </a:spcAft>
              <a:buSzPts val="1800"/>
              <a:buChar char="—"/>
              <a:defRPr/>
            </a:lvl3pPr>
            <a:lvl4pPr indent="-228600" lvl="3" marL="1828800" algn="l">
              <a:lnSpc>
                <a:spcPct val="110000"/>
              </a:lnSpc>
              <a:spcBef>
                <a:spcPts val="2400"/>
              </a:spcBef>
              <a:spcAft>
                <a:spcPts val="0"/>
              </a:spcAft>
              <a:buClr>
                <a:schemeClr val="accent1"/>
              </a:buClr>
              <a:buSzPts val="1800"/>
              <a:buNone/>
              <a:defRPr/>
            </a:lvl4pPr>
            <a:lvl5pPr indent="-228600" lvl="4" marL="2286000" algn="l">
              <a:lnSpc>
                <a:spcPct val="110000"/>
              </a:lnSpc>
              <a:spcBef>
                <a:spcPts val="1200"/>
              </a:spcBef>
              <a:spcAft>
                <a:spcPts val="0"/>
              </a:spcAft>
              <a:buClr>
                <a:schemeClr val="dk1"/>
              </a:buClr>
              <a:buSzPts val="1800"/>
              <a:buNone/>
              <a:defRPr/>
            </a:lvl5pPr>
            <a:lvl6pPr indent="-228600" lvl="5" marL="2743200" algn="l">
              <a:lnSpc>
                <a:spcPct val="110000"/>
              </a:lnSpc>
              <a:spcBef>
                <a:spcPts val="1200"/>
              </a:spcBef>
              <a:spcAft>
                <a:spcPts val="0"/>
              </a:spcAft>
              <a:buClr>
                <a:schemeClr val="dk1"/>
              </a:buClr>
              <a:buSzPts val="1800"/>
              <a:buNone/>
              <a:defRPr/>
            </a:lvl6pPr>
            <a:lvl7pPr indent="-228600" lvl="6" marL="3200400" algn="l">
              <a:lnSpc>
                <a:spcPct val="98000"/>
              </a:lnSpc>
              <a:spcBef>
                <a:spcPts val="1200"/>
              </a:spcBef>
              <a:spcAft>
                <a:spcPts val="0"/>
              </a:spcAft>
              <a:buClr>
                <a:schemeClr val="accent1"/>
              </a:buClr>
              <a:buSzPts val="1800"/>
              <a:buNone/>
              <a:defRPr/>
            </a:lvl7pPr>
            <a:lvl8pPr indent="-228600" lvl="7" marL="3657600" algn="l">
              <a:lnSpc>
                <a:spcPct val="98000"/>
              </a:lnSpc>
              <a:spcBef>
                <a:spcPts val="1200"/>
              </a:spcBef>
              <a:spcAft>
                <a:spcPts val="0"/>
              </a:spcAft>
              <a:buClr>
                <a:schemeClr val="dk1"/>
              </a:buClr>
              <a:buSzPts val="1800"/>
              <a:buNone/>
              <a:defRPr/>
            </a:lvl8pPr>
            <a:lvl9pPr indent="-228600" lvl="8" marL="4114800" algn="l">
              <a:lnSpc>
                <a:spcPct val="110000"/>
              </a:lnSpc>
              <a:spcBef>
                <a:spcPts val="600"/>
              </a:spcBef>
              <a:spcAft>
                <a:spcPts val="0"/>
              </a:spcAft>
              <a:buClr>
                <a:schemeClr val="dk1"/>
              </a:buClr>
              <a:buSzPts val="1800"/>
              <a:buNone/>
              <a:defRPr/>
            </a:lvl9pPr>
          </a:lstStyle>
          <a:p/>
        </p:txBody>
      </p:sp>
      <p:sp>
        <p:nvSpPr>
          <p:cNvPr id="78" name="Google Shape;78;p8"/>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folie warm grey">
  <p:cSld name="Kapitelfolie warm grey">
    <p:bg>
      <p:bgPr>
        <a:solidFill>
          <a:srgbClr val="DCDAD7"/>
        </a:solidFill>
      </p:bgPr>
    </p:bg>
    <p:spTree>
      <p:nvGrpSpPr>
        <p:cNvPr id="81" name="Shape 81"/>
        <p:cNvGrpSpPr/>
        <p:nvPr/>
      </p:nvGrpSpPr>
      <p:grpSpPr>
        <a:xfrm>
          <a:off x="0" y="0"/>
          <a:ext cx="0" cy="0"/>
          <a:chOff x="0" y="0"/>
          <a:chExt cx="0" cy="0"/>
        </a:xfrm>
      </p:grpSpPr>
      <p:sp>
        <p:nvSpPr>
          <p:cNvPr id="82" name="Google Shape;82;p9"/>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lt1">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9"/>
          <p:cNvSpPr txBox="1"/>
          <p:nvPr>
            <p:ph type="title"/>
          </p:nvPr>
        </p:nvSpPr>
        <p:spPr>
          <a:xfrm>
            <a:off x="360000" y="2191181"/>
            <a:ext cx="9896808" cy="1406038"/>
          </a:xfrm>
          <a:prstGeom prst="rect">
            <a:avLst/>
          </a:prstGeom>
          <a:noFill/>
          <a:ln>
            <a:noFill/>
          </a:ln>
        </p:spPr>
        <p:txBody>
          <a:bodyPr anchorCtr="0" anchor="t" bIns="0" lIns="0" spcFirstLastPara="1" rIns="0" wrap="square" tIns="0">
            <a:noAutofit/>
          </a:bodyPr>
          <a:lstStyle>
            <a:lvl1pPr lvl="0" algn="l">
              <a:lnSpc>
                <a:spcPct val="98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360000" y="3597219"/>
            <a:ext cx="4255132" cy="2622606"/>
          </a:xfrm>
          <a:prstGeom prst="rect">
            <a:avLst/>
          </a:prstGeom>
          <a:noFill/>
          <a:ln>
            <a:noFill/>
          </a:ln>
        </p:spPr>
        <p:txBody>
          <a:bodyPr anchorCtr="0" anchor="t" bIns="0" lIns="0" spcFirstLastPara="1" rIns="0" wrap="square" tIns="0">
            <a:noAutofit/>
          </a:bodyPr>
          <a:lstStyle>
            <a:lvl1pPr indent="-228600" lvl="0" marL="457200" algn="l">
              <a:lnSpc>
                <a:spcPct val="98000"/>
              </a:lnSpc>
              <a:spcBef>
                <a:spcPts val="0"/>
              </a:spcBef>
              <a:spcAft>
                <a:spcPts val="0"/>
              </a:spcAft>
              <a:buClr>
                <a:schemeClr val="accent1"/>
              </a:buClr>
              <a:buSzPts val="20000"/>
              <a:buNone/>
              <a:defRPr b="1" sz="20000">
                <a:solidFill>
                  <a:schemeClr val="accent1"/>
                </a:solidFill>
                <a:latin typeface="Arial"/>
                <a:ea typeface="Arial"/>
                <a:cs typeface="Arial"/>
                <a:sym typeface="Arial"/>
              </a:defRPr>
            </a:lvl1pPr>
            <a:lvl2pPr indent="-228600" lvl="1" marL="914400" algn="l">
              <a:lnSpc>
                <a:spcPct val="110000"/>
              </a:lnSpc>
              <a:spcBef>
                <a:spcPts val="1200"/>
              </a:spcBef>
              <a:spcAft>
                <a:spcPts val="0"/>
              </a:spcAft>
              <a:buSzPts val="2000"/>
              <a:buNone/>
              <a:defRPr sz="2000">
                <a:solidFill>
                  <a:srgbClr val="989898"/>
                </a:solidFill>
              </a:defRPr>
            </a:lvl2pPr>
            <a:lvl3pPr indent="-228600" lvl="2" marL="1371600" algn="l">
              <a:lnSpc>
                <a:spcPct val="110000"/>
              </a:lnSpc>
              <a:spcBef>
                <a:spcPts val="0"/>
              </a:spcBef>
              <a:spcAft>
                <a:spcPts val="0"/>
              </a:spcAft>
              <a:buSzPts val="1800"/>
              <a:buNone/>
              <a:defRPr sz="1800">
                <a:solidFill>
                  <a:srgbClr val="989898"/>
                </a:solidFill>
              </a:defRPr>
            </a:lvl3pPr>
            <a:lvl4pPr indent="-228600" lvl="3" marL="1828800" algn="l">
              <a:lnSpc>
                <a:spcPct val="110000"/>
              </a:lnSpc>
              <a:spcBef>
                <a:spcPts val="2400"/>
              </a:spcBef>
              <a:spcAft>
                <a:spcPts val="0"/>
              </a:spcAft>
              <a:buClr>
                <a:srgbClr val="989898"/>
              </a:buClr>
              <a:buSzPts val="1600"/>
              <a:buNone/>
              <a:defRPr sz="1600">
                <a:solidFill>
                  <a:srgbClr val="989898"/>
                </a:solidFill>
              </a:defRPr>
            </a:lvl4pPr>
            <a:lvl5pPr indent="-228600" lvl="4" marL="2286000" algn="l">
              <a:lnSpc>
                <a:spcPct val="110000"/>
              </a:lnSpc>
              <a:spcBef>
                <a:spcPts val="1200"/>
              </a:spcBef>
              <a:spcAft>
                <a:spcPts val="0"/>
              </a:spcAft>
              <a:buClr>
                <a:srgbClr val="989898"/>
              </a:buClr>
              <a:buSzPts val="1600"/>
              <a:buNone/>
              <a:defRPr sz="1600">
                <a:solidFill>
                  <a:srgbClr val="989898"/>
                </a:solidFill>
              </a:defRPr>
            </a:lvl5pPr>
            <a:lvl6pPr indent="-228600" lvl="5" marL="2743200" algn="l">
              <a:lnSpc>
                <a:spcPct val="110000"/>
              </a:lnSpc>
              <a:spcBef>
                <a:spcPts val="1200"/>
              </a:spcBef>
              <a:spcAft>
                <a:spcPts val="0"/>
              </a:spcAft>
              <a:buClr>
                <a:srgbClr val="989898"/>
              </a:buClr>
              <a:buSzPts val="1600"/>
              <a:buNone/>
              <a:defRPr sz="1600">
                <a:solidFill>
                  <a:srgbClr val="989898"/>
                </a:solidFill>
              </a:defRPr>
            </a:lvl6pPr>
            <a:lvl7pPr indent="-228600" lvl="6" marL="3200400" algn="l">
              <a:lnSpc>
                <a:spcPct val="98000"/>
              </a:lnSpc>
              <a:spcBef>
                <a:spcPts val="1200"/>
              </a:spcBef>
              <a:spcAft>
                <a:spcPts val="0"/>
              </a:spcAft>
              <a:buClr>
                <a:srgbClr val="989898"/>
              </a:buClr>
              <a:buSzPts val="1600"/>
              <a:buNone/>
              <a:defRPr sz="1600">
                <a:solidFill>
                  <a:srgbClr val="989898"/>
                </a:solidFill>
              </a:defRPr>
            </a:lvl7pPr>
            <a:lvl8pPr indent="-228600" lvl="7" marL="3657600" algn="l">
              <a:lnSpc>
                <a:spcPct val="98000"/>
              </a:lnSpc>
              <a:spcBef>
                <a:spcPts val="1200"/>
              </a:spcBef>
              <a:spcAft>
                <a:spcPts val="0"/>
              </a:spcAft>
              <a:buClr>
                <a:srgbClr val="989898"/>
              </a:buClr>
              <a:buSzPts val="1600"/>
              <a:buNone/>
              <a:defRPr sz="1600">
                <a:solidFill>
                  <a:srgbClr val="989898"/>
                </a:solidFill>
              </a:defRPr>
            </a:lvl8pPr>
            <a:lvl9pPr indent="-228600" lvl="8" marL="4114800" algn="l">
              <a:lnSpc>
                <a:spcPct val="110000"/>
              </a:lnSpc>
              <a:spcBef>
                <a:spcPts val="600"/>
              </a:spcBef>
              <a:spcAft>
                <a:spcPts val="0"/>
              </a:spcAft>
              <a:buClr>
                <a:srgbClr val="989898"/>
              </a:buClr>
              <a:buSzPts val="1600"/>
              <a:buNone/>
              <a:defRPr sz="1600">
                <a:solidFill>
                  <a:srgbClr val="989898"/>
                </a:solidFill>
              </a:defRPr>
            </a:lvl9pPr>
          </a:lstStyle>
          <a:p/>
        </p:txBody>
      </p:sp>
      <p:sp>
        <p:nvSpPr>
          <p:cNvPr id="85" name="Google Shape;85;p9"/>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6D737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6D737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1" sz="1550">
                <a:solidFill>
                  <a:srgbClr val="6D7373"/>
                </a:solidFill>
                <a:latin typeface="Arial"/>
                <a:ea typeface="Arial"/>
                <a:cs typeface="Arial"/>
                <a:sym typeface="Arial"/>
              </a:defRPr>
            </a:lvl1pPr>
            <a:lvl2pPr indent="0" lvl="1" marL="0" algn="r">
              <a:spcBef>
                <a:spcPts val="0"/>
              </a:spcBef>
              <a:buNone/>
              <a:defRPr b="1" sz="1550">
                <a:solidFill>
                  <a:srgbClr val="6D7373"/>
                </a:solidFill>
                <a:latin typeface="Arial"/>
                <a:ea typeface="Arial"/>
                <a:cs typeface="Arial"/>
                <a:sym typeface="Arial"/>
              </a:defRPr>
            </a:lvl2pPr>
            <a:lvl3pPr indent="0" lvl="2" marL="0" algn="r">
              <a:spcBef>
                <a:spcPts val="0"/>
              </a:spcBef>
              <a:buNone/>
              <a:defRPr b="1" sz="1550">
                <a:solidFill>
                  <a:srgbClr val="6D7373"/>
                </a:solidFill>
                <a:latin typeface="Arial"/>
                <a:ea typeface="Arial"/>
                <a:cs typeface="Arial"/>
                <a:sym typeface="Arial"/>
              </a:defRPr>
            </a:lvl3pPr>
            <a:lvl4pPr indent="0" lvl="3" marL="0" algn="r">
              <a:spcBef>
                <a:spcPts val="0"/>
              </a:spcBef>
              <a:buNone/>
              <a:defRPr b="1" sz="1550">
                <a:solidFill>
                  <a:srgbClr val="6D7373"/>
                </a:solidFill>
                <a:latin typeface="Arial"/>
                <a:ea typeface="Arial"/>
                <a:cs typeface="Arial"/>
                <a:sym typeface="Arial"/>
              </a:defRPr>
            </a:lvl4pPr>
            <a:lvl5pPr indent="0" lvl="4" marL="0" algn="r">
              <a:spcBef>
                <a:spcPts val="0"/>
              </a:spcBef>
              <a:buNone/>
              <a:defRPr b="1" sz="1550">
                <a:solidFill>
                  <a:srgbClr val="6D7373"/>
                </a:solidFill>
                <a:latin typeface="Arial"/>
                <a:ea typeface="Arial"/>
                <a:cs typeface="Arial"/>
                <a:sym typeface="Arial"/>
              </a:defRPr>
            </a:lvl5pPr>
            <a:lvl6pPr indent="0" lvl="5" marL="0" algn="r">
              <a:spcBef>
                <a:spcPts val="0"/>
              </a:spcBef>
              <a:buNone/>
              <a:defRPr b="1" sz="1550">
                <a:solidFill>
                  <a:srgbClr val="6D7373"/>
                </a:solidFill>
                <a:latin typeface="Arial"/>
                <a:ea typeface="Arial"/>
                <a:cs typeface="Arial"/>
                <a:sym typeface="Arial"/>
              </a:defRPr>
            </a:lvl6pPr>
            <a:lvl7pPr indent="0" lvl="6" marL="0" algn="r">
              <a:spcBef>
                <a:spcPts val="0"/>
              </a:spcBef>
              <a:buNone/>
              <a:defRPr b="1" sz="1550">
                <a:solidFill>
                  <a:srgbClr val="6D7373"/>
                </a:solidFill>
                <a:latin typeface="Arial"/>
                <a:ea typeface="Arial"/>
                <a:cs typeface="Arial"/>
                <a:sym typeface="Arial"/>
              </a:defRPr>
            </a:lvl7pPr>
            <a:lvl8pPr indent="0" lvl="7" marL="0" algn="r">
              <a:spcBef>
                <a:spcPts val="0"/>
              </a:spcBef>
              <a:buNone/>
              <a:defRPr b="1" sz="1550">
                <a:solidFill>
                  <a:srgbClr val="6D7373"/>
                </a:solidFill>
                <a:latin typeface="Arial"/>
                <a:ea typeface="Arial"/>
                <a:cs typeface="Arial"/>
                <a:sym typeface="Arial"/>
              </a:defRPr>
            </a:lvl8pPr>
            <a:lvl9pPr indent="0" lvl="8" marL="0" algn="r">
              <a:spcBef>
                <a:spcPts val="0"/>
              </a:spcBef>
              <a:buNone/>
              <a:defRPr b="1" sz="1550">
                <a:solidFill>
                  <a:srgbClr val="6D737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folie weiß">
  <p:cSld name="Kapitelfolie weiß">
    <p:spTree>
      <p:nvGrpSpPr>
        <p:cNvPr id="88" name="Shape 88"/>
        <p:cNvGrpSpPr/>
        <p:nvPr/>
      </p:nvGrpSpPr>
      <p:grpSpPr>
        <a:xfrm>
          <a:off x="0" y="0"/>
          <a:ext cx="0" cy="0"/>
          <a:chOff x="0" y="0"/>
          <a:chExt cx="0" cy="0"/>
        </a:xfrm>
      </p:grpSpPr>
      <p:sp>
        <p:nvSpPr>
          <p:cNvPr id="89" name="Google Shape;89;p10"/>
          <p:cNvSpPr/>
          <p:nvPr/>
        </p:nvSpPr>
        <p:spPr>
          <a:xfrm>
            <a:off x="8202787" y="2802039"/>
            <a:ext cx="3989213" cy="4055962"/>
          </a:xfrm>
          <a:custGeom>
            <a:rect b="b" l="l" r="r" t="t"/>
            <a:pathLst>
              <a:path extrusionOk="0" h="4055962" w="3989213">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DEC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0"/>
          <p:cNvSpPr txBox="1"/>
          <p:nvPr>
            <p:ph type="title"/>
          </p:nvPr>
        </p:nvSpPr>
        <p:spPr>
          <a:xfrm>
            <a:off x="360000" y="2191181"/>
            <a:ext cx="9896808" cy="1406038"/>
          </a:xfrm>
          <a:prstGeom prst="rect">
            <a:avLst/>
          </a:prstGeom>
          <a:noFill/>
          <a:ln>
            <a:noFill/>
          </a:ln>
        </p:spPr>
        <p:txBody>
          <a:bodyPr anchorCtr="0" anchor="t" bIns="0" lIns="0" spcFirstLastPara="1" rIns="0" wrap="square" tIns="0">
            <a:noAutofit/>
          </a:bodyPr>
          <a:lstStyle>
            <a:lvl1pPr lvl="0" algn="l">
              <a:lnSpc>
                <a:spcPct val="98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txBox="1"/>
          <p:nvPr>
            <p:ph idx="1" type="body"/>
          </p:nvPr>
        </p:nvSpPr>
        <p:spPr>
          <a:xfrm>
            <a:off x="360000" y="3597219"/>
            <a:ext cx="4255132" cy="2622606"/>
          </a:xfrm>
          <a:prstGeom prst="rect">
            <a:avLst/>
          </a:prstGeom>
          <a:noFill/>
          <a:ln>
            <a:noFill/>
          </a:ln>
        </p:spPr>
        <p:txBody>
          <a:bodyPr anchorCtr="0" anchor="t" bIns="0" lIns="0" spcFirstLastPara="1" rIns="0" wrap="square" tIns="0">
            <a:noAutofit/>
          </a:bodyPr>
          <a:lstStyle>
            <a:lvl1pPr indent="-228600" lvl="0" marL="457200" algn="l">
              <a:lnSpc>
                <a:spcPct val="98000"/>
              </a:lnSpc>
              <a:spcBef>
                <a:spcPts val="0"/>
              </a:spcBef>
              <a:spcAft>
                <a:spcPts val="0"/>
              </a:spcAft>
              <a:buClr>
                <a:schemeClr val="accent1"/>
              </a:buClr>
              <a:buSzPts val="20000"/>
              <a:buNone/>
              <a:defRPr b="1" sz="20000">
                <a:solidFill>
                  <a:schemeClr val="accent1"/>
                </a:solidFill>
                <a:latin typeface="Arial"/>
                <a:ea typeface="Arial"/>
                <a:cs typeface="Arial"/>
                <a:sym typeface="Arial"/>
              </a:defRPr>
            </a:lvl1pPr>
            <a:lvl2pPr indent="-228600" lvl="1" marL="914400" algn="l">
              <a:lnSpc>
                <a:spcPct val="110000"/>
              </a:lnSpc>
              <a:spcBef>
                <a:spcPts val="1200"/>
              </a:spcBef>
              <a:spcAft>
                <a:spcPts val="0"/>
              </a:spcAft>
              <a:buSzPts val="2000"/>
              <a:buNone/>
              <a:defRPr sz="2000">
                <a:solidFill>
                  <a:srgbClr val="989898"/>
                </a:solidFill>
              </a:defRPr>
            </a:lvl2pPr>
            <a:lvl3pPr indent="-228600" lvl="2" marL="1371600" algn="l">
              <a:lnSpc>
                <a:spcPct val="110000"/>
              </a:lnSpc>
              <a:spcBef>
                <a:spcPts val="0"/>
              </a:spcBef>
              <a:spcAft>
                <a:spcPts val="0"/>
              </a:spcAft>
              <a:buSzPts val="1800"/>
              <a:buNone/>
              <a:defRPr sz="1800">
                <a:solidFill>
                  <a:srgbClr val="989898"/>
                </a:solidFill>
              </a:defRPr>
            </a:lvl3pPr>
            <a:lvl4pPr indent="-228600" lvl="3" marL="1828800" algn="l">
              <a:lnSpc>
                <a:spcPct val="110000"/>
              </a:lnSpc>
              <a:spcBef>
                <a:spcPts val="2400"/>
              </a:spcBef>
              <a:spcAft>
                <a:spcPts val="0"/>
              </a:spcAft>
              <a:buClr>
                <a:srgbClr val="989898"/>
              </a:buClr>
              <a:buSzPts val="1600"/>
              <a:buNone/>
              <a:defRPr sz="1600">
                <a:solidFill>
                  <a:srgbClr val="989898"/>
                </a:solidFill>
              </a:defRPr>
            </a:lvl4pPr>
            <a:lvl5pPr indent="-228600" lvl="4" marL="2286000" algn="l">
              <a:lnSpc>
                <a:spcPct val="110000"/>
              </a:lnSpc>
              <a:spcBef>
                <a:spcPts val="1200"/>
              </a:spcBef>
              <a:spcAft>
                <a:spcPts val="0"/>
              </a:spcAft>
              <a:buClr>
                <a:srgbClr val="989898"/>
              </a:buClr>
              <a:buSzPts val="1600"/>
              <a:buNone/>
              <a:defRPr sz="1600">
                <a:solidFill>
                  <a:srgbClr val="989898"/>
                </a:solidFill>
              </a:defRPr>
            </a:lvl5pPr>
            <a:lvl6pPr indent="-228600" lvl="5" marL="2743200" algn="l">
              <a:lnSpc>
                <a:spcPct val="110000"/>
              </a:lnSpc>
              <a:spcBef>
                <a:spcPts val="1200"/>
              </a:spcBef>
              <a:spcAft>
                <a:spcPts val="0"/>
              </a:spcAft>
              <a:buClr>
                <a:srgbClr val="989898"/>
              </a:buClr>
              <a:buSzPts val="1600"/>
              <a:buNone/>
              <a:defRPr sz="1600">
                <a:solidFill>
                  <a:srgbClr val="989898"/>
                </a:solidFill>
              </a:defRPr>
            </a:lvl6pPr>
            <a:lvl7pPr indent="-228600" lvl="6" marL="3200400" algn="l">
              <a:lnSpc>
                <a:spcPct val="98000"/>
              </a:lnSpc>
              <a:spcBef>
                <a:spcPts val="1200"/>
              </a:spcBef>
              <a:spcAft>
                <a:spcPts val="0"/>
              </a:spcAft>
              <a:buClr>
                <a:srgbClr val="989898"/>
              </a:buClr>
              <a:buSzPts val="1600"/>
              <a:buNone/>
              <a:defRPr sz="1600">
                <a:solidFill>
                  <a:srgbClr val="989898"/>
                </a:solidFill>
              </a:defRPr>
            </a:lvl7pPr>
            <a:lvl8pPr indent="-228600" lvl="7" marL="3657600" algn="l">
              <a:lnSpc>
                <a:spcPct val="98000"/>
              </a:lnSpc>
              <a:spcBef>
                <a:spcPts val="1200"/>
              </a:spcBef>
              <a:spcAft>
                <a:spcPts val="0"/>
              </a:spcAft>
              <a:buClr>
                <a:srgbClr val="989898"/>
              </a:buClr>
              <a:buSzPts val="1600"/>
              <a:buNone/>
              <a:defRPr sz="1600">
                <a:solidFill>
                  <a:srgbClr val="989898"/>
                </a:solidFill>
              </a:defRPr>
            </a:lvl8pPr>
            <a:lvl9pPr indent="-228600" lvl="8" marL="4114800" algn="l">
              <a:lnSpc>
                <a:spcPct val="110000"/>
              </a:lnSpc>
              <a:spcBef>
                <a:spcPts val="600"/>
              </a:spcBef>
              <a:spcAft>
                <a:spcPts val="0"/>
              </a:spcAft>
              <a:buClr>
                <a:srgbClr val="989898"/>
              </a:buClr>
              <a:buSzPts val="1600"/>
              <a:buNone/>
              <a:defRPr sz="1600">
                <a:solidFill>
                  <a:srgbClr val="989898"/>
                </a:solidFill>
              </a:defRPr>
            </a:lvl9pPr>
          </a:lstStyle>
          <a:p/>
        </p:txBody>
      </p:sp>
      <p:sp>
        <p:nvSpPr>
          <p:cNvPr id="92" name="Google Shape;92;p10"/>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6D737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6D737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1" sz="1550">
                <a:solidFill>
                  <a:srgbClr val="6D7373"/>
                </a:solidFill>
                <a:latin typeface="Arial"/>
                <a:ea typeface="Arial"/>
                <a:cs typeface="Arial"/>
                <a:sym typeface="Arial"/>
              </a:defRPr>
            </a:lvl1pPr>
            <a:lvl2pPr indent="0" lvl="1" marL="0" algn="r">
              <a:spcBef>
                <a:spcPts val="0"/>
              </a:spcBef>
              <a:buNone/>
              <a:defRPr b="1" sz="1550">
                <a:solidFill>
                  <a:srgbClr val="6D7373"/>
                </a:solidFill>
                <a:latin typeface="Arial"/>
                <a:ea typeface="Arial"/>
                <a:cs typeface="Arial"/>
                <a:sym typeface="Arial"/>
              </a:defRPr>
            </a:lvl2pPr>
            <a:lvl3pPr indent="0" lvl="2" marL="0" algn="r">
              <a:spcBef>
                <a:spcPts val="0"/>
              </a:spcBef>
              <a:buNone/>
              <a:defRPr b="1" sz="1550">
                <a:solidFill>
                  <a:srgbClr val="6D7373"/>
                </a:solidFill>
                <a:latin typeface="Arial"/>
                <a:ea typeface="Arial"/>
                <a:cs typeface="Arial"/>
                <a:sym typeface="Arial"/>
              </a:defRPr>
            </a:lvl3pPr>
            <a:lvl4pPr indent="0" lvl="3" marL="0" algn="r">
              <a:spcBef>
                <a:spcPts val="0"/>
              </a:spcBef>
              <a:buNone/>
              <a:defRPr b="1" sz="1550">
                <a:solidFill>
                  <a:srgbClr val="6D7373"/>
                </a:solidFill>
                <a:latin typeface="Arial"/>
                <a:ea typeface="Arial"/>
                <a:cs typeface="Arial"/>
                <a:sym typeface="Arial"/>
              </a:defRPr>
            </a:lvl4pPr>
            <a:lvl5pPr indent="0" lvl="4" marL="0" algn="r">
              <a:spcBef>
                <a:spcPts val="0"/>
              </a:spcBef>
              <a:buNone/>
              <a:defRPr b="1" sz="1550">
                <a:solidFill>
                  <a:srgbClr val="6D7373"/>
                </a:solidFill>
                <a:latin typeface="Arial"/>
                <a:ea typeface="Arial"/>
                <a:cs typeface="Arial"/>
                <a:sym typeface="Arial"/>
              </a:defRPr>
            </a:lvl5pPr>
            <a:lvl6pPr indent="0" lvl="5" marL="0" algn="r">
              <a:spcBef>
                <a:spcPts val="0"/>
              </a:spcBef>
              <a:buNone/>
              <a:defRPr b="1" sz="1550">
                <a:solidFill>
                  <a:srgbClr val="6D7373"/>
                </a:solidFill>
                <a:latin typeface="Arial"/>
                <a:ea typeface="Arial"/>
                <a:cs typeface="Arial"/>
                <a:sym typeface="Arial"/>
              </a:defRPr>
            </a:lvl6pPr>
            <a:lvl7pPr indent="0" lvl="6" marL="0" algn="r">
              <a:spcBef>
                <a:spcPts val="0"/>
              </a:spcBef>
              <a:buNone/>
              <a:defRPr b="1" sz="1550">
                <a:solidFill>
                  <a:srgbClr val="6D7373"/>
                </a:solidFill>
                <a:latin typeface="Arial"/>
                <a:ea typeface="Arial"/>
                <a:cs typeface="Arial"/>
                <a:sym typeface="Arial"/>
              </a:defRPr>
            </a:lvl7pPr>
            <a:lvl8pPr indent="0" lvl="7" marL="0" algn="r">
              <a:spcBef>
                <a:spcPts val="0"/>
              </a:spcBef>
              <a:buNone/>
              <a:defRPr b="1" sz="1550">
                <a:solidFill>
                  <a:srgbClr val="6D7373"/>
                </a:solidFill>
                <a:latin typeface="Arial"/>
                <a:ea typeface="Arial"/>
                <a:cs typeface="Arial"/>
                <a:sym typeface="Arial"/>
              </a:defRPr>
            </a:lvl8pPr>
            <a:lvl9pPr indent="0" lvl="8" marL="0" algn="r">
              <a:spcBef>
                <a:spcPts val="0"/>
              </a:spcBef>
              <a:buNone/>
              <a:defRPr b="1" sz="1550">
                <a:solidFill>
                  <a:srgbClr val="6D737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146737" y="6364924"/>
            <a:ext cx="680085" cy="365125"/>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1550" u="none" cap="none" strike="noStrike">
                <a:solidFill>
                  <a:srgbClr val="6D7373"/>
                </a:solidFill>
                <a:latin typeface="Arial"/>
                <a:ea typeface="Arial"/>
                <a:cs typeface="Arial"/>
                <a:sym typeface="Arial"/>
              </a:defRPr>
            </a:lvl1pPr>
            <a:lvl2pPr indent="0" lvl="1" marL="0" marR="0" rtl="0" algn="r">
              <a:spcBef>
                <a:spcPts val="0"/>
              </a:spcBef>
              <a:buNone/>
              <a:defRPr b="1" i="0" sz="1550" u="none" cap="none" strike="noStrike">
                <a:solidFill>
                  <a:srgbClr val="6D7373"/>
                </a:solidFill>
                <a:latin typeface="Arial"/>
                <a:ea typeface="Arial"/>
                <a:cs typeface="Arial"/>
                <a:sym typeface="Arial"/>
              </a:defRPr>
            </a:lvl2pPr>
            <a:lvl3pPr indent="0" lvl="2" marL="0" marR="0" rtl="0" algn="r">
              <a:spcBef>
                <a:spcPts val="0"/>
              </a:spcBef>
              <a:buNone/>
              <a:defRPr b="1" i="0" sz="1550" u="none" cap="none" strike="noStrike">
                <a:solidFill>
                  <a:srgbClr val="6D7373"/>
                </a:solidFill>
                <a:latin typeface="Arial"/>
                <a:ea typeface="Arial"/>
                <a:cs typeface="Arial"/>
                <a:sym typeface="Arial"/>
              </a:defRPr>
            </a:lvl3pPr>
            <a:lvl4pPr indent="0" lvl="3" marL="0" marR="0" rtl="0" algn="r">
              <a:spcBef>
                <a:spcPts val="0"/>
              </a:spcBef>
              <a:buNone/>
              <a:defRPr b="1" i="0" sz="1550" u="none" cap="none" strike="noStrike">
                <a:solidFill>
                  <a:srgbClr val="6D7373"/>
                </a:solidFill>
                <a:latin typeface="Arial"/>
                <a:ea typeface="Arial"/>
                <a:cs typeface="Arial"/>
                <a:sym typeface="Arial"/>
              </a:defRPr>
            </a:lvl4pPr>
            <a:lvl5pPr indent="0" lvl="4" marL="0" marR="0" rtl="0" algn="r">
              <a:spcBef>
                <a:spcPts val="0"/>
              </a:spcBef>
              <a:buNone/>
              <a:defRPr b="1" i="0" sz="1550" u="none" cap="none" strike="noStrike">
                <a:solidFill>
                  <a:srgbClr val="6D7373"/>
                </a:solidFill>
                <a:latin typeface="Arial"/>
                <a:ea typeface="Arial"/>
                <a:cs typeface="Arial"/>
                <a:sym typeface="Arial"/>
              </a:defRPr>
            </a:lvl5pPr>
            <a:lvl6pPr indent="0" lvl="5" marL="0" marR="0" rtl="0" algn="r">
              <a:spcBef>
                <a:spcPts val="0"/>
              </a:spcBef>
              <a:buNone/>
              <a:defRPr b="1" i="0" sz="1550" u="none" cap="none" strike="noStrike">
                <a:solidFill>
                  <a:srgbClr val="6D7373"/>
                </a:solidFill>
                <a:latin typeface="Arial"/>
                <a:ea typeface="Arial"/>
                <a:cs typeface="Arial"/>
                <a:sym typeface="Arial"/>
              </a:defRPr>
            </a:lvl6pPr>
            <a:lvl7pPr indent="0" lvl="6" marL="0" marR="0" rtl="0" algn="r">
              <a:spcBef>
                <a:spcPts val="0"/>
              </a:spcBef>
              <a:buNone/>
              <a:defRPr b="1" i="0" sz="1550" u="none" cap="none" strike="noStrike">
                <a:solidFill>
                  <a:srgbClr val="6D7373"/>
                </a:solidFill>
                <a:latin typeface="Arial"/>
                <a:ea typeface="Arial"/>
                <a:cs typeface="Arial"/>
                <a:sym typeface="Arial"/>
              </a:defRPr>
            </a:lvl7pPr>
            <a:lvl8pPr indent="0" lvl="7" marL="0" marR="0" rtl="0" algn="r">
              <a:spcBef>
                <a:spcPts val="0"/>
              </a:spcBef>
              <a:buNone/>
              <a:defRPr b="1" i="0" sz="1550" u="none" cap="none" strike="noStrike">
                <a:solidFill>
                  <a:srgbClr val="6D7373"/>
                </a:solidFill>
                <a:latin typeface="Arial"/>
                <a:ea typeface="Arial"/>
                <a:cs typeface="Arial"/>
                <a:sym typeface="Arial"/>
              </a:defRPr>
            </a:lvl8pPr>
            <a:lvl9pPr indent="0" lvl="8" marL="0" marR="0" rtl="0" algn="r">
              <a:spcBef>
                <a:spcPts val="0"/>
              </a:spcBef>
              <a:buNone/>
              <a:defRPr b="1" i="0" sz="1550" u="none" cap="none" strike="noStrike">
                <a:solidFill>
                  <a:srgbClr val="6D737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11" name="Google Shape;11;p1"/>
          <p:cNvSpPr txBox="1"/>
          <p:nvPr>
            <p:ph idx="10" type="dt"/>
          </p:nvPr>
        </p:nvSpPr>
        <p:spPr>
          <a:xfrm>
            <a:off x="367645" y="6356350"/>
            <a:ext cx="874559" cy="36512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1" i="0" sz="900" u="none" cap="none" strike="noStrike">
                <a:solidFill>
                  <a:srgbClr val="6D7373"/>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1319842" y="6356350"/>
            <a:ext cx="6495690" cy="36512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1" i="0" sz="900" u="none" cap="none" strike="noStrike">
                <a:solidFill>
                  <a:srgbClr val="6D7373"/>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 type="body"/>
          </p:nvPr>
        </p:nvSpPr>
        <p:spPr>
          <a:xfrm>
            <a:off x="359400" y="1728000"/>
            <a:ext cx="9157663" cy="4230000"/>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12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12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10000"/>
              </a:lnSpc>
              <a:spcBef>
                <a:spcPts val="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10000"/>
              </a:lnSpc>
              <a:spcBef>
                <a:spcPts val="2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4pPr>
            <a:lvl5pPr indent="-228600" lvl="4" marL="2286000" marR="0" rtl="0" algn="l">
              <a:lnSpc>
                <a:spcPct val="110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228600" lvl="5" marL="2743200" marR="0" rtl="0" algn="l">
              <a:lnSpc>
                <a:spcPct val="110000"/>
              </a:lnSpc>
              <a:spcBef>
                <a:spcPts val="12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indent="-228600" lvl="6" marL="3200400" marR="0" rtl="0" algn="l">
              <a:lnSpc>
                <a:spcPct val="98000"/>
              </a:lnSpc>
              <a:spcBef>
                <a:spcPts val="120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indent="-228600" lvl="7" marL="3657600" marR="0" rtl="0" algn="l">
              <a:lnSpc>
                <a:spcPct val="98000"/>
              </a:lnSpc>
              <a:spcBef>
                <a:spcPts val="12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228600" lvl="8" marL="4114800"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4" name="Google Shape;14;p1"/>
          <p:cNvSpPr txBox="1"/>
          <p:nvPr>
            <p:ph type="title"/>
          </p:nvPr>
        </p:nvSpPr>
        <p:spPr>
          <a:xfrm>
            <a:off x="360000" y="358969"/>
            <a:ext cx="9157663" cy="835093"/>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p:nvPr/>
        </p:nvSpPr>
        <p:spPr>
          <a:xfrm>
            <a:off x="10878555" y="361156"/>
            <a:ext cx="948335" cy="733815"/>
          </a:xfrm>
          <a:custGeom>
            <a:rect b="b" l="l" r="r" t="t"/>
            <a:pathLst>
              <a:path extrusionOk="0" h="733815" w="94833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F26B43"/>
          </p15:clr>
        </p15:guide>
        <p15:guide id="2" pos="7680">
          <p15:clr>
            <a:srgbClr val="F26B43"/>
          </p15:clr>
        </p15:guide>
        <p15:guide id="3" pos="226">
          <p15:clr>
            <a:srgbClr val="F26B43"/>
          </p15:clr>
        </p15:guide>
        <p15:guide id="4" pos="7453">
          <p15:clr>
            <a:srgbClr val="F26B43"/>
          </p15:clr>
        </p15:guide>
        <p15:guide id="5" orient="horz">
          <p15:clr>
            <a:srgbClr val="F26B43"/>
          </p15:clr>
        </p15:guide>
        <p15:guide id="6" orient="horz" pos="4320">
          <p15:clr>
            <a:srgbClr val="F26B43"/>
          </p15:clr>
        </p15:guide>
        <p15:guide id="7" orient="horz" pos="1088">
          <p15:clr>
            <a:srgbClr val="F26B43"/>
          </p15:clr>
        </p15:guide>
        <p15:guide id="8" orient="horz" pos="3753">
          <p15:clr>
            <a:srgbClr val="F26B43"/>
          </p15:clr>
        </p15:guide>
        <p15:guide id="9" orient="horz" pos="690">
          <p15:clr>
            <a:srgbClr val="F26B43"/>
          </p15:clr>
        </p15:guide>
        <p15:guide id="10" pos="599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drive.google.com/file/d/1xCoBuxHXJNQl_zIvC4Mp9o9Mn6zo99s4/view" TargetMode="Externa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58775" y="2370481"/>
            <a:ext cx="9896700" cy="14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sz="5600"/>
              <a:t>Python Final Project </a:t>
            </a:r>
            <a:endParaRPr sz="5600"/>
          </a:p>
        </p:txBody>
      </p:sp>
      <p:sp>
        <p:nvSpPr>
          <p:cNvPr id="195" name="Google Shape;195;p25"/>
          <p:cNvSpPr txBox="1"/>
          <p:nvPr/>
        </p:nvSpPr>
        <p:spPr>
          <a:xfrm>
            <a:off x="134425" y="5693300"/>
            <a:ext cx="4736400" cy="9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2300">
                <a:solidFill>
                  <a:schemeClr val="lt1"/>
                </a:solidFill>
              </a:rPr>
              <a:t>Team 3</a:t>
            </a:r>
            <a:br>
              <a:rPr lang="de-DE" sz="2100">
                <a:solidFill>
                  <a:schemeClr val="lt1"/>
                </a:solidFill>
              </a:rPr>
            </a:br>
            <a:r>
              <a:rPr lang="de-DE" sz="2100">
                <a:solidFill>
                  <a:schemeClr val="lt1"/>
                </a:solidFill>
              </a:rPr>
              <a:t>Eshitha, Paramesh, Nidhi and Sharon </a:t>
            </a:r>
            <a:endParaRPr sz="2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360000" y="358969"/>
            <a:ext cx="91578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Challenges Faced </a:t>
            </a:r>
            <a:endParaRPr sz="3800"/>
          </a:p>
        </p:txBody>
      </p:sp>
      <p:sp>
        <p:nvSpPr>
          <p:cNvPr id="289" name="Google Shape;289;p34"/>
          <p:cNvSpPr txBox="1"/>
          <p:nvPr>
            <p:ph idx="1" type="body"/>
          </p:nvPr>
        </p:nvSpPr>
        <p:spPr>
          <a:xfrm>
            <a:off x="927150" y="2134925"/>
            <a:ext cx="9158400" cy="4230000"/>
          </a:xfrm>
          <a:prstGeom prst="rect">
            <a:avLst/>
          </a:prstGeom>
        </p:spPr>
        <p:txBody>
          <a:bodyPr anchorCtr="0" anchor="t" bIns="0" lIns="0" spcFirstLastPara="1" rIns="0" wrap="square" tIns="0">
            <a:noAutofit/>
          </a:bodyPr>
          <a:lstStyle/>
          <a:p>
            <a:pPr indent="-368300" lvl="0" marL="457200" rtl="0" algn="l">
              <a:spcBef>
                <a:spcPts val="1200"/>
              </a:spcBef>
              <a:spcAft>
                <a:spcPts val="0"/>
              </a:spcAft>
              <a:buSzPts val="2200"/>
              <a:buChar char="-"/>
            </a:pPr>
            <a:r>
              <a:rPr lang="de-DE" sz="2200"/>
              <a:t>Scraping certain </a:t>
            </a:r>
            <a:r>
              <a:rPr lang="de-DE" sz="2200"/>
              <a:t>datasource</a:t>
            </a:r>
            <a:r>
              <a:rPr lang="de-DE" sz="2200"/>
              <a:t> due to API limitations.</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de-DE" sz="2200"/>
              <a:t>Lack of skills.</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de-DE" sz="2200"/>
              <a:t>Time management.</a:t>
            </a:r>
            <a:endParaRPr sz="2200"/>
          </a:p>
          <a:p>
            <a:pPr indent="0" lvl="0" marL="457200" rtl="0" algn="l">
              <a:spcBef>
                <a:spcPts val="1200"/>
              </a:spcBef>
              <a:spcAft>
                <a:spcPts val="0"/>
              </a:spcAft>
              <a:buNone/>
            </a:pPr>
            <a:r>
              <a:t/>
            </a:r>
            <a:endParaRPr/>
          </a:p>
        </p:txBody>
      </p:sp>
      <p:sp>
        <p:nvSpPr>
          <p:cNvPr id="290" name="Google Shape;290;p34"/>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DE"/>
              <a:t>‹#›</a:t>
            </a:fld>
            <a:endParaRPr/>
          </a:p>
        </p:txBody>
      </p:sp>
      <p:pic>
        <p:nvPicPr>
          <p:cNvPr id="291" name="Google Shape;291;p34"/>
          <p:cNvPicPr preferRelativeResize="0"/>
          <p:nvPr/>
        </p:nvPicPr>
        <p:blipFill>
          <a:blip r:embed="rId3">
            <a:alphaModFix/>
          </a:blip>
          <a:stretch>
            <a:fillRect/>
          </a:stretch>
        </p:blipFill>
        <p:spPr>
          <a:xfrm>
            <a:off x="7369225" y="3429000"/>
            <a:ext cx="3008650" cy="300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360000" y="358975"/>
            <a:ext cx="100584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Improvements &amp; Future Implementations</a:t>
            </a:r>
            <a:endParaRPr sz="3800"/>
          </a:p>
        </p:txBody>
      </p:sp>
      <p:sp>
        <p:nvSpPr>
          <p:cNvPr id="298" name="Google Shape;298;p35"/>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299" name="Google Shape;299;p35"/>
          <p:cNvSpPr txBox="1"/>
          <p:nvPr/>
        </p:nvSpPr>
        <p:spPr>
          <a:xfrm>
            <a:off x="811175" y="1942325"/>
            <a:ext cx="8187900" cy="442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de-DE" sz="2200"/>
              <a:t>Scrape other sites that contain more user </a:t>
            </a:r>
            <a:r>
              <a:rPr lang="de-DE" sz="2200"/>
              <a:t>information</a:t>
            </a:r>
            <a:r>
              <a:rPr lang="de-DE" sz="2200"/>
              <a:t> like Linkedin to make selection based on skills and experience. </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de-DE" sz="2200"/>
              <a:t>Have a more </a:t>
            </a:r>
            <a:r>
              <a:rPr lang="de-DE" sz="2200"/>
              <a:t>interactive</a:t>
            </a:r>
            <a:r>
              <a:rPr lang="de-DE" sz="2200"/>
              <a:t> and better UX design implemented. </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de-DE" sz="2200"/>
              <a:t>Include a dashboard for </a:t>
            </a:r>
            <a:r>
              <a:rPr lang="de-DE" sz="2200"/>
              <a:t>recruiting</a:t>
            </a:r>
            <a:r>
              <a:rPr lang="de-DE" sz="2200"/>
              <a:t> managers to view answers and make more accurate decisions.</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de-DE" sz="2200"/>
              <a:t>Every coding test should be different and unique for every selected candidate.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457200" rtl="0" algn="l">
              <a:spcBef>
                <a:spcPts val="0"/>
              </a:spcBef>
              <a:spcAft>
                <a:spcPts val="0"/>
              </a:spcAft>
              <a:buNone/>
            </a:pPr>
            <a:r>
              <a:t/>
            </a:r>
            <a:endParaRPr sz="2200"/>
          </a:p>
        </p:txBody>
      </p:sp>
      <p:pic>
        <p:nvPicPr>
          <p:cNvPr id="300" name="Google Shape;300;p35"/>
          <p:cNvPicPr preferRelativeResize="0"/>
          <p:nvPr/>
        </p:nvPicPr>
        <p:blipFill>
          <a:blip r:embed="rId3">
            <a:alphaModFix/>
          </a:blip>
          <a:stretch>
            <a:fillRect/>
          </a:stretch>
        </p:blipFill>
        <p:spPr>
          <a:xfrm>
            <a:off x="8999075" y="2335475"/>
            <a:ext cx="2888125" cy="288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202" name="Google Shape;202;p26"/>
          <p:cNvSpPr txBox="1"/>
          <p:nvPr>
            <p:ph idx="5" type="body"/>
          </p:nvPr>
        </p:nvSpPr>
        <p:spPr>
          <a:xfrm>
            <a:off x="6773464" y="3991626"/>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Improvements </a:t>
            </a:r>
            <a:endParaRPr/>
          </a:p>
          <a:p>
            <a:pPr indent="0" lvl="0" marL="0" rtl="0" algn="l">
              <a:spcBef>
                <a:spcPts val="0"/>
              </a:spcBef>
              <a:spcAft>
                <a:spcPts val="0"/>
              </a:spcAft>
              <a:buNone/>
            </a:pPr>
            <a:r>
              <a:t/>
            </a:r>
            <a:endParaRPr/>
          </a:p>
        </p:txBody>
      </p:sp>
      <p:sp>
        <p:nvSpPr>
          <p:cNvPr id="203" name="Google Shape;203;p26"/>
          <p:cNvSpPr txBox="1"/>
          <p:nvPr>
            <p:ph idx="6" type="body"/>
          </p:nvPr>
        </p:nvSpPr>
        <p:spPr>
          <a:xfrm>
            <a:off x="6276000" y="3991626"/>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08</a:t>
            </a:r>
            <a:endParaRPr/>
          </a:p>
        </p:txBody>
      </p:sp>
      <p:sp>
        <p:nvSpPr>
          <p:cNvPr id="204" name="Google Shape;204;p26"/>
          <p:cNvSpPr txBox="1"/>
          <p:nvPr>
            <p:ph idx="7" type="body"/>
          </p:nvPr>
        </p:nvSpPr>
        <p:spPr>
          <a:xfrm>
            <a:off x="6773464" y="3210088"/>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hlink"/>
              </a:buClr>
              <a:buSzPts val="1100"/>
              <a:buFont typeface="Arial"/>
              <a:buNone/>
            </a:pPr>
            <a:r>
              <a:rPr lang="de-DE"/>
              <a:t>Challenges faced</a:t>
            </a:r>
            <a:endParaRPr/>
          </a:p>
        </p:txBody>
      </p:sp>
      <p:sp>
        <p:nvSpPr>
          <p:cNvPr id="205" name="Google Shape;205;p26"/>
          <p:cNvSpPr txBox="1"/>
          <p:nvPr>
            <p:ph idx="8" type="body"/>
          </p:nvPr>
        </p:nvSpPr>
        <p:spPr>
          <a:xfrm>
            <a:off x="6276000" y="3210088"/>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07</a:t>
            </a:r>
            <a:endParaRPr/>
          </a:p>
        </p:txBody>
      </p:sp>
      <p:sp>
        <p:nvSpPr>
          <p:cNvPr id="206" name="Google Shape;206;p26"/>
          <p:cNvSpPr txBox="1"/>
          <p:nvPr>
            <p:ph idx="9" type="body"/>
          </p:nvPr>
        </p:nvSpPr>
        <p:spPr>
          <a:xfrm>
            <a:off x="6773464" y="2428525"/>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hlink"/>
              </a:buClr>
              <a:buSzPts val="1100"/>
              <a:buFont typeface="Arial"/>
              <a:buNone/>
            </a:pPr>
            <a:r>
              <a:rPr lang="de-DE"/>
              <a:t>Video &amp; Code Demo </a:t>
            </a:r>
            <a:endParaRPr/>
          </a:p>
        </p:txBody>
      </p:sp>
      <p:sp>
        <p:nvSpPr>
          <p:cNvPr id="207" name="Google Shape;207;p26"/>
          <p:cNvSpPr txBox="1"/>
          <p:nvPr>
            <p:ph idx="13" type="body"/>
          </p:nvPr>
        </p:nvSpPr>
        <p:spPr>
          <a:xfrm>
            <a:off x="6276000" y="2428525"/>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06</a:t>
            </a:r>
            <a:endParaRPr/>
          </a:p>
        </p:txBody>
      </p:sp>
      <p:sp>
        <p:nvSpPr>
          <p:cNvPr id="208" name="Google Shape;208;p26"/>
          <p:cNvSpPr txBox="1"/>
          <p:nvPr>
            <p:ph idx="14" type="body"/>
          </p:nvPr>
        </p:nvSpPr>
        <p:spPr>
          <a:xfrm>
            <a:off x="6826742" y="1646951"/>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ML Algorithms used </a:t>
            </a:r>
            <a:endParaRPr/>
          </a:p>
          <a:p>
            <a:pPr indent="0" lvl="0" marL="0" rtl="0" algn="l">
              <a:spcBef>
                <a:spcPts val="0"/>
              </a:spcBef>
              <a:spcAft>
                <a:spcPts val="0"/>
              </a:spcAft>
              <a:buNone/>
            </a:pPr>
            <a:r>
              <a:t/>
            </a:r>
            <a:endParaRPr/>
          </a:p>
        </p:txBody>
      </p:sp>
      <p:sp>
        <p:nvSpPr>
          <p:cNvPr id="209" name="Google Shape;209;p26"/>
          <p:cNvSpPr txBox="1"/>
          <p:nvPr>
            <p:ph idx="15" type="body"/>
          </p:nvPr>
        </p:nvSpPr>
        <p:spPr>
          <a:xfrm>
            <a:off x="6276000" y="1646951"/>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a:t>
            </a:r>
            <a:r>
              <a:rPr lang="de-DE"/>
              <a:t>5</a:t>
            </a:r>
            <a:endParaRPr/>
          </a:p>
        </p:txBody>
      </p:sp>
      <p:sp>
        <p:nvSpPr>
          <p:cNvPr id="210" name="Google Shape;210;p26"/>
          <p:cNvSpPr txBox="1"/>
          <p:nvPr>
            <p:ph idx="16" type="body"/>
          </p:nvPr>
        </p:nvSpPr>
        <p:spPr>
          <a:xfrm>
            <a:off x="862642" y="4072689"/>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hlink"/>
              </a:buClr>
              <a:buSzPts val="1100"/>
              <a:buFont typeface="Arial"/>
              <a:buNone/>
            </a:pPr>
            <a:r>
              <a:rPr lang="de-DE"/>
              <a:t>Database</a:t>
            </a:r>
            <a:endParaRPr/>
          </a:p>
          <a:p>
            <a:pPr indent="0" lvl="0" marL="0" rtl="0" algn="l">
              <a:spcBef>
                <a:spcPts val="0"/>
              </a:spcBef>
              <a:spcAft>
                <a:spcPts val="0"/>
              </a:spcAft>
              <a:buNone/>
            </a:pPr>
            <a:r>
              <a:t/>
            </a:r>
            <a:endParaRPr/>
          </a:p>
        </p:txBody>
      </p:sp>
      <p:sp>
        <p:nvSpPr>
          <p:cNvPr id="211" name="Google Shape;211;p26"/>
          <p:cNvSpPr txBox="1"/>
          <p:nvPr>
            <p:ph idx="17" type="body"/>
          </p:nvPr>
        </p:nvSpPr>
        <p:spPr>
          <a:xfrm>
            <a:off x="359400" y="4072689"/>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a:t>
            </a:r>
            <a:r>
              <a:rPr lang="de-DE"/>
              <a:t>4</a:t>
            </a:r>
            <a:endParaRPr/>
          </a:p>
        </p:txBody>
      </p:sp>
      <p:sp>
        <p:nvSpPr>
          <p:cNvPr id="212" name="Google Shape;212;p26"/>
          <p:cNvSpPr txBox="1"/>
          <p:nvPr>
            <p:ph idx="18" type="body"/>
          </p:nvPr>
        </p:nvSpPr>
        <p:spPr>
          <a:xfrm>
            <a:off x="862642" y="3291126"/>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hlink"/>
              </a:buClr>
              <a:buSzPts val="1100"/>
              <a:buFont typeface="Arial"/>
              <a:buNone/>
            </a:pPr>
            <a:r>
              <a:rPr lang="de-DE"/>
              <a:t>Data Points and Feature Selection</a:t>
            </a:r>
            <a:endParaRPr/>
          </a:p>
        </p:txBody>
      </p:sp>
      <p:sp>
        <p:nvSpPr>
          <p:cNvPr id="213" name="Google Shape;213;p26"/>
          <p:cNvSpPr txBox="1"/>
          <p:nvPr>
            <p:ph idx="19" type="body"/>
          </p:nvPr>
        </p:nvSpPr>
        <p:spPr>
          <a:xfrm>
            <a:off x="359400" y="3291126"/>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a:t>
            </a:r>
            <a:r>
              <a:rPr lang="de-DE"/>
              <a:t>3</a:t>
            </a:r>
            <a:endParaRPr/>
          </a:p>
        </p:txBody>
      </p:sp>
      <p:sp>
        <p:nvSpPr>
          <p:cNvPr id="214" name="Google Shape;214;p26"/>
          <p:cNvSpPr txBox="1"/>
          <p:nvPr>
            <p:ph idx="20" type="body"/>
          </p:nvPr>
        </p:nvSpPr>
        <p:spPr>
          <a:xfrm>
            <a:off x="862642" y="2509563"/>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hlink"/>
              </a:buClr>
              <a:buSzPts val="1100"/>
              <a:buFont typeface="Arial"/>
              <a:buNone/>
            </a:pPr>
            <a:r>
              <a:rPr lang="de-DE"/>
              <a:t>Project Pipeline</a:t>
            </a:r>
            <a:endParaRPr/>
          </a:p>
          <a:p>
            <a:pPr indent="0" lvl="0" marL="0" rtl="0" algn="l">
              <a:spcBef>
                <a:spcPts val="0"/>
              </a:spcBef>
              <a:spcAft>
                <a:spcPts val="0"/>
              </a:spcAft>
              <a:buNone/>
            </a:pPr>
            <a:r>
              <a:t/>
            </a:r>
            <a:endParaRPr/>
          </a:p>
        </p:txBody>
      </p:sp>
      <p:sp>
        <p:nvSpPr>
          <p:cNvPr id="215" name="Google Shape;215;p26"/>
          <p:cNvSpPr txBox="1"/>
          <p:nvPr>
            <p:ph idx="21" type="body"/>
          </p:nvPr>
        </p:nvSpPr>
        <p:spPr>
          <a:xfrm>
            <a:off x="359400" y="2509563"/>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02</a:t>
            </a:r>
            <a:endParaRPr/>
          </a:p>
        </p:txBody>
      </p:sp>
      <p:sp>
        <p:nvSpPr>
          <p:cNvPr id="216" name="Google Shape;216;p26"/>
          <p:cNvSpPr txBox="1"/>
          <p:nvPr>
            <p:ph idx="22" type="body"/>
          </p:nvPr>
        </p:nvSpPr>
        <p:spPr>
          <a:xfrm>
            <a:off x="862642" y="1728025"/>
            <a:ext cx="50535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Introduction</a:t>
            </a:r>
            <a:endParaRPr/>
          </a:p>
        </p:txBody>
      </p:sp>
      <p:sp>
        <p:nvSpPr>
          <p:cNvPr id="217" name="Google Shape;217;p26"/>
          <p:cNvSpPr txBox="1"/>
          <p:nvPr>
            <p:ph idx="23" type="body"/>
          </p:nvPr>
        </p:nvSpPr>
        <p:spPr>
          <a:xfrm>
            <a:off x="359400" y="1728000"/>
            <a:ext cx="425700" cy="70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01</a:t>
            </a:r>
            <a:endParaRPr/>
          </a:p>
        </p:txBody>
      </p:sp>
      <p:sp>
        <p:nvSpPr>
          <p:cNvPr id="218" name="Google Shape;218;p26"/>
          <p:cNvSpPr txBox="1"/>
          <p:nvPr>
            <p:ph type="title"/>
          </p:nvPr>
        </p:nvSpPr>
        <p:spPr>
          <a:xfrm>
            <a:off x="360000" y="358969"/>
            <a:ext cx="91578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Table of Contents </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479524" y="344044"/>
            <a:ext cx="91584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Introduction </a:t>
            </a:r>
            <a:endParaRPr sz="3800"/>
          </a:p>
        </p:txBody>
      </p:sp>
      <p:sp>
        <p:nvSpPr>
          <p:cNvPr id="225" name="Google Shape;225;p27"/>
          <p:cNvSpPr txBox="1"/>
          <p:nvPr>
            <p:ph idx="1" type="body"/>
          </p:nvPr>
        </p:nvSpPr>
        <p:spPr>
          <a:xfrm>
            <a:off x="542250" y="2209625"/>
            <a:ext cx="7814400" cy="42300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b="1" lang="de-DE" sz="2500"/>
              <a:t>Doodle</a:t>
            </a:r>
            <a:r>
              <a:rPr lang="de-DE" sz="2500"/>
              <a:t>, a global software company, is dedicated to innovation and excellence. Now they are trying to transform Talent Acquisition.</a:t>
            </a:r>
            <a:endParaRPr sz="2500"/>
          </a:p>
          <a:p>
            <a:pPr indent="0" lvl="0" marL="0" rtl="0" algn="l">
              <a:spcBef>
                <a:spcPts val="1200"/>
              </a:spcBef>
              <a:spcAft>
                <a:spcPts val="0"/>
              </a:spcAft>
              <a:buNone/>
            </a:pPr>
            <a:r>
              <a:t/>
            </a:r>
            <a:endParaRPr b="1" sz="2500"/>
          </a:p>
          <a:p>
            <a:pPr indent="0" lvl="0" marL="0" rtl="0" algn="l">
              <a:spcBef>
                <a:spcPts val="1200"/>
              </a:spcBef>
              <a:spcAft>
                <a:spcPts val="0"/>
              </a:spcAft>
              <a:buClr>
                <a:schemeClr val="hlink"/>
              </a:buClr>
              <a:buSzPts val="1100"/>
              <a:buFont typeface="Arial"/>
              <a:buNone/>
            </a:pPr>
            <a:r>
              <a:rPr b="1" lang="de-DE" sz="2500"/>
              <a:t>The Objective</a:t>
            </a:r>
            <a:r>
              <a:rPr lang="de-DE" sz="2500"/>
              <a:t>: To to automate our candidate selection process, making it both efficient and discreet, while still ensuring the highest quality of talent acquisition. </a:t>
            </a:r>
            <a:endParaRPr sz="2900"/>
          </a:p>
          <a:p>
            <a:pPr indent="0" lvl="0" marL="0" rtl="0" algn="l">
              <a:spcBef>
                <a:spcPts val="1200"/>
              </a:spcBef>
              <a:spcAft>
                <a:spcPts val="0"/>
              </a:spcAft>
              <a:buNone/>
            </a:pPr>
            <a:r>
              <a:t/>
            </a:r>
            <a:endParaRPr sz="2500"/>
          </a:p>
        </p:txBody>
      </p:sp>
      <p:sp>
        <p:nvSpPr>
          <p:cNvPr id="226" name="Google Shape;226;p27"/>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27" name="Google Shape;227;p27"/>
          <p:cNvPicPr preferRelativeResize="0"/>
          <p:nvPr/>
        </p:nvPicPr>
        <p:blipFill>
          <a:blip r:embed="rId3">
            <a:alphaModFix/>
          </a:blip>
          <a:stretch>
            <a:fillRect/>
          </a:stretch>
        </p:blipFill>
        <p:spPr>
          <a:xfrm>
            <a:off x="8763000" y="2661401"/>
            <a:ext cx="2592900" cy="24474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59999" y="358969"/>
            <a:ext cx="91584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Project Pipeline</a:t>
            </a:r>
            <a:endParaRPr sz="3800"/>
          </a:p>
        </p:txBody>
      </p:sp>
      <p:sp>
        <p:nvSpPr>
          <p:cNvPr id="234" name="Google Shape;234;p28"/>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35" name="Google Shape;235;p28"/>
          <p:cNvPicPr preferRelativeResize="0"/>
          <p:nvPr/>
        </p:nvPicPr>
        <p:blipFill>
          <a:blip r:embed="rId3">
            <a:alphaModFix/>
          </a:blip>
          <a:stretch>
            <a:fillRect/>
          </a:stretch>
        </p:blipFill>
        <p:spPr>
          <a:xfrm>
            <a:off x="1692700" y="1501375"/>
            <a:ext cx="8229210" cy="5228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60000" y="358969"/>
            <a:ext cx="9165600" cy="835200"/>
          </a:xfrm>
          <a:prstGeom prst="rect">
            <a:avLst/>
          </a:prstGeom>
        </p:spPr>
        <p:txBody>
          <a:bodyPr anchorCtr="0" anchor="b" bIns="0" lIns="0" spcFirstLastPara="1" rIns="0" wrap="square" tIns="0">
            <a:noAutofit/>
          </a:bodyPr>
          <a:lstStyle/>
          <a:p>
            <a:pPr indent="0" lvl="0" marL="0" rtl="0" algn="l">
              <a:lnSpc>
                <a:spcPct val="94000"/>
              </a:lnSpc>
              <a:spcBef>
                <a:spcPts val="0"/>
              </a:spcBef>
              <a:spcAft>
                <a:spcPts val="0"/>
              </a:spcAft>
              <a:buClr>
                <a:schemeClr val="hlink"/>
              </a:buClr>
              <a:buSzPts val="1100"/>
              <a:buFont typeface="Arial"/>
              <a:buNone/>
            </a:pPr>
            <a:r>
              <a:rPr lang="de-DE" sz="3800"/>
              <a:t>Data Points and Feature Selection</a:t>
            </a:r>
            <a:endParaRPr sz="3800"/>
          </a:p>
        </p:txBody>
      </p:sp>
      <p:sp>
        <p:nvSpPr>
          <p:cNvPr id="242" name="Google Shape;242;p29"/>
          <p:cNvSpPr txBox="1"/>
          <p:nvPr>
            <p:ph idx="1" type="body"/>
          </p:nvPr>
        </p:nvSpPr>
        <p:spPr>
          <a:xfrm>
            <a:off x="438148" y="1962458"/>
            <a:ext cx="7520700" cy="4230000"/>
          </a:xfrm>
          <a:prstGeom prst="rect">
            <a:avLst/>
          </a:prstGeom>
        </p:spPr>
        <p:txBody>
          <a:bodyPr anchorCtr="0" anchor="t" bIns="0" lIns="0" spcFirstLastPara="1" rIns="0" wrap="square" tIns="0">
            <a:noAutofit/>
          </a:bodyPr>
          <a:lstStyle/>
          <a:p>
            <a:pPr indent="0" lvl="0" marL="0" rtl="0" algn="l">
              <a:lnSpc>
                <a:spcPct val="100000"/>
              </a:lnSpc>
              <a:spcBef>
                <a:spcPts val="1200"/>
              </a:spcBef>
              <a:spcAft>
                <a:spcPts val="0"/>
              </a:spcAft>
              <a:buNone/>
            </a:pPr>
            <a:r>
              <a:rPr b="1" lang="de-DE" sz="2100"/>
              <a:t>Why Stack overflow?</a:t>
            </a:r>
            <a:endParaRPr b="1" sz="2100"/>
          </a:p>
          <a:p>
            <a:pPr indent="-361950" lvl="0" marL="457200" rtl="0" algn="l">
              <a:lnSpc>
                <a:spcPct val="100000"/>
              </a:lnSpc>
              <a:spcBef>
                <a:spcPts val="1200"/>
              </a:spcBef>
              <a:spcAft>
                <a:spcPts val="0"/>
              </a:spcAft>
              <a:buSzPts val="2100"/>
              <a:buChar char="-"/>
            </a:pPr>
            <a:r>
              <a:rPr lang="de-DE" sz="2100"/>
              <a:t>Stack Overflow provides p</a:t>
            </a:r>
            <a:r>
              <a:rPr lang="de-DE" sz="2100"/>
              <a:t>ublicly available data</a:t>
            </a:r>
            <a:r>
              <a:rPr lang="de-DE" sz="2100"/>
              <a:t> is ideal for candidate scraping due to rich technical profiles, demonstrated skills, and a global talent pool.</a:t>
            </a:r>
            <a:endParaRPr sz="2100"/>
          </a:p>
          <a:p>
            <a:pPr indent="0" lvl="0" marL="0" rtl="0" algn="l">
              <a:lnSpc>
                <a:spcPct val="100000"/>
              </a:lnSpc>
              <a:spcBef>
                <a:spcPts val="1200"/>
              </a:spcBef>
              <a:spcAft>
                <a:spcPts val="0"/>
              </a:spcAft>
              <a:buNone/>
            </a:pPr>
            <a:r>
              <a:t/>
            </a:r>
            <a:endParaRPr sz="2100"/>
          </a:p>
          <a:p>
            <a:pPr indent="0" lvl="0" marL="0" rtl="0" algn="l">
              <a:lnSpc>
                <a:spcPct val="100000"/>
              </a:lnSpc>
              <a:spcBef>
                <a:spcPts val="1200"/>
              </a:spcBef>
              <a:spcAft>
                <a:spcPts val="0"/>
              </a:spcAft>
              <a:buNone/>
            </a:pPr>
            <a:r>
              <a:rPr b="1" lang="de-DE" sz="2100"/>
              <a:t>For Selection criteria</a:t>
            </a:r>
            <a:endParaRPr sz="2100"/>
          </a:p>
          <a:p>
            <a:pPr indent="-361950" lvl="0" marL="457200" rtl="0" algn="l">
              <a:lnSpc>
                <a:spcPct val="100000"/>
              </a:lnSpc>
              <a:spcBef>
                <a:spcPts val="1200"/>
              </a:spcBef>
              <a:spcAft>
                <a:spcPts val="0"/>
              </a:spcAft>
              <a:buSzPts val="2100"/>
              <a:buChar char="-"/>
            </a:pPr>
            <a:r>
              <a:rPr lang="de-DE" sz="2100"/>
              <a:t>Here we used the </a:t>
            </a:r>
            <a:r>
              <a:rPr lang="de-DE" sz="2100"/>
              <a:t>features of “</a:t>
            </a:r>
            <a:r>
              <a:rPr b="1" lang="de-DE" sz="2100"/>
              <a:t>badge_count”, “repetition”</a:t>
            </a:r>
            <a:r>
              <a:rPr b="1" lang="de-DE" sz="2100"/>
              <a:t>, “view count”, “answer_count” and “question_count”</a:t>
            </a:r>
            <a:r>
              <a:rPr lang="de-DE" sz="2100"/>
              <a:t> to </a:t>
            </a:r>
            <a:r>
              <a:rPr lang="de-DE" sz="2100"/>
              <a:t>determine</a:t>
            </a:r>
            <a:r>
              <a:rPr lang="de-DE" sz="2100"/>
              <a:t> the best candidate for the position. </a:t>
            </a:r>
            <a:endParaRPr sz="2100"/>
          </a:p>
          <a:p>
            <a:pPr indent="0" lvl="0" marL="0" rtl="0" algn="l">
              <a:spcBef>
                <a:spcPts val="1200"/>
              </a:spcBef>
              <a:spcAft>
                <a:spcPts val="0"/>
              </a:spcAft>
              <a:buClr>
                <a:schemeClr val="hlink"/>
              </a:buClr>
              <a:buSzPts val="1100"/>
              <a:buFont typeface="Arial"/>
              <a:buNone/>
            </a:pPr>
            <a:r>
              <a:t/>
            </a:r>
            <a:endParaRPr/>
          </a:p>
          <a:p>
            <a:pPr indent="0" lvl="0" marL="0" rtl="0" algn="l">
              <a:spcBef>
                <a:spcPts val="1200"/>
              </a:spcBef>
              <a:spcAft>
                <a:spcPts val="0"/>
              </a:spcAft>
              <a:buClr>
                <a:schemeClr val="hlink"/>
              </a:buClr>
              <a:buSzPts val="1100"/>
              <a:buFont typeface="Arial"/>
              <a:buNone/>
            </a:pPr>
            <a:r>
              <a:t/>
            </a:r>
            <a:endParaRPr/>
          </a:p>
          <a:p>
            <a:pPr indent="0" lvl="0" marL="0" rtl="0" algn="l">
              <a:spcBef>
                <a:spcPts val="1200"/>
              </a:spcBef>
              <a:spcAft>
                <a:spcPts val="0"/>
              </a:spcAft>
              <a:buClr>
                <a:schemeClr val="hlink"/>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
        <p:nvSpPr>
          <p:cNvPr id="243" name="Google Shape;243;p29"/>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244" name="Google Shape;244;p29"/>
          <p:cNvSpPr/>
          <p:nvPr>
            <p:ph idx="2" type="pic"/>
          </p:nvPr>
        </p:nvSpPr>
        <p:spPr>
          <a:xfrm>
            <a:off x="8248200" y="1728000"/>
            <a:ext cx="3584400" cy="4230000"/>
          </a:xfrm>
          <a:prstGeom prst="rect">
            <a:avLst/>
          </a:prstGeom>
        </p:spPr>
      </p:sp>
      <p:pic>
        <p:nvPicPr>
          <p:cNvPr id="245" name="Google Shape;245;p29"/>
          <p:cNvPicPr preferRelativeResize="0"/>
          <p:nvPr/>
        </p:nvPicPr>
        <p:blipFill>
          <a:blip r:embed="rId3">
            <a:alphaModFix/>
          </a:blip>
          <a:stretch>
            <a:fillRect/>
          </a:stretch>
        </p:blipFill>
        <p:spPr>
          <a:xfrm>
            <a:off x="8715798" y="2996523"/>
            <a:ext cx="2708977" cy="2708977"/>
          </a:xfrm>
          <a:prstGeom prst="rect">
            <a:avLst/>
          </a:prstGeom>
          <a:noFill/>
          <a:ln>
            <a:noFill/>
          </a:ln>
        </p:spPr>
      </p:pic>
      <p:pic>
        <p:nvPicPr>
          <p:cNvPr id="246" name="Google Shape;246;p29"/>
          <p:cNvPicPr preferRelativeResize="0"/>
          <p:nvPr/>
        </p:nvPicPr>
        <p:blipFill>
          <a:blip r:embed="rId4">
            <a:alphaModFix/>
          </a:blip>
          <a:stretch>
            <a:fillRect/>
          </a:stretch>
        </p:blipFill>
        <p:spPr>
          <a:xfrm>
            <a:off x="8459758" y="1681882"/>
            <a:ext cx="3451775" cy="10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359999" y="358969"/>
            <a:ext cx="91584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MongoDB</a:t>
            </a:r>
            <a:endParaRPr sz="3800"/>
          </a:p>
        </p:txBody>
      </p:sp>
      <p:sp>
        <p:nvSpPr>
          <p:cNvPr id="253" name="Google Shape;253;p30"/>
          <p:cNvSpPr txBox="1"/>
          <p:nvPr>
            <p:ph idx="1" type="body"/>
          </p:nvPr>
        </p:nvSpPr>
        <p:spPr>
          <a:xfrm>
            <a:off x="358775" y="1806225"/>
            <a:ext cx="7026000" cy="4230000"/>
          </a:xfrm>
          <a:prstGeom prst="rect">
            <a:avLst/>
          </a:prstGeom>
        </p:spPr>
        <p:txBody>
          <a:bodyPr anchorCtr="0" anchor="t" bIns="0" lIns="0" spcFirstLastPara="1" rIns="0" wrap="square" tIns="0">
            <a:noAutofit/>
          </a:bodyPr>
          <a:lstStyle/>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lang="de-DE" sz="2100"/>
              <a:t>We choose to use </a:t>
            </a:r>
            <a:r>
              <a:rPr lang="de-DE" sz="2100"/>
              <a:t>MongoDB as our database as it is designed to scale out horizontally. It can handle large amounts of data and high read/write workloads</a:t>
            </a:r>
            <a:endParaRPr sz="2100"/>
          </a:p>
          <a:p>
            <a:pPr indent="0" lvl="0" marL="0" rtl="0" algn="l">
              <a:spcBef>
                <a:spcPts val="1200"/>
              </a:spcBef>
              <a:spcAft>
                <a:spcPts val="0"/>
              </a:spcAft>
              <a:buNone/>
            </a:pPr>
            <a:r>
              <a:t/>
            </a:r>
            <a:endParaRPr sz="2100"/>
          </a:p>
          <a:p>
            <a:pPr indent="-361950" lvl="0" marL="457200" rtl="0" algn="l">
              <a:spcBef>
                <a:spcPts val="1200"/>
              </a:spcBef>
              <a:spcAft>
                <a:spcPts val="0"/>
              </a:spcAft>
              <a:buSzPts val="2100"/>
              <a:buChar char="-"/>
            </a:pPr>
            <a:r>
              <a:rPr lang="de-DE" sz="2100"/>
              <a:t>The other purpose we used it was because MongoDB is a NoSQL based database, which means it's schema-less. We can add records in MongoDB without defining a strict schema beforehand. This flexibility is useful when dealing with semi-structured or unstructured data.</a:t>
            </a:r>
            <a:endParaRPr sz="2100"/>
          </a:p>
        </p:txBody>
      </p:sp>
      <p:sp>
        <p:nvSpPr>
          <p:cNvPr id="254" name="Google Shape;254;p30"/>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55" name="Google Shape;255;p30"/>
          <p:cNvPicPr preferRelativeResize="0"/>
          <p:nvPr/>
        </p:nvPicPr>
        <p:blipFill rotWithShape="1">
          <a:blip r:embed="rId3">
            <a:alphaModFix/>
          </a:blip>
          <a:srcRect b="0" l="0" r="0" t="0"/>
          <a:stretch/>
        </p:blipFill>
        <p:spPr>
          <a:xfrm>
            <a:off x="7310700" y="3016988"/>
            <a:ext cx="4956101" cy="165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60000" y="358969"/>
            <a:ext cx="91656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Data Preprocessing techniques </a:t>
            </a:r>
            <a:endParaRPr sz="3800"/>
          </a:p>
        </p:txBody>
      </p:sp>
      <p:sp>
        <p:nvSpPr>
          <p:cNvPr id="262" name="Google Shape;262;p31"/>
          <p:cNvSpPr txBox="1"/>
          <p:nvPr>
            <p:ph idx="1" type="body"/>
          </p:nvPr>
        </p:nvSpPr>
        <p:spPr>
          <a:xfrm>
            <a:off x="492694" y="2134925"/>
            <a:ext cx="7520700" cy="42300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b="1" lang="de-DE"/>
              <a:t>Correlation</a:t>
            </a:r>
            <a:r>
              <a:rPr lang="de-DE"/>
              <a:t>: </a:t>
            </a:r>
            <a:r>
              <a:rPr lang="de-DE"/>
              <a:t>Assists</a:t>
            </a:r>
            <a:r>
              <a:rPr lang="de-DE"/>
              <a:t> in feature selection, </a:t>
            </a:r>
            <a:r>
              <a:rPr lang="de-DE"/>
              <a:t>avoiding strong relationships between variables &amp; </a:t>
            </a:r>
            <a:r>
              <a:rPr lang="de-DE"/>
              <a:t>data validation, enhancing data reliability &amp; usability.</a:t>
            </a:r>
            <a:endParaRPr/>
          </a:p>
          <a:p>
            <a:pPr indent="-342900" lvl="0" marL="457200" rtl="0" algn="l">
              <a:spcBef>
                <a:spcPts val="1200"/>
              </a:spcBef>
              <a:spcAft>
                <a:spcPts val="0"/>
              </a:spcAft>
              <a:buSzPts val="1800"/>
              <a:buChar char="-"/>
            </a:pPr>
            <a:r>
              <a:rPr lang="de-DE"/>
              <a:t>In our case we dropped all the values with higher correlation to avoid data redundancy and overfitting. </a:t>
            </a:r>
            <a:endParaRPr/>
          </a:p>
          <a:p>
            <a:pPr indent="-342900" lvl="0" marL="457200" rtl="0" algn="l">
              <a:spcBef>
                <a:spcPts val="1200"/>
              </a:spcBef>
              <a:spcAft>
                <a:spcPts val="0"/>
              </a:spcAft>
              <a:buSzPts val="1800"/>
              <a:buChar char="-"/>
            </a:pPr>
            <a:r>
              <a:rPr lang="de-DE"/>
              <a:t>Low correlated values are less linearly dependent on each other and are more independent allowing to capture different patterns within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de-DE"/>
              <a:t>Standardization: </a:t>
            </a:r>
            <a:r>
              <a:rPr lang="de-DE"/>
              <a:t>Equalizes the scale enabling equitable comparisons.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
        <p:nvSpPr>
          <p:cNvPr id="263" name="Google Shape;263;p31"/>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64" name="Google Shape;264;p31"/>
          <p:cNvPicPr preferRelativeResize="0"/>
          <p:nvPr/>
        </p:nvPicPr>
        <p:blipFill rotWithShape="1">
          <a:blip r:embed="rId3">
            <a:alphaModFix/>
          </a:blip>
          <a:srcRect b="0" l="20766" r="25643" t="0"/>
          <a:stretch/>
        </p:blipFill>
        <p:spPr>
          <a:xfrm>
            <a:off x="8013400" y="1866475"/>
            <a:ext cx="3646325" cy="41009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59999" y="358969"/>
            <a:ext cx="91584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ML </a:t>
            </a:r>
            <a:r>
              <a:rPr lang="de-DE" sz="3800"/>
              <a:t>Algorithms</a:t>
            </a:r>
            <a:endParaRPr sz="3800"/>
          </a:p>
        </p:txBody>
      </p:sp>
      <p:sp>
        <p:nvSpPr>
          <p:cNvPr id="271" name="Google Shape;271;p32"/>
          <p:cNvSpPr txBox="1"/>
          <p:nvPr>
            <p:ph idx="1" type="body"/>
          </p:nvPr>
        </p:nvSpPr>
        <p:spPr>
          <a:xfrm>
            <a:off x="360000" y="2131700"/>
            <a:ext cx="8011500" cy="4230000"/>
          </a:xfrm>
          <a:prstGeom prst="rect">
            <a:avLst/>
          </a:prstGeom>
        </p:spPr>
        <p:txBody>
          <a:bodyPr anchorCtr="0" anchor="t" bIns="0" lIns="0" spcFirstLastPara="1" rIns="0" wrap="square" tIns="0">
            <a:noAutofit/>
          </a:bodyPr>
          <a:lstStyle/>
          <a:p>
            <a:pPr indent="-361950" lvl="0" marL="457200" rtl="0" algn="l">
              <a:spcBef>
                <a:spcPts val="1200"/>
              </a:spcBef>
              <a:spcAft>
                <a:spcPts val="0"/>
              </a:spcAft>
              <a:buSzPts val="2100"/>
              <a:buChar char="-"/>
            </a:pPr>
            <a:r>
              <a:rPr b="1" lang="de-DE" sz="2100"/>
              <a:t>K-means</a:t>
            </a:r>
            <a:r>
              <a:rPr lang="de-DE" sz="2100"/>
              <a:t>: We used this unsupervised technique for the purpose of candidate selection which will group candidates into clusters based on similarities in their qualifications, aiding in the identification of distinct talent pools and improving the efficiency of recruitment processes.</a:t>
            </a:r>
            <a:endParaRPr sz="2100"/>
          </a:p>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b="1" lang="de-DE" sz="2100"/>
              <a:t>Logistic Regression</a:t>
            </a:r>
            <a:r>
              <a:rPr lang="de-DE" sz="2100"/>
              <a:t>: We used this supervised technique for the purpose of candidate selection to predict whether candidates meet specific criteria or not, enabling automated screening and efficient identification of suitable candidates for further evaluation in recruitment processes.</a:t>
            </a:r>
            <a:endParaRPr sz="2100"/>
          </a:p>
        </p:txBody>
      </p:sp>
      <p:sp>
        <p:nvSpPr>
          <p:cNvPr id="272" name="Google Shape;272;p32"/>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73" name="Google Shape;273;p32"/>
          <p:cNvPicPr preferRelativeResize="0"/>
          <p:nvPr/>
        </p:nvPicPr>
        <p:blipFill>
          <a:blip r:embed="rId3">
            <a:alphaModFix/>
          </a:blip>
          <a:stretch>
            <a:fillRect/>
          </a:stretch>
        </p:blipFill>
        <p:spPr>
          <a:xfrm>
            <a:off x="8643450" y="2722250"/>
            <a:ext cx="3048900" cy="304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360000" y="358969"/>
            <a:ext cx="9157800" cy="83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sz="3800"/>
              <a:t>Video &amp; Code Demo</a:t>
            </a:r>
            <a:endParaRPr sz="3800"/>
          </a:p>
        </p:txBody>
      </p:sp>
      <p:sp>
        <p:nvSpPr>
          <p:cNvPr id="280" name="Google Shape;280;p33"/>
          <p:cNvSpPr txBox="1"/>
          <p:nvPr>
            <p:ph idx="12" type="sldNum"/>
          </p:nvPr>
        </p:nvSpPr>
        <p:spPr>
          <a:xfrm>
            <a:off x="11146737" y="6364924"/>
            <a:ext cx="6801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81" name="Google Shape;281;p33"/>
          <p:cNvPicPr preferRelativeResize="0"/>
          <p:nvPr/>
        </p:nvPicPr>
        <p:blipFill>
          <a:blip r:embed="rId3">
            <a:alphaModFix/>
          </a:blip>
          <a:stretch>
            <a:fillRect/>
          </a:stretch>
        </p:blipFill>
        <p:spPr>
          <a:xfrm>
            <a:off x="2798350" y="1433225"/>
            <a:ext cx="6747200" cy="5424775"/>
          </a:xfrm>
          <a:prstGeom prst="rect">
            <a:avLst/>
          </a:prstGeom>
          <a:noFill/>
          <a:ln>
            <a:noFill/>
          </a:ln>
        </p:spPr>
      </p:pic>
      <p:pic>
        <p:nvPicPr>
          <p:cNvPr id="282" name="Google Shape;282;p33" title="2023-09-24 14-50-10.mkv">
            <a:hlinkClick r:id="rId4"/>
          </p:cNvPr>
          <p:cNvPicPr preferRelativeResize="0"/>
          <p:nvPr/>
        </p:nvPicPr>
        <p:blipFill>
          <a:blip r:embed="rId5">
            <a:alphaModFix/>
          </a:blip>
          <a:stretch>
            <a:fillRect/>
          </a:stretch>
        </p:blipFill>
        <p:spPr>
          <a:xfrm>
            <a:off x="3059075" y="1692675"/>
            <a:ext cx="6225750" cy="3937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RH">
  <a:themeElements>
    <a:clrScheme name="SRH Bildung">
      <a:dk1>
        <a:srgbClr val="575756"/>
      </a:dk1>
      <a:lt1>
        <a:srgbClr val="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