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C3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>
        <p:scale>
          <a:sx n="100" d="100"/>
          <a:sy n="100" d="100"/>
        </p:scale>
        <p:origin x="12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D357BC-F410-4DDF-8B84-EF9464BE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DD83C82-DD15-496B-A9B6-E41CF448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25E4CD-D507-4BC4-AC3E-2BE8918C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5F0DC8-C557-4AAC-A6E5-0A47AA5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3D3B62-6002-4265-9D76-1AEA464E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3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9436DE-C270-4901-9CA7-965F3BC7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A42D0A-3EE9-467E-BD4F-CDF18E5A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9CF96-C552-4B2A-B8AC-F2CDCD08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B5CD97-42A2-4965-B563-63082B60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F05C5A-972A-4CD9-85A9-2C889E1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7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9B928FC-4284-405C-B07D-9B796F24E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3909AE-E720-4F55-819E-F666507B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12E141-CB32-45BB-AE73-942FDC0E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FB8635-E1B5-45A8-9151-41D52F4E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EE45B-0975-441D-9A17-499CB81A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1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739500-0937-47E0-BF00-987FC438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B36A1E-E8CE-46DA-AB7A-26E3E2C3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5D2FE9-4B69-40EE-8F6E-A073823E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1895A2-0138-4F68-8127-CAA7BD8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959A14-6047-4974-BDD5-7FCAC8E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4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8137E5-2E94-4961-A6DA-8921B275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11F9AF-0B46-4401-9F3C-AA93DB5BF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E8C5CD-052C-4AB7-824C-3DA0375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E625E-7076-4824-8E00-091C536E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731653-C47C-484D-97AE-337A71E8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9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F5B9B4-2673-4B5A-BC1E-F3968B26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B34488-A2B1-4076-B364-3240A7A74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9F6F64-A28E-4740-988D-D8E5857A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38FFE3-61C4-4E51-A220-1698E6F9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ECFFD2-C55B-4DB3-BD46-3FF96891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ABE376-A621-4D06-8286-1CEC85F4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F3135-CFDA-42B0-B833-2ACE42A5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6F2806-71C4-4E44-ADD1-FA30E86F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1F68B4-59D8-4313-994A-38A8A8A3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97D4FCF-12B7-4FAB-B114-F5B0A6955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98E6181-6683-4BDD-B393-DB1F84A5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6155F4C-DD52-4FBC-8D8D-ED03EF83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72A746-2880-4AE3-90BB-C3DEDFE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DD2B144-75E9-40CA-AEAF-FD1B6E33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2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B8887D-0BC9-4495-AA86-58E885C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BEA8A05-577F-4A34-B590-070B18F0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AB7EF6-AF9D-42BC-8AEF-BDE3180A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105312-72E1-417A-9102-89344F5D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55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1ABEADB-2007-41FB-A8D6-3C800DCB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95E8157-FB5D-4749-BB19-777E6DC4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2F50D32-2CBA-4E10-B84D-7C167094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3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09BFAE-FB0F-477A-9DBB-1809B73F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3F73F0-E732-4AFF-BD2D-F062DB30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B1B738-61DF-4D44-A649-A4CA661BE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833E08-2365-44FB-A173-8E336C90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E58D29-6068-45E4-99E6-56F3F04C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4F1AA5-703E-4E2D-ADF4-2FDCC29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2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1A4A8A-5811-4143-8C26-089923A7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F163D64-3AA5-4E37-9B0D-FFFEDAB8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F9EE07-87D4-4936-88F3-D9455D2B7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DA9CEE-C557-42AA-9962-47450920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80DB17-85CC-4F95-8A6B-38AB37AF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190047-3792-4443-A016-A5B74258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6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0CE4C7C-C7EB-4DBD-889F-16E910DB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0738BF-C608-4967-8421-664778B5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EEA5E5-50E3-4D41-858A-77C5D6935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5D3C-BC6B-4963-89F2-A9B356445D51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0F3B1E-CD4C-498E-80ED-00311762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5B775-E21B-49C8-98E2-7A37DE8B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9E5A-C0E1-4CD5-919F-DD32FBE14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7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A9DB-800D-46FC-B625-1E4BA331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3656" y="2372804"/>
            <a:ext cx="6444343" cy="1652135"/>
          </a:xfrm>
        </p:spPr>
        <p:txBody>
          <a:bodyPr>
            <a:normAutofit/>
          </a:bodyPr>
          <a:lstStyle/>
          <a:p>
            <a:pPr algn="l"/>
            <a:r>
              <a:rPr lang="tr-TR" sz="6600" dirty="0"/>
              <a:t>Sunum</a:t>
            </a:r>
            <a:r>
              <a:rPr lang="tr-TR" dirty="0"/>
              <a:t> </a:t>
            </a:r>
            <a:br>
              <a:rPr lang="tr-TR" dirty="0"/>
            </a:br>
            <a:r>
              <a:rPr lang="tr-TR" sz="4000" dirty="0"/>
              <a:t>Hazırlama Teknikleri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77CBC-6723-4D35-B47F-545056B0D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656" y="5123543"/>
            <a:ext cx="5631543" cy="478972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ED7D31"/>
                </a:solidFill>
              </a:rPr>
              <a:t>DERS1 : Powerpoint Temel İşlemler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759AA-C46D-4317-A9F5-D3C260D830CE}"/>
              </a:ext>
            </a:extLst>
          </p:cNvPr>
          <p:cNvSpPr txBox="1"/>
          <p:nvPr/>
        </p:nvSpPr>
        <p:spPr>
          <a:xfrm>
            <a:off x="4223656" y="208041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Rage Italic" panose="03070502040507070304" pitchFamily="66" charset="0"/>
              </a:rPr>
              <a:t>Powerpoint 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55F80-8769-4B92-A0E2-443476B97F63}"/>
              </a:ext>
            </a:extLst>
          </p:cNvPr>
          <p:cNvSpPr/>
          <p:nvPr/>
        </p:nvSpPr>
        <p:spPr>
          <a:xfrm>
            <a:off x="0" y="0"/>
            <a:ext cx="3309257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99CB5A-588E-432B-8E31-88E1E23C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599" y="2280842"/>
            <a:ext cx="1836057" cy="1836057"/>
          </a:xfrm>
          <a:prstGeom prst="rect">
            <a:avLst/>
          </a:prstGeom>
          <a:effectLst>
            <a:outerShdw blurRad="2032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65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3348310" y="457200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SHAPE CONNECTORS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35EBF-4905-43AD-88D6-A2613F1C6A81}"/>
              </a:ext>
            </a:extLst>
          </p:cNvPr>
          <p:cNvSpPr/>
          <p:nvPr/>
        </p:nvSpPr>
        <p:spPr>
          <a:xfrm>
            <a:off x="5080000" y="3033483"/>
            <a:ext cx="1582057" cy="158205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D0417-BF77-4AB8-80CB-E84797A189E0}"/>
              </a:ext>
            </a:extLst>
          </p:cNvPr>
          <p:cNvSpPr/>
          <p:nvPr/>
        </p:nvSpPr>
        <p:spPr>
          <a:xfrm>
            <a:off x="2423886" y="3465282"/>
            <a:ext cx="718458" cy="71845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27EE82-933D-4B9A-A2AD-06D4FD572DEA}"/>
              </a:ext>
            </a:extLst>
          </p:cNvPr>
          <p:cNvSpPr/>
          <p:nvPr/>
        </p:nvSpPr>
        <p:spPr>
          <a:xfrm>
            <a:off x="5511799" y="5773053"/>
            <a:ext cx="718458" cy="71845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69DC6A-F181-4154-BD7D-816D73A7CE17}"/>
              </a:ext>
            </a:extLst>
          </p:cNvPr>
          <p:cNvSpPr/>
          <p:nvPr/>
        </p:nvSpPr>
        <p:spPr>
          <a:xfrm>
            <a:off x="8599713" y="3465282"/>
            <a:ext cx="718458" cy="71845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9FD03F-A080-4C8B-A321-DD094D84DF97}"/>
              </a:ext>
            </a:extLst>
          </p:cNvPr>
          <p:cNvSpPr/>
          <p:nvPr/>
        </p:nvSpPr>
        <p:spPr>
          <a:xfrm>
            <a:off x="5511799" y="1157512"/>
            <a:ext cx="718458" cy="71845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05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A53ADE8-4B16-495F-8C00-328F35465C0C}"/>
              </a:ext>
            </a:extLst>
          </p:cNvPr>
          <p:cNvSpPr/>
          <p:nvPr/>
        </p:nvSpPr>
        <p:spPr>
          <a:xfrm>
            <a:off x="1907889" y="2555791"/>
            <a:ext cx="1487745" cy="127662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Montserrat" panose="00000500000000000000" pitchFamily="2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D2942A8-31A6-41F6-B7E4-2C7026B42ACB}"/>
              </a:ext>
            </a:extLst>
          </p:cNvPr>
          <p:cNvSpPr txBox="1"/>
          <p:nvPr/>
        </p:nvSpPr>
        <p:spPr>
          <a:xfrm>
            <a:off x="1506655" y="1703511"/>
            <a:ext cx="2143086" cy="30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+mj-lt"/>
              </a:rPr>
              <a:t>CTRL (</a:t>
            </a:r>
            <a:r>
              <a:rPr lang="tr-TR" dirty="0" err="1">
                <a:latin typeface="+mj-lt"/>
              </a:rPr>
              <a:t>Command</a:t>
            </a:r>
            <a:r>
              <a:rPr lang="tr-TR" dirty="0">
                <a:latin typeface="+mj-lt"/>
              </a:rPr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07FF20-CC6E-4FA8-BC1E-46A00B1601E7}"/>
              </a:ext>
            </a:extLst>
          </p:cNvPr>
          <p:cNvSpPr txBox="1"/>
          <p:nvPr/>
        </p:nvSpPr>
        <p:spPr>
          <a:xfrm>
            <a:off x="5781646" y="1703511"/>
            <a:ext cx="823769" cy="30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+mj-lt"/>
              </a:rPr>
              <a:t>SHIFT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91ED3A4-5EE3-4108-B41A-31EAD9729A51}"/>
              </a:ext>
            </a:extLst>
          </p:cNvPr>
          <p:cNvSpPr txBox="1"/>
          <p:nvPr/>
        </p:nvSpPr>
        <p:spPr>
          <a:xfrm>
            <a:off x="9073204" y="1703511"/>
            <a:ext cx="1612142" cy="30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+mj-lt"/>
              </a:rPr>
              <a:t>ALT (Option)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034D891B-7247-40DB-BB6A-4E3514809C3D}"/>
              </a:ext>
            </a:extLst>
          </p:cNvPr>
          <p:cNvCxnSpPr/>
          <p:nvPr/>
        </p:nvCxnSpPr>
        <p:spPr>
          <a:xfrm>
            <a:off x="4360375" y="1390649"/>
            <a:ext cx="0" cy="509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F939FD6-C460-4AD7-B47A-07A6D0F47089}"/>
              </a:ext>
            </a:extLst>
          </p:cNvPr>
          <p:cNvCxnSpPr/>
          <p:nvPr/>
        </p:nvCxnSpPr>
        <p:spPr>
          <a:xfrm>
            <a:off x="8068932" y="1390649"/>
            <a:ext cx="0" cy="509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50B73A6-A742-4CEC-8665-7CB12043A372}"/>
              </a:ext>
            </a:extLst>
          </p:cNvPr>
          <p:cNvSpPr/>
          <p:nvPr/>
        </p:nvSpPr>
        <p:spPr>
          <a:xfrm>
            <a:off x="1907889" y="4307099"/>
            <a:ext cx="1644500" cy="156790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5C41199C-053D-437E-96DF-E5B545378153}"/>
              </a:ext>
            </a:extLst>
          </p:cNvPr>
          <p:cNvSpPr/>
          <p:nvPr/>
        </p:nvSpPr>
        <p:spPr>
          <a:xfrm>
            <a:off x="5427120" y="2555791"/>
            <a:ext cx="1487745" cy="127662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Montserrat" panose="00000500000000000000" pitchFamily="2" charset="-9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F97FEF-C32C-4B5B-9018-FB05C45928DE}"/>
              </a:ext>
            </a:extLst>
          </p:cNvPr>
          <p:cNvSpPr/>
          <p:nvPr/>
        </p:nvSpPr>
        <p:spPr>
          <a:xfrm>
            <a:off x="5427120" y="4307099"/>
            <a:ext cx="1644500" cy="156790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EA2EAE3-FD76-4605-A73B-76A7A052DFCA}"/>
              </a:ext>
            </a:extLst>
          </p:cNvPr>
          <p:cNvSpPr/>
          <p:nvPr/>
        </p:nvSpPr>
        <p:spPr>
          <a:xfrm>
            <a:off x="9073204" y="2555791"/>
            <a:ext cx="1487745" cy="127662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Montserrat" panose="00000500000000000000" pitchFamily="2" charset="-9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3E6EC4-51C4-4D06-9C28-F32832723FE2}"/>
              </a:ext>
            </a:extLst>
          </p:cNvPr>
          <p:cNvSpPr/>
          <p:nvPr/>
        </p:nvSpPr>
        <p:spPr>
          <a:xfrm>
            <a:off x="9057025" y="4307098"/>
            <a:ext cx="1644500" cy="156790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4A32D-A73E-4819-86BF-C4E376B40AE0}"/>
              </a:ext>
            </a:extLst>
          </p:cNvPr>
          <p:cNvSpPr txBox="1"/>
          <p:nvPr/>
        </p:nvSpPr>
        <p:spPr>
          <a:xfrm>
            <a:off x="4585010" y="457200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latin typeface="+mj-lt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207161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D2942A8-31A6-41F6-B7E4-2C7026B42ACB}"/>
              </a:ext>
            </a:extLst>
          </p:cNvPr>
          <p:cNvSpPr txBox="1"/>
          <p:nvPr/>
        </p:nvSpPr>
        <p:spPr>
          <a:xfrm>
            <a:off x="619800" y="2072212"/>
            <a:ext cx="3679495" cy="26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+mj-lt"/>
              </a:rPr>
              <a:t>Outline</a:t>
            </a:r>
            <a:endParaRPr lang="tr-TR" dirty="0">
              <a:latin typeface="+mj-lt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07FF20-CC6E-4FA8-BC1E-46A00B1601E7}"/>
              </a:ext>
            </a:extLst>
          </p:cNvPr>
          <p:cNvSpPr txBox="1"/>
          <p:nvPr/>
        </p:nvSpPr>
        <p:spPr>
          <a:xfrm>
            <a:off x="4298214" y="2083634"/>
            <a:ext cx="3639751" cy="26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+mj-lt"/>
              </a:rPr>
              <a:t>Gradient</a:t>
            </a:r>
            <a:endParaRPr lang="tr-TR" dirty="0"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91ED3A4-5EE3-4108-B41A-31EAD9729A51}"/>
              </a:ext>
            </a:extLst>
          </p:cNvPr>
          <p:cNvSpPr txBox="1"/>
          <p:nvPr/>
        </p:nvSpPr>
        <p:spPr>
          <a:xfrm>
            <a:off x="7977708" y="2083634"/>
            <a:ext cx="3594492" cy="26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+mj-lt"/>
              </a:rPr>
              <a:t>Transparency</a:t>
            </a:r>
            <a:endParaRPr lang="tr-TR" dirty="0">
              <a:latin typeface="+mj-lt"/>
            </a:endParaRP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034D891B-7247-40DB-BB6A-4E3514809C3D}"/>
              </a:ext>
            </a:extLst>
          </p:cNvPr>
          <p:cNvCxnSpPr/>
          <p:nvPr/>
        </p:nvCxnSpPr>
        <p:spPr>
          <a:xfrm>
            <a:off x="4299298" y="1809750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F939FD6-C460-4AD7-B47A-07A6D0F47089}"/>
              </a:ext>
            </a:extLst>
          </p:cNvPr>
          <p:cNvCxnSpPr/>
          <p:nvPr/>
        </p:nvCxnSpPr>
        <p:spPr>
          <a:xfrm>
            <a:off x="7978796" y="1809750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F97FEF-C32C-4B5B-9018-FB05C45928DE}"/>
              </a:ext>
            </a:extLst>
          </p:cNvPr>
          <p:cNvSpPr/>
          <p:nvPr/>
        </p:nvSpPr>
        <p:spPr>
          <a:xfrm>
            <a:off x="5350779" y="2790758"/>
            <a:ext cx="1631614" cy="137256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EA2EAE3-FD76-4605-A73B-76A7A052DFCA}"/>
              </a:ext>
            </a:extLst>
          </p:cNvPr>
          <p:cNvSpPr/>
          <p:nvPr/>
        </p:nvSpPr>
        <p:spPr>
          <a:xfrm>
            <a:off x="8975199" y="2829732"/>
            <a:ext cx="1476087" cy="111757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Montserrat" panose="00000500000000000000" pitchFamily="2" charset="-9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FA30C-5A96-4C71-9971-46E75267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4" y="2813585"/>
            <a:ext cx="2511233" cy="1349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063541-2C33-44E2-9F57-3F1E383D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50" y="4519734"/>
            <a:ext cx="2679309" cy="1473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4011135" y="45720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FORMAT SHAPE</a:t>
            </a:r>
          </a:p>
        </p:txBody>
      </p:sp>
    </p:spTree>
    <p:extLst>
      <p:ext uri="{BB962C8B-B14F-4D97-AF65-F5344CB8AC3E}">
        <p14:creationId xmlns:p14="http://schemas.microsoft.com/office/powerpoint/2010/main" val="10939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CAC1-358A-4E2F-A3EF-83755141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0CD26-59C0-4F6A-8AFA-E1CDE6E702DA}"/>
              </a:ext>
            </a:extLst>
          </p:cNvPr>
          <p:cNvSpPr txBox="1"/>
          <p:nvPr/>
        </p:nvSpPr>
        <p:spPr>
          <a:xfrm>
            <a:off x="4113726" y="457200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+mj-lt"/>
              </a:rPr>
              <a:t>Format </a:t>
            </a:r>
            <a:r>
              <a:rPr lang="tr-TR" sz="3600" dirty="0" err="1">
                <a:solidFill>
                  <a:schemeClr val="bg1"/>
                </a:solidFill>
                <a:latin typeface="+mj-lt"/>
              </a:rPr>
              <a:t>Painter</a:t>
            </a:r>
            <a:endParaRPr lang="tr-TR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140E5108-5088-4CA7-B587-2ACBAE8B2FE2}"/>
              </a:ext>
            </a:extLst>
          </p:cNvPr>
          <p:cNvSpPr/>
          <p:nvPr/>
        </p:nvSpPr>
        <p:spPr>
          <a:xfrm rot="8100000">
            <a:off x="1284361" y="1621570"/>
            <a:ext cx="3086100" cy="3086100"/>
          </a:xfrm>
          <a:prstGeom prst="teardrop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76200" cap="rnd">
            <a:solidFill>
              <a:schemeClr val="bg1"/>
            </a:solidFill>
            <a:prstDash val="dash"/>
            <a:rou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B6A40-4664-4D1C-8E95-D420676AECCB}"/>
              </a:ext>
            </a:extLst>
          </p:cNvPr>
          <p:cNvSpPr/>
          <p:nvPr/>
        </p:nvSpPr>
        <p:spPr>
          <a:xfrm>
            <a:off x="7024914" y="2220685"/>
            <a:ext cx="2728686" cy="272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11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4420705" y="457200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EDIT POINTS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870FC3-9A00-4118-88B9-9C9E2582D1C2}"/>
              </a:ext>
            </a:extLst>
          </p:cNvPr>
          <p:cNvSpPr/>
          <p:nvPr/>
        </p:nvSpPr>
        <p:spPr>
          <a:xfrm>
            <a:off x="3780971" y="1553029"/>
            <a:ext cx="4630057" cy="463005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64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4266019" y="457200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TYPOGRAPHY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00C1B-0C1B-4382-911F-2D972AB86EEA}"/>
              </a:ext>
            </a:extLst>
          </p:cNvPr>
          <p:cNvSpPr txBox="1"/>
          <p:nvPr/>
        </p:nvSpPr>
        <p:spPr>
          <a:xfrm>
            <a:off x="1103086" y="2307771"/>
            <a:ext cx="1031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/>
              <a:t>Font kullanımı önemlidir</a:t>
            </a:r>
          </a:p>
        </p:txBody>
      </p:sp>
    </p:spTree>
    <p:extLst>
      <p:ext uri="{BB962C8B-B14F-4D97-AF65-F5344CB8AC3E}">
        <p14:creationId xmlns:p14="http://schemas.microsoft.com/office/powerpoint/2010/main" val="225121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D2942A8-31A6-41F6-B7E4-2C7026B42ACB}"/>
              </a:ext>
            </a:extLst>
          </p:cNvPr>
          <p:cNvSpPr txBox="1"/>
          <p:nvPr/>
        </p:nvSpPr>
        <p:spPr>
          <a:xfrm>
            <a:off x="619800" y="2072212"/>
            <a:ext cx="36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+mj-lt"/>
              </a:rPr>
              <a:t>INSERT / ICONS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07FF20-CC6E-4FA8-BC1E-46A00B1601E7}"/>
              </a:ext>
            </a:extLst>
          </p:cNvPr>
          <p:cNvSpPr txBox="1"/>
          <p:nvPr/>
        </p:nvSpPr>
        <p:spPr>
          <a:xfrm>
            <a:off x="4298214" y="2083634"/>
            <a:ext cx="36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+mj-lt"/>
              </a:rPr>
              <a:t>SVGREPO.COM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91ED3A4-5EE3-4108-B41A-31EAD9729A51}"/>
              </a:ext>
            </a:extLst>
          </p:cNvPr>
          <p:cNvSpPr txBox="1"/>
          <p:nvPr/>
        </p:nvSpPr>
        <p:spPr>
          <a:xfrm>
            <a:off x="7977708" y="2083634"/>
            <a:ext cx="35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+mj-lt"/>
              </a:rPr>
              <a:t>PNG / JPG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034D891B-7247-40DB-BB6A-4E3514809C3D}"/>
              </a:ext>
            </a:extLst>
          </p:cNvPr>
          <p:cNvCxnSpPr/>
          <p:nvPr/>
        </p:nvCxnSpPr>
        <p:spPr>
          <a:xfrm>
            <a:off x="4299298" y="1809750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F939FD6-C460-4AD7-B47A-07A6D0F47089}"/>
              </a:ext>
            </a:extLst>
          </p:cNvPr>
          <p:cNvCxnSpPr/>
          <p:nvPr/>
        </p:nvCxnSpPr>
        <p:spPr>
          <a:xfrm>
            <a:off x="7978796" y="1809750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4122546" y="457200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VECTOR ICONS</a:t>
            </a:r>
          </a:p>
        </p:txBody>
      </p:sp>
      <p:pic>
        <p:nvPicPr>
          <p:cNvPr id="3" name="Graphic 2" descr="Bullseye">
            <a:extLst>
              <a:ext uri="{FF2B5EF4-FFF2-40B4-BE49-F238E27FC236}">
                <a16:creationId xmlns:a16="http://schemas.microsoft.com/office/drawing/2014/main" id="{22F421BE-89C7-4A1C-8DDB-D6EFA762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714" y="2735837"/>
            <a:ext cx="1783897" cy="178389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0FFDB9-5A44-40B8-BC70-19FFC2769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1302" y="2535640"/>
            <a:ext cx="1869395" cy="18693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73C87A7-77B7-48BA-AF3D-84D174108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79" y="2657474"/>
            <a:ext cx="2247595" cy="22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D2942A8-31A6-41F6-B7E4-2C7026B42ACB}"/>
              </a:ext>
            </a:extLst>
          </p:cNvPr>
          <p:cNvSpPr txBox="1"/>
          <p:nvPr/>
        </p:nvSpPr>
        <p:spPr>
          <a:xfrm>
            <a:off x="2492143" y="2072212"/>
            <a:ext cx="36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+mj-lt"/>
              </a:rPr>
              <a:t>SHAPE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07FF20-CC6E-4FA8-BC1E-46A00B1601E7}"/>
              </a:ext>
            </a:extLst>
          </p:cNvPr>
          <p:cNvSpPr txBox="1"/>
          <p:nvPr/>
        </p:nvSpPr>
        <p:spPr>
          <a:xfrm>
            <a:off x="6170557" y="2083634"/>
            <a:ext cx="36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+mj-lt"/>
              </a:rPr>
              <a:t>FONT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034D891B-7247-40DB-BB6A-4E3514809C3D}"/>
              </a:ext>
            </a:extLst>
          </p:cNvPr>
          <p:cNvCxnSpPr/>
          <p:nvPr/>
        </p:nvCxnSpPr>
        <p:spPr>
          <a:xfrm>
            <a:off x="6171641" y="1809750"/>
            <a:ext cx="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4848708" y="457200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DEFAULT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7CE931B-5A29-40E5-83D8-F633CAB85640}"/>
              </a:ext>
            </a:extLst>
          </p:cNvPr>
          <p:cNvSpPr/>
          <p:nvPr/>
        </p:nvSpPr>
        <p:spPr>
          <a:xfrm>
            <a:off x="3199775" y="2780739"/>
            <a:ext cx="2264229" cy="1951922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00550-4B43-429A-8EAC-D6E915FF6CCA}"/>
              </a:ext>
            </a:extLst>
          </p:cNvPr>
          <p:cNvSpPr txBox="1"/>
          <p:nvPr/>
        </p:nvSpPr>
        <p:spPr>
          <a:xfrm>
            <a:off x="7460343" y="2967335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Lato" panose="020F0502020204030203" pitchFamily="34" charset="-94"/>
              </a:rPr>
              <a:t>Bu yazı </a:t>
            </a:r>
            <a:r>
              <a:rPr lang="tr-TR" sz="2400" dirty="0" err="1">
                <a:latin typeface="Lato" panose="020F0502020204030203" pitchFamily="34" charset="-94"/>
              </a:rPr>
              <a:t>default</a:t>
            </a:r>
            <a:r>
              <a:rPr lang="tr-TR" sz="2400" dirty="0">
                <a:latin typeface="Lato" panose="020F0502020204030203" pitchFamily="34" charset="-94"/>
              </a:rPr>
              <a:t> olsun</a:t>
            </a:r>
          </a:p>
        </p:txBody>
      </p:sp>
    </p:spTree>
    <p:extLst>
      <p:ext uri="{BB962C8B-B14F-4D97-AF65-F5344CB8AC3E}">
        <p14:creationId xmlns:p14="http://schemas.microsoft.com/office/powerpoint/2010/main" val="70726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E5E10E7-E0A4-4A37-B814-2A78D195B9BC}"/>
              </a:ext>
            </a:extLst>
          </p:cNvPr>
          <p:cNvSpPr txBox="1"/>
          <p:nvPr/>
        </p:nvSpPr>
        <p:spPr>
          <a:xfrm>
            <a:off x="1789385" y="457200"/>
            <a:ext cx="861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dirty="0">
                <a:latin typeface="+mj-lt"/>
              </a:rPr>
              <a:t>ALIGN / ROTATE / MERGE SHAPES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18FD39E5-96BA-42E1-B91A-363DE636A9C4}"/>
              </a:ext>
            </a:extLst>
          </p:cNvPr>
          <p:cNvSpPr/>
          <p:nvPr/>
        </p:nvSpPr>
        <p:spPr>
          <a:xfrm>
            <a:off x="1488728" y="2641156"/>
            <a:ext cx="2104571" cy="2104571"/>
          </a:xfrm>
          <a:prstGeom prst="teardrop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35EBF-4905-43AD-88D6-A2613F1C6A81}"/>
              </a:ext>
            </a:extLst>
          </p:cNvPr>
          <p:cNvSpPr/>
          <p:nvPr/>
        </p:nvSpPr>
        <p:spPr>
          <a:xfrm>
            <a:off x="5181600" y="2902413"/>
            <a:ext cx="1582057" cy="158205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081AC70-477B-44B1-AE2F-1E5395174551}"/>
              </a:ext>
            </a:extLst>
          </p:cNvPr>
          <p:cNvSpPr/>
          <p:nvPr/>
        </p:nvSpPr>
        <p:spPr>
          <a:xfrm>
            <a:off x="8351958" y="2575841"/>
            <a:ext cx="2592832" cy="2235200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4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3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FBD1E0-DDC7-4FED-B55F-0AF608465E60}">
  <we:reference id="wa104379997" version="2.0.0.0" store="tr-TR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Lato</vt:lpstr>
      <vt:lpstr>Montserrat</vt:lpstr>
      <vt:lpstr>Montserrat Black</vt:lpstr>
      <vt:lpstr>Rage Italic</vt:lpstr>
      <vt:lpstr>Office Teması</vt:lpstr>
      <vt:lpstr>Sunum  Hazırlama Teknikleri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Ziya Sarı</dc:creator>
  <cp:lastModifiedBy>Ziya Sarı</cp:lastModifiedBy>
  <cp:revision>19</cp:revision>
  <dcterms:created xsi:type="dcterms:W3CDTF">2022-01-24T15:05:47Z</dcterms:created>
  <dcterms:modified xsi:type="dcterms:W3CDTF">2022-01-24T19:10:02Z</dcterms:modified>
</cp:coreProperties>
</file>