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66" r:id="rId2"/>
    <p:sldId id="268" r:id="rId3"/>
    <p:sldId id="267" r:id="rId4"/>
    <p:sldId id="269" r:id="rId5"/>
    <p:sldId id="270" r:id="rId6"/>
    <p:sldId id="271" r:id="rId7"/>
    <p:sldId id="274" r:id="rId8"/>
    <p:sldId id="275" r:id="rId9"/>
    <p:sldId id="276" r:id="rId10"/>
    <p:sldId id="272" r:id="rId11"/>
    <p:sldId id="273" r:id="rId12"/>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18D90"/>
    <a:srgbClr val="5BFD05"/>
    <a:srgbClr val="FFAD4F"/>
    <a:srgbClr val="767171"/>
    <a:srgbClr val="92D050"/>
    <a:srgbClr val="A6A6A6"/>
    <a:srgbClr val="D9D9D9"/>
    <a:srgbClr val="FFFFFF"/>
    <a:srgbClr val="68CAD7"/>
    <a:srgbClr val="BA84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143" autoAdjust="0"/>
    <p:restoredTop sz="96374" autoAdjust="0"/>
  </p:normalViewPr>
  <p:slideViewPr>
    <p:cSldViewPr snapToGrid="0">
      <p:cViewPr varScale="1">
        <p:scale>
          <a:sx n="104" d="100"/>
          <a:sy n="104" d="100"/>
        </p:scale>
        <p:origin x="27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2528D9-5EC4-471D-8DDC-908F205DEF6D}" type="datetimeFigureOut">
              <a:rPr lang="tr-TR" smtClean="0"/>
              <a:t>29.01.2022</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C63480-C612-41D5-A9CA-641A84CDCACF}" type="slidenum">
              <a:rPr lang="tr-TR" smtClean="0"/>
              <a:t>‹#›</a:t>
            </a:fld>
            <a:endParaRPr lang="tr-TR"/>
          </a:p>
        </p:txBody>
      </p:sp>
    </p:spTree>
    <p:extLst>
      <p:ext uri="{BB962C8B-B14F-4D97-AF65-F5344CB8AC3E}">
        <p14:creationId xmlns:p14="http://schemas.microsoft.com/office/powerpoint/2010/main" val="2332356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Web 1.0</a:t>
            </a:r>
          </a:p>
          <a:p>
            <a:pPr marL="0" marR="0" lvl="0" indent="0" algn="l" defTabSz="914400" rtl="0" eaLnBrk="1" fontAlgn="auto" latinLnBrk="0" hangingPunct="1">
              <a:lnSpc>
                <a:spcPct val="100000"/>
              </a:lnSpc>
              <a:spcBef>
                <a:spcPts val="0"/>
              </a:spcBef>
              <a:spcAft>
                <a:spcPts val="0"/>
              </a:spcAft>
              <a:buClrTx/>
              <a:buSzTx/>
              <a:buFontTx/>
              <a:buNone/>
              <a:tabLst/>
              <a:defRPr/>
            </a:pPr>
            <a:r>
              <a:rPr lang="tr-TR" sz="1200" u="none" strike="noStrike" baseline="0" dirty="0">
                <a:solidFill>
                  <a:srgbClr val="333333"/>
                </a:solidFill>
              </a:rPr>
              <a:t>1990 </a:t>
            </a:r>
            <a:r>
              <a:rPr lang="tr-TR" sz="1200" u="none" strike="noStrike" baseline="0" dirty="0" err="1">
                <a:solidFill>
                  <a:srgbClr val="333333"/>
                </a:solidFill>
              </a:rPr>
              <a:t>ların</a:t>
            </a:r>
            <a:r>
              <a:rPr lang="tr-TR" sz="1200" u="none" strike="noStrike" baseline="0" dirty="0">
                <a:solidFill>
                  <a:srgbClr val="333333"/>
                </a:solidFill>
              </a:rPr>
              <a:t> başında adını </a:t>
            </a:r>
            <a:r>
              <a:rPr lang="tr-TR" sz="1200" u="none" strike="noStrike" baseline="0" dirty="0" err="1">
                <a:solidFill>
                  <a:srgbClr val="333333"/>
                </a:solidFill>
              </a:rPr>
              <a:t>duyuruan</a:t>
            </a:r>
            <a:r>
              <a:rPr lang="tr-TR" sz="1200" u="none" strike="noStrike" baseline="0" dirty="0">
                <a:solidFill>
                  <a:srgbClr val="333333"/>
                </a:solidFill>
              </a:rPr>
              <a:t> internetin hayatımıza girdiği ve yaygınlaştığı yıllarda sadece tek yönlü iletişimin olduğu bir ortamdı web. Sadece web sitelerine girip bilgi aldığımız, gözlemlediğimiz ancak katkı sunamadığımız tek yönlü bir iletişim bir ortamıydı. Aslında sanal bir kütüphaneydi. Bu dönem için «</a:t>
            </a:r>
            <a:r>
              <a:rPr lang="tr-TR" sz="1200" u="none" strike="noStrike" baseline="0" dirty="0" err="1">
                <a:solidFill>
                  <a:srgbClr val="333333"/>
                </a:solidFill>
              </a:rPr>
              <a:t>read-only</a:t>
            </a:r>
            <a:r>
              <a:rPr lang="tr-TR" sz="1200" u="none" strike="noStrike" baseline="0" dirty="0">
                <a:solidFill>
                  <a:srgbClr val="333333"/>
                </a:solidFill>
              </a:rPr>
              <a:t> web» kavramı da kullanılır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tr-TR" sz="1200" u="none" strike="noStrike" baseline="0" dirty="0">
              <a:solidFill>
                <a:srgbClr val="333333"/>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tr-TR" sz="1200" u="none" strike="noStrike" baseline="0" dirty="0">
                <a:solidFill>
                  <a:srgbClr val="333333"/>
                </a:solidFill>
              </a:rPr>
              <a:t>Web 2.0</a:t>
            </a:r>
          </a:p>
          <a:p>
            <a:pPr marL="0" marR="0" lvl="0" indent="0" algn="l" defTabSz="914400" rtl="0" eaLnBrk="1" fontAlgn="auto" latinLnBrk="0" hangingPunct="1">
              <a:lnSpc>
                <a:spcPct val="100000"/>
              </a:lnSpc>
              <a:spcBef>
                <a:spcPts val="0"/>
              </a:spcBef>
              <a:spcAft>
                <a:spcPts val="0"/>
              </a:spcAft>
              <a:buClrTx/>
              <a:buSzTx/>
              <a:buFontTx/>
              <a:buNone/>
              <a:tabLst/>
              <a:defRPr/>
            </a:pPr>
            <a:r>
              <a:rPr lang="tr-TR" sz="1200" u="none" strike="noStrike" baseline="0" dirty="0">
                <a:solidFill>
                  <a:srgbClr val="333333"/>
                </a:solidFill>
              </a:rPr>
              <a:t>2004 yılında adını duyuran, kullanıcıların içerik üretimine katkı sundukları ve paylaşım yapabildikleri çift yönlü bir iletişim ortamıydı. Kullanıcılar bu dönemde sadece gözlemlemekle kalmadı, paylaşımlar yaparak karşılıklı iletişim kurdular. Bu sebeple ismi sosyal web olarak anılmaktadır. User-</a:t>
            </a:r>
            <a:r>
              <a:rPr lang="tr-TR" sz="1200" u="none" strike="noStrike" baseline="0" dirty="0" err="1">
                <a:solidFill>
                  <a:srgbClr val="333333"/>
                </a:solidFill>
              </a:rPr>
              <a:t>generated</a:t>
            </a:r>
            <a:r>
              <a:rPr lang="tr-TR" sz="1200" u="none" strike="noStrike" baseline="0" dirty="0">
                <a:solidFill>
                  <a:srgbClr val="333333"/>
                </a:solidFill>
              </a:rPr>
              <a:t> </a:t>
            </a:r>
            <a:r>
              <a:rPr lang="tr-TR" sz="1200" u="none" strike="noStrike" baseline="0" dirty="0" err="1">
                <a:solidFill>
                  <a:srgbClr val="333333"/>
                </a:solidFill>
              </a:rPr>
              <a:t>content</a:t>
            </a:r>
            <a:r>
              <a:rPr lang="tr-TR" sz="1200" u="none" strike="noStrike" baseline="0" dirty="0">
                <a:solidFill>
                  <a:srgbClr val="333333"/>
                </a:solidFill>
              </a:rPr>
              <a:t>. Bu dönemde sosyal medya da öne çıkmış, Facebook, Youtube, </a:t>
            </a:r>
            <a:r>
              <a:rPr lang="tr-TR" sz="1200" u="none" strike="noStrike" baseline="0" dirty="0" err="1">
                <a:solidFill>
                  <a:srgbClr val="333333"/>
                </a:solidFill>
              </a:rPr>
              <a:t>Instagram</a:t>
            </a:r>
            <a:r>
              <a:rPr lang="tr-TR" sz="1200" u="none" strike="noStrike" baseline="0" dirty="0">
                <a:solidFill>
                  <a:srgbClr val="333333"/>
                </a:solidFill>
              </a:rPr>
              <a:t> uygulamaları bu dönemde doğmuştur. Bu dönem aynı zamanda kullanıcının «ürün» olduğu bir dönemdir.  «</a:t>
            </a:r>
            <a:r>
              <a:rPr lang="tr-TR" sz="1200" u="none" strike="noStrike" baseline="0" dirty="0" err="1">
                <a:solidFill>
                  <a:srgbClr val="333333"/>
                </a:solidFill>
              </a:rPr>
              <a:t>If</a:t>
            </a:r>
            <a:r>
              <a:rPr lang="tr-TR" sz="1200" u="none" strike="noStrike" baseline="0" dirty="0">
                <a:solidFill>
                  <a:srgbClr val="333333"/>
                </a:solidFill>
              </a:rPr>
              <a:t> </a:t>
            </a:r>
            <a:r>
              <a:rPr lang="tr-TR" sz="1200" u="none" strike="noStrike" baseline="0" dirty="0" err="1">
                <a:solidFill>
                  <a:srgbClr val="333333"/>
                </a:solidFill>
              </a:rPr>
              <a:t>you</a:t>
            </a:r>
            <a:r>
              <a:rPr lang="tr-TR" sz="1200" u="none" strike="noStrike" baseline="0" dirty="0">
                <a:solidFill>
                  <a:srgbClr val="333333"/>
                </a:solidFill>
              </a:rPr>
              <a:t> </a:t>
            </a:r>
            <a:r>
              <a:rPr lang="tr-TR" sz="1200" u="none" strike="noStrike" baseline="0" dirty="0" err="1">
                <a:solidFill>
                  <a:srgbClr val="333333"/>
                </a:solidFill>
              </a:rPr>
              <a:t>don’t</a:t>
            </a:r>
            <a:r>
              <a:rPr lang="tr-TR" sz="1200" u="none" strike="noStrike" baseline="0" dirty="0">
                <a:solidFill>
                  <a:srgbClr val="333333"/>
                </a:solidFill>
              </a:rPr>
              <a:t> pay </a:t>
            </a:r>
            <a:r>
              <a:rPr lang="tr-TR" sz="1200" u="none" strike="noStrike" baseline="0" dirty="0" err="1">
                <a:solidFill>
                  <a:srgbClr val="333333"/>
                </a:solidFill>
              </a:rPr>
              <a:t>the</a:t>
            </a:r>
            <a:r>
              <a:rPr lang="tr-TR" sz="1200" u="none" strike="noStrike" baseline="0" dirty="0">
                <a:solidFill>
                  <a:srgbClr val="333333"/>
                </a:solidFill>
              </a:rPr>
              <a:t> </a:t>
            </a:r>
            <a:r>
              <a:rPr lang="tr-TR" sz="1200" u="none" strike="noStrike" baseline="0" dirty="0" err="1">
                <a:solidFill>
                  <a:srgbClr val="333333"/>
                </a:solidFill>
              </a:rPr>
              <a:t>product</a:t>
            </a:r>
            <a:r>
              <a:rPr lang="tr-TR" sz="1200" u="none" strike="noStrike" baseline="0" dirty="0">
                <a:solidFill>
                  <a:srgbClr val="333333"/>
                </a:solidFill>
              </a:rPr>
              <a:t>, </a:t>
            </a:r>
            <a:r>
              <a:rPr lang="tr-TR" sz="1200" u="none" strike="noStrike" baseline="0" dirty="0" err="1">
                <a:solidFill>
                  <a:srgbClr val="333333"/>
                </a:solidFill>
              </a:rPr>
              <a:t>you</a:t>
            </a:r>
            <a:r>
              <a:rPr lang="tr-TR" sz="1200" u="none" strike="noStrike" baseline="0" dirty="0">
                <a:solidFill>
                  <a:srgbClr val="333333"/>
                </a:solidFill>
              </a:rPr>
              <a:t> </a:t>
            </a:r>
            <a:r>
              <a:rPr lang="tr-TR" sz="1200" u="none" strike="noStrike" baseline="0" dirty="0" err="1">
                <a:solidFill>
                  <a:srgbClr val="333333"/>
                </a:solidFill>
              </a:rPr>
              <a:t>are</a:t>
            </a:r>
            <a:r>
              <a:rPr lang="tr-TR" sz="1200" u="none" strike="noStrike" baseline="0" dirty="0">
                <a:solidFill>
                  <a:srgbClr val="333333"/>
                </a:solidFill>
              </a:rPr>
              <a:t> </a:t>
            </a:r>
            <a:r>
              <a:rPr lang="tr-TR" sz="1200" u="none" strike="noStrike" baseline="0" dirty="0" err="1">
                <a:solidFill>
                  <a:srgbClr val="333333"/>
                </a:solidFill>
              </a:rPr>
              <a:t>product</a:t>
            </a:r>
            <a:r>
              <a:rPr lang="tr-TR" sz="1200" u="none" strike="noStrike" baseline="0" dirty="0">
                <a:solidFill>
                  <a:srgbClr val="333333"/>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tr-TR" sz="1200" u="none" strike="noStrike" baseline="0" dirty="0">
              <a:solidFill>
                <a:srgbClr val="333333"/>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tr-TR" sz="1200" u="none" strike="noStrike" baseline="0" dirty="0">
                <a:solidFill>
                  <a:srgbClr val="333333"/>
                </a:solidFill>
              </a:rPr>
              <a:t>Bu dönemin başında elde edilen </a:t>
            </a:r>
            <a:r>
              <a:rPr lang="tr-TR" sz="1200" u="none" strike="noStrike" baseline="0" dirty="0" err="1">
                <a:solidFill>
                  <a:srgbClr val="333333"/>
                </a:solidFill>
              </a:rPr>
              <a:t>big</a:t>
            </a:r>
            <a:r>
              <a:rPr lang="tr-TR" sz="1200" u="none" strike="noStrike" baseline="0" dirty="0">
                <a:solidFill>
                  <a:srgbClr val="333333"/>
                </a:solidFill>
              </a:rPr>
              <a:t> data </a:t>
            </a:r>
            <a:r>
              <a:rPr lang="tr-TR" sz="1200" u="none" strike="noStrike" baseline="0" dirty="0" err="1">
                <a:solidFill>
                  <a:srgbClr val="333333"/>
                </a:solidFill>
              </a:rPr>
              <a:t>nın</a:t>
            </a:r>
            <a:r>
              <a:rPr lang="tr-TR" sz="1200" u="none" strike="noStrike" baseline="0" dirty="0">
                <a:solidFill>
                  <a:srgbClr val="333333"/>
                </a:solidFill>
              </a:rPr>
              <a:t>, veri madenciliği, makine öğrenmesi i ve yapay zeka yaklaşımları ile analiz edilebildiği ve anlamlandırılabildiği bir dönemdir.  Kullanıcının eğilimleri ve istekleri doğrultusunda yapılan çıkarımlarla kişiye özel içerik oluşturulmuştur. Özellikle arama platformlarında farklı kullanıcıların yaptığı aynı aramalarda sonuçlar bile kişiye özel gelmektedir. Sosyal medya platformları kişinin eğilimlerini tespit edip ona uygun önermeler yapmaktadır.  </a:t>
            </a:r>
          </a:p>
          <a:p>
            <a:pPr marL="0" marR="0" lvl="0" indent="0" algn="l" defTabSz="914400" rtl="0" eaLnBrk="1" fontAlgn="auto" latinLnBrk="0" hangingPunct="1">
              <a:lnSpc>
                <a:spcPct val="100000"/>
              </a:lnSpc>
              <a:spcBef>
                <a:spcPts val="0"/>
              </a:spcBef>
              <a:spcAft>
                <a:spcPts val="0"/>
              </a:spcAft>
              <a:buClrTx/>
              <a:buSzTx/>
              <a:buFontTx/>
              <a:buNone/>
              <a:tabLst/>
              <a:defRPr/>
            </a:pPr>
            <a:r>
              <a:rPr lang="tr-TR" sz="1200" u="none" strike="noStrike" baseline="0" dirty="0">
                <a:solidFill>
                  <a:srgbClr val="333333"/>
                </a:solidFill>
              </a:rPr>
              <a:t>Reklam ve pazarlama dünyasında da devrim yaşadığı bir dönemdir. Kullanıcılardan alınan hassas bilgiler sayesinde kişiye özel hazırlanan reklamlar gösterilmeye başlanmıştır.</a:t>
            </a:r>
          </a:p>
          <a:p>
            <a:pPr marL="0" marR="0" lvl="0" indent="0" algn="l" defTabSz="914400" rtl="0" eaLnBrk="1" fontAlgn="auto" latinLnBrk="0" hangingPunct="1">
              <a:lnSpc>
                <a:spcPct val="100000"/>
              </a:lnSpc>
              <a:spcBef>
                <a:spcPts val="0"/>
              </a:spcBef>
              <a:spcAft>
                <a:spcPts val="0"/>
              </a:spcAft>
              <a:buClrTx/>
              <a:buSzTx/>
              <a:buFontTx/>
              <a:buNone/>
              <a:tabLst/>
              <a:defRPr/>
            </a:pPr>
            <a:endParaRPr lang="tr-TR" sz="1200" u="none" strike="noStrike" baseline="0" dirty="0">
              <a:solidFill>
                <a:srgbClr val="333333"/>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tr-TR" sz="1200" u="none" strike="noStrike" baseline="0" dirty="0">
                <a:solidFill>
                  <a:srgbClr val="333333"/>
                </a:solidFill>
              </a:rPr>
              <a:t>Web 3.0</a:t>
            </a:r>
          </a:p>
          <a:p>
            <a:pPr marL="0" marR="0" lvl="0" indent="0" algn="l" defTabSz="914400" rtl="0" eaLnBrk="1" fontAlgn="auto" latinLnBrk="0" hangingPunct="1">
              <a:lnSpc>
                <a:spcPct val="100000"/>
              </a:lnSpc>
              <a:spcBef>
                <a:spcPts val="0"/>
              </a:spcBef>
              <a:spcAft>
                <a:spcPts val="0"/>
              </a:spcAft>
              <a:buClrTx/>
              <a:buSzTx/>
              <a:buFontTx/>
              <a:buNone/>
              <a:tabLst/>
              <a:defRPr/>
            </a:pPr>
            <a:r>
              <a:rPr lang="tr-TR" sz="1200" u="none" strike="noStrike" baseline="0" dirty="0">
                <a:solidFill>
                  <a:srgbClr val="333333"/>
                </a:solidFill>
              </a:rPr>
              <a:t>Web 2.0 da özellikle sosyal ağlarda merkeziyetçi bir yapı bulunmaktadır. Bu yapıya bağlı tüm kullanıcıların bilgileri merkezi sunuculardan geçer. Bu sunucular kendilerini gelen datayı saklarlar. Kullanıcı sözleşmeleri gereği bu datanın kullanımı konusunda neredeyse sınırsız hakları bulunmaktadır. Bu bilgilerin saklanmasından dolayı ortaya hem güvenlik hem de etik sorunlar çıkmaktadır. Web3.0 bu merkeziyetçi yapıya bir son vererek </a:t>
            </a:r>
            <a:r>
              <a:rPr lang="tr-TR" sz="1200" u="none" strike="noStrike" baseline="0" dirty="0" err="1">
                <a:solidFill>
                  <a:srgbClr val="333333"/>
                </a:solidFill>
              </a:rPr>
              <a:t>pear-to-pear</a:t>
            </a:r>
            <a:r>
              <a:rPr lang="tr-TR" sz="1200" u="none" strike="noStrike" baseline="0" dirty="0">
                <a:solidFill>
                  <a:srgbClr val="333333"/>
                </a:solidFill>
              </a:rPr>
              <a:t> iletişimi esas almaktadır. Bu yapı daha fazla mahremiyet ve güvenlik anlamına gelmektedir. Tekelleşmeyi büyük ölçüde bitireceği düşünülmektedir.  </a:t>
            </a:r>
            <a:endParaRPr lang="tr-TR" sz="1200" b="0" i="0" dirty="0">
              <a:solidFill>
                <a:srgbClr val="333333"/>
              </a:solidFill>
            </a:endParaRPr>
          </a:p>
          <a:p>
            <a:endParaRPr lang="tr-TR" sz="1200" b="0" i="0" u="none" strike="noStrike" baseline="0" dirty="0">
              <a:solidFill>
                <a:srgbClr val="211D1E"/>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tr-TR" sz="1200" b="0" i="0" u="none" strike="noStrike" baseline="0" dirty="0">
              <a:solidFill>
                <a:srgbClr val="211D1E"/>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tr-TR" sz="1200" u="none" strike="noStrike" baseline="0" dirty="0">
              <a:solidFill>
                <a:srgbClr val="333333"/>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tr-TR" sz="1200" u="none" strike="noStrike" baseline="0" dirty="0">
                <a:solidFill>
                  <a:srgbClr val="333333"/>
                </a:solidFill>
              </a:rPr>
              <a:t>Tavsiye kaynak:</a:t>
            </a:r>
            <a:br>
              <a:rPr lang="tr-TR" sz="1200" u="none" strike="noStrike" baseline="0" dirty="0">
                <a:solidFill>
                  <a:srgbClr val="333333"/>
                </a:solidFill>
              </a:rPr>
            </a:br>
            <a:r>
              <a:rPr lang="tr-TR" sz="1200" u="none" strike="noStrike" baseline="0" dirty="0">
                <a:solidFill>
                  <a:srgbClr val="333333"/>
                </a:solidFill>
              </a:rPr>
              <a:t>Sosyal İkilem https://www.netflix.com/tr/title/81254224</a:t>
            </a:r>
          </a:p>
          <a:p>
            <a:pPr marL="0" marR="0" lvl="0" indent="0" algn="l" defTabSz="914400" rtl="0" eaLnBrk="1" fontAlgn="auto" latinLnBrk="0" hangingPunct="1">
              <a:lnSpc>
                <a:spcPct val="100000"/>
              </a:lnSpc>
              <a:spcBef>
                <a:spcPts val="0"/>
              </a:spcBef>
              <a:spcAft>
                <a:spcPts val="0"/>
              </a:spcAft>
              <a:buClrTx/>
              <a:buSzTx/>
              <a:buFontTx/>
              <a:buNone/>
              <a:tabLst/>
              <a:defRPr/>
            </a:pPr>
            <a:r>
              <a:rPr lang="tr-TR" sz="1200" u="none" strike="noStrike" baseline="0" dirty="0">
                <a:solidFill>
                  <a:srgbClr val="333333"/>
                </a:solidFill>
              </a:rPr>
              <a:t>Barış Özcan Web 3.0 https://www.youtube.com/watch?v=YuIQQ6Ce08Y</a:t>
            </a:r>
          </a:p>
          <a:p>
            <a:endParaRPr lang="tr-TR" sz="1200" b="0" i="0" u="none" strike="noStrike" baseline="0" dirty="0">
              <a:solidFill>
                <a:srgbClr val="211D1E"/>
              </a:solidFill>
            </a:endParaRPr>
          </a:p>
          <a:p>
            <a:endParaRPr lang="tr-TR" sz="1200" dirty="0">
              <a:solidFill>
                <a:schemeClr val="tx1"/>
              </a:solidFill>
            </a:endParaRPr>
          </a:p>
          <a:p>
            <a:endParaRPr lang="tr-TR" dirty="0"/>
          </a:p>
          <a:p>
            <a:endParaRPr lang="tr-TR" dirty="0"/>
          </a:p>
          <a:p>
            <a:endParaRPr lang="tr-TR" dirty="0"/>
          </a:p>
        </p:txBody>
      </p:sp>
      <p:sp>
        <p:nvSpPr>
          <p:cNvPr id="4" name="Slide Number Placeholder 3"/>
          <p:cNvSpPr>
            <a:spLocks noGrp="1"/>
          </p:cNvSpPr>
          <p:nvPr>
            <p:ph type="sldNum" sz="quarter" idx="5"/>
          </p:nvPr>
        </p:nvSpPr>
        <p:spPr/>
        <p:txBody>
          <a:bodyPr/>
          <a:lstStyle/>
          <a:p>
            <a:fld id="{C3C63480-C612-41D5-A9CA-641A84CDCACF}" type="slidenum">
              <a:rPr lang="tr-TR" smtClean="0"/>
              <a:t>8</a:t>
            </a:fld>
            <a:endParaRPr lang="tr-TR"/>
          </a:p>
        </p:txBody>
      </p:sp>
    </p:spTree>
    <p:extLst>
      <p:ext uri="{BB962C8B-B14F-4D97-AF65-F5344CB8AC3E}">
        <p14:creationId xmlns:p14="http://schemas.microsoft.com/office/powerpoint/2010/main" val="565554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8717F-79F6-443C-B5D0-E1FA50085B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r-TR"/>
          </a:p>
        </p:txBody>
      </p:sp>
      <p:sp>
        <p:nvSpPr>
          <p:cNvPr id="3" name="Subtitle 2">
            <a:extLst>
              <a:ext uri="{FF2B5EF4-FFF2-40B4-BE49-F238E27FC236}">
                <a16:creationId xmlns:a16="http://schemas.microsoft.com/office/drawing/2014/main" id="{B6CBF2A3-DF14-4833-9E32-E093AD7D7D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Date Placeholder 3">
            <a:extLst>
              <a:ext uri="{FF2B5EF4-FFF2-40B4-BE49-F238E27FC236}">
                <a16:creationId xmlns:a16="http://schemas.microsoft.com/office/drawing/2014/main" id="{D20D0082-BA24-41B4-A95B-8F69CE23026A}"/>
              </a:ext>
            </a:extLst>
          </p:cNvPr>
          <p:cNvSpPr>
            <a:spLocks noGrp="1"/>
          </p:cNvSpPr>
          <p:nvPr>
            <p:ph type="dt" sz="half" idx="10"/>
          </p:nvPr>
        </p:nvSpPr>
        <p:spPr/>
        <p:txBody>
          <a:bodyPr/>
          <a:lstStyle/>
          <a:p>
            <a:fld id="{1D8CF9D7-5C29-4171-9BF7-E5C852C5E414}" type="datetimeFigureOut">
              <a:rPr lang="tr-TR" smtClean="0"/>
              <a:t>29.01.2022</a:t>
            </a:fld>
            <a:endParaRPr lang="tr-TR"/>
          </a:p>
        </p:txBody>
      </p:sp>
      <p:sp>
        <p:nvSpPr>
          <p:cNvPr id="5" name="Footer Placeholder 4">
            <a:extLst>
              <a:ext uri="{FF2B5EF4-FFF2-40B4-BE49-F238E27FC236}">
                <a16:creationId xmlns:a16="http://schemas.microsoft.com/office/drawing/2014/main" id="{498EE6E3-3180-4D5D-B03E-707C154614A9}"/>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1675471C-F805-4505-9E26-6E259405DF30}"/>
              </a:ext>
            </a:extLst>
          </p:cNvPr>
          <p:cNvSpPr>
            <a:spLocks noGrp="1"/>
          </p:cNvSpPr>
          <p:nvPr>
            <p:ph type="sldNum" sz="quarter" idx="12"/>
          </p:nvPr>
        </p:nvSpPr>
        <p:spPr/>
        <p:txBody>
          <a:bodyPr/>
          <a:lstStyle/>
          <a:p>
            <a:fld id="{0649BB40-1CB2-464E-8E32-2CC05B3D84E2}" type="slidenum">
              <a:rPr lang="tr-TR" smtClean="0"/>
              <a:t>‹#›</a:t>
            </a:fld>
            <a:endParaRPr lang="tr-TR"/>
          </a:p>
        </p:txBody>
      </p:sp>
    </p:spTree>
    <p:extLst>
      <p:ext uri="{BB962C8B-B14F-4D97-AF65-F5344CB8AC3E}">
        <p14:creationId xmlns:p14="http://schemas.microsoft.com/office/powerpoint/2010/main" val="3904587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081F5-7575-4B12-9254-65AEAB55F869}"/>
              </a:ext>
            </a:extLst>
          </p:cNvPr>
          <p:cNvSpPr>
            <a:spLocks noGrp="1"/>
          </p:cNvSpPr>
          <p:nvPr>
            <p:ph type="title"/>
          </p:nvPr>
        </p:nvSpPr>
        <p:spPr/>
        <p:txBody>
          <a:bodyPr/>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93D88928-A3D8-4DEC-B8C2-D67371B99E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3E18AB0F-2C3B-4CC4-951D-139A511BC963}"/>
              </a:ext>
            </a:extLst>
          </p:cNvPr>
          <p:cNvSpPr>
            <a:spLocks noGrp="1"/>
          </p:cNvSpPr>
          <p:nvPr>
            <p:ph type="dt" sz="half" idx="10"/>
          </p:nvPr>
        </p:nvSpPr>
        <p:spPr/>
        <p:txBody>
          <a:bodyPr/>
          <a:lstStyle/>
          <a:p>
            <a:fld id="{1D8CF9D7-5C29-4171-9BF7-E5C852C5E414}" type="datetimeFigureOut">
              <a:rPr lang="tr-TR" smtClean="0"/>
              <a:t>29.01.2022</a:t>
            </a:fld>
            <a:endParaRPr lang="tr-TR"/>
          </a:p>
        </p:txBody>
      </p:sp>
      <p:sp>
        <p:nvSpPr>
          <p:cNvPr id="5" name="Footer Placeholder 4">
            <a:extLst>
              <a:ext uri="{FF2B5EF4-FFF2-40B4-BE49-F238E27FC236}">
                <a16:creationId xmlns:a16="http://schemas.microsoft.com/office/drawing/2014/main" id="{1F523D81-7760-46B7-B4A3-A04CB9C8E097}"/>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97E4E555-7B8B-477B-AB8B-19074208965E}"/>
              </a:ext>
            </a:extLst>
          </p:cNvPr>
          <p:cNvSpPr>
            <a:spLocks noGrp="1"/>
          </p:cNvSpPr>
          <p:nvPr>
            <p:ph type="sldNum" sz="quarter" idx="12"/>
          </p:nvPr>
        </p:nvSpPr>
        <p:spPr/>
        <p:txBody>
          <a:bodyPr/>
          <a:lstStyle/>
          <a:p>
            <a:fld id="{0649BB40-1CB2-464E-8E32-2CC05B3D84E2}" type="slidenum">
              <a:rPr lang="tr-TR" smtClean="0"/>
              <a:t>‹#›</a:t>
            </a:fld>
            <a:endParaRPr lang="tr-TR"/>
          </a:p>
        </p:txBody>
      </p:sp>
    </p:spTree>
    <p:extLst>
      <p:ext uri="{BB962C8B-B14F-4D97-AF65-F5344CB8AC3E}">
        <p14:creationId xmlns:p14="http://schemas.microsoft.com/office/powerpoint/2010/main" val="3051409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586ADA-1720-43B4-A9F2-7E4C605CAEB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6B498AEF-7DA5-4FA1-A8DD-23260499D2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AC5B7DA3-7C59-470C-B66F-3E418A5AAC81}"/>
              </a:ext>
            </a:extLst>
          </p:cNvPr>
          <p:cNvSpPr>
            <a:spLocks noGrp="1"/>
          </p:cNvSpPr>
          <p:nvPr>
            <p:ph type="dt" sz="half" idx="10"/>
          </p:nvPr>
        </p:nvSpPr>
        <p:spPr/>
        <p:txBody>
          <a:bodyPr/>
          <a:lstStyle/>
          <a:p>
            <a:fld id="{1D8CF9D7-5C29-4171-9BF7-E5C852C5E414}" type="datetimeFigureOut">
              <a:rPr lang="tr-TR" smtClean="0"/>
              <a:t>29.01.2022</a:t>
            </a:fld>
            <a:endParaRPr lang="tr-TR"/>
          </a:p>
        </p:txBody>
      </p:sp>
      <p:sp>
        <p:nvSpPr>
          <p:cNvPr id="5" name="Footer Placeholder 4">
            <a:extLst>
              <a:ext uri="{FF2B5EF4-FFF2-40B4-BE49-F238E27FC236}">
                <a16:creationId xmlns:a16="http://schemas.microsoft.com/office/drawing/2014/main" id="{93BE0A98-E8BD-4797-B5A6-BE0D2EBCD759}"/>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41B8A1BB-3CEF-4B72-8B34-24AC9BD0598C}"/>
              </a:ext>
            </a:extLst>
          </p:cNvPr>
          <p:cNvSpPr>
            <a:spLocks noGrp="1"/>
          </p:cNvSpPr>
          <p:nvPr>
            <p:ph type="sldNum" sz="quarter" idx="12"/>
          </p:nvPr>
        </p:nvSpPr>
        <p:spPr/>
        <p:txBody>
          <a:bodyPr/>
          <a:lstStyle/>
          <a:p>
            <a:fld id="{0649BB40-1CB2-464E-8E32-2CC05B3D84E2}" type="slidenum">
              <a:rPr lang="tr-TR" smtClean="0"/>
              <a:t>‹#›</a:t>
            </a:fld>
            <a:endParaRPr lang="tr-TR"/>
          </a:p>
        </p:txBody>
      </p:sp>
    </p:spTree>
    <p:extLst>
      <p:ext uri="{BB962C8B-B14F-4D97-AF65-F5344CB8AC3E}">
        <p14:creationId xmlns:p14="http://schemas.microsoft.com/office/powerpoint/2010/main" val="2217504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749A9-604A-4FF4-8E26-17D3EFC1E206}"/>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7439BC9B-2138-48C8-B92F-24DA660151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B44D516C-778B-49A1-9369-5B4839BFEF97}"/>
              </a:ext>
            </a:extLst>
          </p:cNvPr>
          <p:cNvSpPr>
            <a:spLocks noGrp="1"/>
          </p:cNvSpPr>
          <p:nvPr>
            <p:ph type="dt" sz="half" idx="10"/>
          </p:nvPr>
        </p:nvSpPr>
        <p:spPr/>
        <p:txBody>
          <a:bodyPr/>
          <a:lstStyle/>
          <a:p>
            <a:fld id="{1D8CF9D7-5C29-4171-9BF7-E5C852C5E414}" type="datetimeFigureOut">
              <a:rPr lang="tr-TR" smtClean="0"/>
              <a:t>29.01.2022</a:t>
            </a:fld>
            <a:endParaRPr lang="tr-TR"/>
          </a:p>
        </p:txBody>
      </p:sp>
      <p:sp>
        <p:nvSpPr>
          <p:cNvPr id="5" name="Footer Placeholder 4">
            <a:extLst>
              <a:ext uri="{FF2B5EF4-FFF2-40B4-BE49-F238E27FC236}">
                <a16:creationId xmlns:a16="http://schemas.microsoft.com/office/drawing/2014/main" id="{5CBF2E9E-6428-4AAB-98BD-F624C47F2919}"/>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CDEBBB2D-9B68-4623-8040-999A4A52E989}"/>
              </a:ext>
            </a:extLst>
          </p:cNvPr>
          <p:cNvSpPr>
            <a:spLocks noGrp="1"/>
          </p:cNvSpPr>
          <p:nvPr>
            <p:ph type="sldNum" sz="quarter" idx="12"/>
          </p:nvPr>
        </p:nvSpPr>
        <p:spPr/>
        <p:txBody>
          <a:bodyPr/>
          <a:lstStyle/>
          <a:p>
            <a:fld id="{0649BB40-1CB2-464E-8E32-2CC05B3D84E2}" type="slidenum">
              <a:rPr lang="tr-TR" smtClean="0"/>
              <a:t>‹#›</a:t>
            </a:fld>
            <a:endParaRPr lang="tr-TR"/>
          </a:p>
        </p:txBody>
      </p:sp>
    </p:spTree>
    <p:extLst>
      <p:ext uri="{BB962C8B-B14F-4D97-AF65-F5344CB8AC3E}">
        <p14:creationId xmlns:p14="http://schemas.microsoft.com/office/powerpoint/2010/main" val="674078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94E1D-EDEC-4FB4-B1D7-BA6F52AC8F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r-TR"/>
          </a:p>
        </p:txBody>
      </p:sp>
      <p:sp>
        <p:nvSpPr>
          <p:cNvPr id="3" name="Text Placeholder 2">
            <a:extLst>
              <a:ext uri="{FF2B5EF4-FFF2-40B4-BE49-F238E27FC236}">
                <a16:creationId xmlns:a16="http://schemas.microsoft.com/office/drawing/2014/main" id="{2BAFC64C-D632-4FFC-8991-98B894676A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655195-F10F-4D05-90E0-45F3066B5181}"/>
              </a:ext>
            </a:extLst>
          </p:cNvPr>
          <p:cNvSpPr>
            <a:spLocks noGrp="1"/>
          </p:cNvSpPr>
          <p:nvPr>
            <p:ph type="dt" sz="half" idx="10"/>
          </p:nvPr>
        </p:nvSpPr>
        <p:spPr/>
        <p:txBody>
          <a:bodyPr/>
          <a:lstStyle/>
          <a:p>
            <a:fld id="{1D8CF9D7-5C29-4171-9BF7-E5C852C5E414}" type="datetimeFigureOut">
              <a:rPr lang="tr-TR" smtClean="0"/>
              <a:t>29.01.2022</a:t>
            </a:fld>
            <a:endParaRPr lang="tr-TR"/>
          </a:p>
        </p:txBody>
      </p:sp>
      <p:sp>
        <p:nvSpPr>
          <p:cNvPr id="5" name="Footer Placeholder 4">
            <a:extLst>
              <a:ext uri="{FF2B5EF4-FFF2-40B4-BE49-F238E27FC236}">
                <a16:creationId xmlns:a16="http://schemas.microsoft.com/office/drawing/2014/main" id="{2ADA6302-0F91-4618-BD44-080A98662D77}"/>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AAEE9010-48B1-469F-AC69-9A508479951A}"/>
              </a:ext>
            </a:extLst>
          </p:cNvPr>
          <p:cNvSpPr>
            <a:spLocks noGrp="1"/>
          </p:cNvSpPr>
          <p:nvPr>
            <p:ph type="sldNum" sz="quarter" idx="12"/>
          </p:nvPr>
        </p:nvSpPr>
        <p:spPr/>
        <p:txBody>
          <a:bodyPr/>
          <a:lstStyle/>
          <a:p>
            <a:fld id="{0649BB40-1CB2-464E-8E32-2CC05B3D84E2}" type="slidenum">
              <a:rPr lang="tr-TR" smtClean="0"/>
              <a:t>‹#›</a:t>
            </a:fld>
            <a:endParaRPr lang="tr-TR"/>
          </a:p>
        </p:txBody>
      </p:sp>
    </p:spTree>
    <p:extLst>
      <p:ext uri="{BB962C8B-B14F-4D97-AF65-F5344CB8AC3E}">
        <p14:creationId xmlns:p14="http://schemas.microsoft.com/office/powerpoint/2010/main" val="3736064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EE8CF-C442-4D60-8E59-2F7BCFAB8DC5}"/>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C7CDECD5-912B-47A2-ACB1-E3FF24248E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a:extLst>
              <a:ext uri="{FF2B5EF4-FFF2-40B4-BE49-F238E27FC236}">
                <a16:creationId xmlns:a16="http://schemas.microsoft.com/office/drawing/2014/main" id="{BC236D1E-6924-4341-BB69-AEFD542F74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a:extLst>
              <a:ext uri="{FF2B5EF4-FFF2-40B4-BE49-F238E27FC236}">
                <a16:creationId xmlns:a16="http://schemas.microsoft.com/office/drawing/2014/main" id="{84C321AE-3994-4A99-B25D-83759C2E3DC5}"/>
              </a:ext>
            </a:extLst>
          </p:cNvPr>
          <p:cNvSpPr>
            <a:spLocks noGrp="1"/>
          </p:cNvSpPr>
          <p:nvPr>
            <p:ph type="dt" sz="half" idx="10"/>
          </p:nvPr>
        </p:nvSpPr>
        <p:spPr/>
        <p:txBody>
          <a:bodyPr/>
          <a:lstStyle/>
          <a:p>
            <a:fld id="{1D8CF9D7-5C29-4171-9BF7-E5C852C5E414}" type="datetimeFigureOut">
              <a:rPr lang="tr-TR" smtClean="0"/>
              <a:t>29.01.2022</a:t>
            </a:fld>
            <a:endParaRPr lang="tr-TR"/>
          </a:p>
        </p:txBody>
      </p:sp>
      <p:sp>
        <p:nvSpPr>
          <p:cNvPr id="6" name="Footer Placeholder 5">
            <a:extLst>
              <a:ext uri="{FF2B5EF4-FFF2-40B4-BE49-F238E27FC236}">
                <a16:creationId xmlns:a16="http://schemas.microsoft.com/office/drawing/2014/main" id="{64B50937-6A88-489A-9B49-C3D5AF0A33F3}"/>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A4E822E0-748D-41B0-89A6-5C42A9F829C5}"/>
              </a:ext>
            </a:extLst>
          </p:cNvPr>
          <p:cNvSpPr>
            <a:spLocks noGrp="1"/>
          </p:cNvSpPr>
          <p:nvPr>
            <p:ph type="sldNum" sz="quarter" idx="12"/>
          </p:nvPr>
        </p:nvSpPr>
        <p:spPr/>
        <p:txBody>
          <a:bodyPr/>
          <a:lstStyle/>
          <a:p>
            <a:fld id="{0649BB40-1CB2-464E-8E32-2CC05B3D84E2}" type="slidenum">
              <a:rPr lang="tr-TR" smtClean="0"/>
              <a:t>‹#›</a:t>
            </a:fld>
            <a:endParaRPr lang="tr-TR"/>
          </a:p>
        </p:txBody>
      </p:sp>
    </p:spTree>
    <p:extLst>
      <p:ext uri="{BB962C8B-B14F-4D97-AF65-F5344CB8AC3E}">
        <p14:creationId xmlns:p14="http://schemas.microsoft.com/office/powerpoint/2010/main" val="4077869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28488-2ADC-477C-8B05-E1B8D29532EA}"/>
              </a:ext>
            </a:extLst>
          </p:cNvPr>
          <p:cNvSpPr>
            <a:spLocks noGrp="1"/>
          </p:cNvSpPr>
          <p:nvPr>
            <p:ph type="title"/>
          </p:nvPr>
        </p:nvSpPr>
        <p:spPr>
          <a:xfrm>
            <a:off x="839788" y="365125"/>
            <a:ext cx="10515600" cy="1325563"/>
          </a:xfrm>
        </p:spPr>
        <p:txBody>
          <a:bodyPr/>
          <a:lstStyle/>
          <a:p>
            <a:r>
              <a:rPr lang="en-US"/>
              <a:t>Click to edit Master title style</a:t>
            </a:r>
            <a:endParaRPr lang="tr-TR"/>
          </a:p>
        </p:txBody>
      </p:sp>
      <p:sp>
        <p:nvSpPr>
          <p:cNvPr id="3" name="Text Placeholder 2">
            <a:extLst>
              <a:ext uri="{FF2B5EF4-FFF2-40B4-BE49-F238E27FC236}">
                <a16:creationId xmlns:a16="http://schemas.microsoft.com/office/drawing/2014/main" id="{737D8EC1-9207-46CA-BBA3-7A0099E98F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3FD1201-B39E-49C5-BEE6-20104905CD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a:extLst>
              <a:ext uri="{FF2B5EF4-FFF2-40B4-BE49-F238E27FC236}">
                <a16:creationId xmlns:a16="http://schemas.microsoft.com/office/drawing/2014/main" id="{4E23CFA2-35D1-40F8-B4DC-C0F62566FA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5F3D9A-F0DA-45C5-9904-263F65940B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a:extLst>
              <a:ext uri="{FF2B5EF4-FFF2-40B4-BE49-F238E27FC236}">
                <a16:creationId xmlns:a16="http://schemas.microsoft.com/office/drawing/2014/main" id="{CC452015-ECF3-410F-9C9E-2C0197910A31}"/>
              </a:ext>
            </a:extLst>
          </p:cNvPr>
          <p:cNvSpPr>
            <a:spLocks noGrp="1"/>
          </p:cNvSpPr>
          <p:nvPr>
            <p:ph type="dt" sz="half" idx="10"/>
          </p:nvPr>
        </p:nvSpPr>
        <p:spPr/>
        <p:txBody>
          <a:bodyPr/>
          <a:lstStyle/>
          <a:p>
            <a:fld id="{1D8CF9D7-5C29-4171-9BF7-E5C852C5E414}" type="datetimeFigureOut">
              <a:rPr lang="tr-TR" smtClean="0"/>
              <a:t>29.01.2022</a:t>
            </a:fld>
            <a:endParaRPr lang="tr-TR"/>
          </a:p>
        </p:txBody>
      </p:sp>
      <p:sp>
        <p:nvSpPr>
          <p:cNvPr id="8" name="Footer Placeholder 7">
            <a:extLst>
              <a:ext uri="{FF2B5EF4-FFF2-40B4-BE49-F238E27FC236}">
                <a16:creationId xmlns:a16="http://schemas.microsoft.com/office/drawing/2014/main" id="{DDC6F3A4-08E5-4A88-922B-ADD128A6493B}"/>
              </a:ext>
            </a:extLst>
          </p:cNvPr>
          <p:cNvSpPr>
            <a:spLocks noGrp="1"/>
          </p:cNvSpPr>
          <p:nvPr>
            <p:ph type="ftr" sz="quarter" idx="11"/>
          </p:nvPr>
        </p:nvSpPr>
        <p:spPr/>
        <p:txBody>
          <a:bodyPr/>
          <a:lstStyle/>
          <a:p>
            <a:endParaRPr lang="tr-TR"/>
          </a:p>
        </p:txBody>
      </p:sp>
      <p:sp>
        <p:nvSpPr>
          <p:cNvPr id="9" name="Slide Number Placeholder 8">
            <a:extLst>
              <a:ext uri="{FF2B5EF4-FFF2-40B4-BE49-F238E27FC236}">
                <a16:creationId xmlns:a16="http://schemas.microsoft.com/office/drawing/2014/main" id="{FCE86E6A-E788-4500-9815-2DE5C08F4E2D}"/>
              </a:ext>
            </a:extLst>
          </p:cNvPr>
          <p:cNvSpPr>
            <a:spLocks noGrp="1"/>
          </p:cNvSpPr>
          <p:nvPr>
            <p:ph type="sldNum" sz="quarter" idx="12"/>
          </p:nvPr>
        </p:nvSpPr>
        <p:spPr/>
        <p:txBody>
          <a:bodyPr/>
          <a:lstStyle/>
          <a:p>
            <a:fld id="{0649BB40-1CB2-464E-8E32-2CC05B3D84E2}" type="slidenum">
              <a:rPr lang="tr-TR" smtClean="0"/>
              <a:t>‹#›</a:t>
            </a:fld>
            <a:endParaRPr lang="tr-TR"/>
          </a:p>
        </p:txBody>
      </p:sp>
    </p:spTree>
    <p:extLst>
      <p:ext uri="{BB962C8B-B14F-4D97-AF65-F5344CB8AC3E}">
        <p14:creationId xmlns:p14="http://schemas.microsoft.com/office/powerpoint/2010/main" val="662478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4D62E-298C-46DF-9B1A-1F041C9ACFDD}"/>
              </a:ext>
            </a:extLst>
          </p:cNvPr>
          <p:cNvSpPr>
            <a:spLocks noGrp="1"/>
          </p:cNvSpPr>
          <p:nvPr>
            <p:ph type="title"/>
          </p:nvPr>
        </p:nvSpPr>
        <p:spPr/>
        <p:txBody>
          <a:bodyPr/>
          <a:lstStyle/>
          <a:p>
            <a:r>
              <a:rPr lang="en-US"/>
              <a:t>Click to edit Master title style</a:t>
            </a:r>
            <a:endParaRPr lang="tr-TR"/>
          </a:p>
        </p:txBody>
      </p:sp>
      <p:sp>
        <p:nvSpPr>
          <p:cNvPr id="3" name="Date Placeholder 2">
            <a:extLst>
              <a:ext uri="{FF2B5EF4-FFF2-40B4-BE49-F238E27FC236}">
                <a16:creationId xmlns:a16="http://schemas.microsoft.com/office/drawing/2014/main" id="{DA8B08B7-691C-4BDD-8A70-022A2511A164}"/>
              </a:ext>
            </a:extLst>
          </p:cNvPr>
          <p:cNvSpPr>
            <a:spLocks noGrp="1"/>
          </p:cNvSpPr>
          <p:nvPr>
            <p:ph type="dt" sz="half" idx="10"/>
          </p:nvPr>
        </p:nvSpPr>
        <p:spPr/>
        <p:txBody>
          <a:bodyPr/>
          <a:lstStyle/>
          <a:p>
            <a:fld id="{1D8CF9D7-5C29-4171-9BF7-E5C852C5E414}" type="datetimeFigureOut">
              <a:rPr lang="tr-TR" smtClean="0"/>
              <a:t>29.01.2022</a:t>
            </a:fld>
            <a:endParaRPr lang="tr-TR"/>
          </a:p>
        </p:txBody>
      </p:sp>
      <p:sp>
        <p:nvSpPr>
          <p:cNvPr id="4" name="Footer Placeholder 3">
            <a:extLst>
              <a:ext uri="{FF2B5EF4-FFF2-40B4-BE49-F238E27FC236}">
                <a16:creationId xmlns:a16="http://schemas.microsoft.com/office/drawing/2014/main" id="{8C0BC71C-5942-415D-B833-25527F040546}"/>
              </a:ext>
            </a:extLst>
          </p:cNvPr>
          <p:cNvSpPr>
            <a:spLocks noGrp="1"/>
          </p:cNvSpPr>
          <p:nvPr>
            <p:ph type="ftr" sz="quarter" idx="11"/>
          </p:nvPr>
        </p:nvSpPr>
        <p:spPr/>
        <p:txBody>
          <a:bodyPr/>
          <a:lstStyle/>
          <a:p>
            <a:endParaRPr lang="tr-TR"/>
          </a:p>
        </p:txBody>
      </p:sp>
      <p:sp>
        <p:nvSpPr>
          <p:cNvPr id="5" name="Slide Number Placeholder 4">
            <a:extLst>
              <a:ext uri="{FF2B5EF4-FFF2-40B4-BE49-F238E27FC236}">
                <a16:creationId xmlns:a16="http://schemas.microsoft.com/office/drawing/2014/main" id="{000C1204-E300-408D-BA91-D6BDD88F6817}"/>
              </a:ext>
            </a:extLst>
          </p:cNvPr>
          <p:cNvSpPr>
            <a:spLocks noGrp="1"/>
          </p:cNvSpPr>
          <p:nvPr>
            <p:ph type="sldNum" sz="quarter" idx="12"/>
          </p:nvPr>
        </p:nvSpPr>
        <p:spPr/>
        <p:txBody>
          <a:bodyPr/>
          <a:lstStyle/>
          <a:p>
            <a:fld id="{0649BB40-1CB2-464E-8E32-2CC05B3D84E2}" type="slidenum">
              <a:rPr lang="tr-TR" smtClean="0"/>
              <a:t>‹#›</a:t>
            </a:fld>
            <a:endParaRPr lang="tr-TR"/>
          </a:p>
        </p:txBody>
      </p:sp>
    </p:spTree>
    <p:extLst>
      <p:ext uri="{BB962C8B-B14F-4D97-AF65-F5344CB8AC3E}">
        <p14:creationId xmlns:p14="http://schemas.microsoft.com/office/powerpoint/2010/main" val="2851102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F5F92F-4975-4CCC-B005-27F08B560C17}"/>
              </a:ext>
            </a:extLst>
          </p:cNvPr>
          <p:cNvSpPr>
            <a:spLocks noGrp="1"/>
          </p:cNvSpPr>
          <p:nvPr>
            <p:ph type="dt" sz="half" idx="10"/>
          </p:nvPr>
        </p:nvSpPr>
        <p:spPr/>
        <p:txBody>
          <a:bodyPr/>
          <a:lstStyle/>
          <a:p>
            <a:fld id="{1D8CF9D7-5C29-4171-9BF7-E5C852C5E414}" type="datetimeFigureOut">
              <a:rPr lang="tr-TR" smtClean="0"/>
              <a:t>29.01.2022</a:t>
            </a:fld>
            <a:endParaRPr lang="tr-TR"/>
          </a:p>
        </p:txBody>
      </p:sp>
      <p:sp>
        <p:nvSpPr>
          <p:cNvPr id="3" name="Footer Placeholder 2">
            <a:extLst>
              <a:ext uri="{FF2B5EF4-FFF2-40B4-BE49-F238E27FC236}">
                <a16:creationId xmlns:a16="http://schemas.microsoft.com/office/drawing/2014/main" id="{AC4E46C0-D76B-4AFD-A089-4F50C5CFC130}"/>
              </a:ext>
            </a:extLst>
          </p:cNvPr>
          <p:cNvSpPr>
            <a:spLocks noGrp="1"/>
          </p:cNvSpPr>
          <p:nvPr>
            <p:ph type="ftr" sz="quarter" idx="11"/>
          </p:nvPr>
        </p:nvSpPr>
        <p:spPr/>
        <p:txBody>
          <a:bodyPr/>
          <a:lstStyle/>
          <a:p>
            <a:endParaRPr lang="tr-TR"/>
          </a:p>
        </p:txBody>
      </p:sp>
      <p:sp>
        <p:nvSpPr>
          <p:cNvPr id="4" name="Slide Number Placeholder 3">
            <a:extLst>
              <a:ext uri="{FF2B5EF4-FFF2-40B4-BE49-F238E27FC236}">
                <a16:creationId xmlns:a16="http://schemas.microsoft.com/office/drawing/2014/main" id="{AC758651-F217-4B60-8A22-C8DAEA98674A}"/>
              </a:ext>
            </a:extLst>
          </p:cNvPr>
          <p:cNvSpPr>
            <a:spLocks noGrp="1"/>
          </p:cNvSpPr>
          <p:nvPr>
            <p:ph type="sldNum" sz="quarter" idx="12"/>
          </p:nvPr>
        </p:nvSpPr>
        <p:spPr/>
        <p:txBody>
          <a:bodyPr/>
          <a:lstStyle/>
          <a:p>
            <a:fld id="{0649BB40-1CB2-464E-8E32-2CC05B3D84E2}" type="slidenum">
              <a:rPr lang="tr-TR" smtClean="0"/>
              <a:t>‹#›</a:t>
            </a:fld>
            <a:endParaRPr lang="tr-TR"/>
          </a:p>
        </p:txBody>
      </p:sp>
    </p:spTree>
    <p:extLst>
      <p:ext uri="{BB962C8B-B14F-4D97-AF65-F5344CB8AC3E}">
        <p14:creationId xmlns:p14="http://schemas.microsoft.com/office/powerpoint/2010/main" val="3977529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60188-62BC-4622-AF26-40EFF305BE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Content Placeholder 2">
            <a:extLst>
              <a:ext uri="{FF2B5EF4-FFF2-40B4-BE49-F238E27FC236}">
                <a16:creationId xmlns:a16="http://schemas.microsoft.com/office/drawing/2014/main" id="{062DB13A-5F21-4CEE-BFD5-DFF665DAD1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a:extLst>
              <a:ext uri="{FF2B5EF4-FFF2-40B4-BE49-F238E27FC236}">
                <a16:creationId xmlns:a16="http://schemas.microsoft.com/office/drawing/2014/main" id="{8CAE315E-8EAE-4B16-9F41-4DFC0C243B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978EE9-FB74-4D5F-999C-3AC57736E18E}"/>
              </a:ext>
            </a:extLst>
          </p:cNvPr>
          <p:cNvSpPr>
            <a:spLocks noGrp="1"/>
          </p:cNvSpPr>
          <p:nvPr>
            <p:ph type="dt" sz="half" idx="10"/>
          </p:nvPr>
        </p:nvSpPr>
        <p:spPr/>
        <p:txBody>
          <a:bodyPr/>
          <a:lstStyle/>
          <a:p>
            <a:fld id="{1D8CF9D7-5C29-4171-9BF7-E5C852C5E414}" type="datetimeFigureOut">
              <a:rPr lang="tr-TR" smtClean="0"/>
              <a:t>29.01.2022</a:t>
            </a:fld>
            <a:endParaRPr lang="tr-TR"/>
          </a:p>
        </p:txBody>
      </p:sp>
      <p:sp>
        <p:nvSpPr>
          <p:cNvPr id="6" name="Footer Placeholder 5">
            <a:extLst>
              <a:ext uri="{FF2B5EF4-FFF2-40B4-BE49-F238E27FC236}">
                <a16:creationId xmlns:a16="http://schemas.microsoft.com/office/drawing/2014/main" id="{2DC1B29E-DFAD-49CE-8226-DF373104CBA1}"/>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02431318-66CA-4131-A6E0-C7DF5D9F05F1}"/>
              </a:ext>
            </a:extLst>
          </p:cNvPr>
          <p:cNvSpPr>
            <a:spLocks noGrp="1"/>
          </p:cNvSpPr>
          <p:nvPr>
            <p:ph type="sldNum" sz="quarter" idx="12"/>
          </p:nvPr>
        </p:nvSpPr>
        <p:spPr/>
        <p:txBody>
          <a:bodyPr/>
          <a:lstStyle/>
          <a:p>
            <a:fld id="{0649BB40-1CB2-464E-8E32-2CC05B3D84E2}" type="slidenum">
              <a:rPr lang="tr-TR" smtClean="0"/>
              <a:t>‹#›</a:t>
            </a:fld>
            <a:endParaRPr lang="tr-TR"/>
          </a:p>
        </p:txBody>
      </p:sp>
    </p:spTree>
    <p:extLst>
      <p:ext uri="{BB962C8B-B14F-4D97-AF65-F5344CB8AC3E}">
        <p14:creationId xmlns:p14="http://schemas.microsoft.com/office/powerpoint/2010/main" val="3257077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98DCE-D05D-4588-849D-5F1DF849CD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Picture Placeholder 2">
            <a:extLst>
              <a:ext uri="{FF2B5EF4-FFF2-40B4-BE49-F238E27FC236}">
                <a16:creationId xmlns:a16="http://schemas.microsoft.com/office/drawing/2014/main" id="{4DDAB378-9F75-4871-860B-D8393F65F5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a:extLst>
              <a:ext uri="{FF2B5EF4-FFF2-40B4-BE49-F238E27FC236}">
                <a16:creationId xmlns:a16="http://schemas.microsoft.com/office/drawing/2014/main" id="{C60B405C-FD9D-4832-B402-7D1D4F2DBA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53EAD9-788F-468A-AF91-E242C6EC5D57}"/>
              </a:ext>
            </a:extLst>
          </p:cNvPr>
          <p:cNvSpPr>
            <a:spLocks noGrp="1"/>
          </p:cNvSpPr>
          <p:nvPr>
            <p:ph type="dt" sz="half" idx="10"/>
          </p:nvPr>
        </p:nvSpPr>
        <p:spPr/>
        <p:txBody>
          <a:bodyPr/>
          <a:lstStyle/>
          <a:p>
            <a:fld id="{1D8CF9D7-5C29-4171-9BF7-E5C852C5E414}" type="datetimeFigureOut">
              <a:rPr lang="tr-TR" smtClean="0"/>
              <a:t>29.01.2022</a:t>
            </a:fld>
            <a:endParaRPr lang="tr-TR"/>
          </a:p>
        </p:txBody>
      </p:sp>
      <p:sp>
        <p:nvSpPr>
          <p:cNvPr id="6" name="Footer Placeholder 5">
            <a:extLst>
              <a:ext uri="{FF2B5EF4-FFF2-40B4-BE49-F238E27FC236}">
                <a16:creationId xmlns:a16="http://schemas.microsoft.com/office/drawing/2014/main" id="{A3097C37-516A-4A04-AC5A-50E1F2F0964E}"/>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0EE9949A-291C-4CC6-B238-54E509DC88AF}"/>
              </a:ext>
            </a:extLst>
          </p:cNvPr>
          <p:cNvSpPr>
            <a:spLocks noGrp="1"/>
          </p:cNvSpPr>
          <p:nvPr>
            <p:ph type="sldNum" sz="quarter" idx="12"/>
          </p:nvPr>
        </p:nvSpPr>
        <p:spPr/>
        <p:txBody>
          <a:bodyPr/>
          <a:lstStyle/>
          <a:p>
            <a:fld id="{0649BB40-1CB2-464E-8E32-2CC05B3D84E2}" type="slidenum">
              <a:rPr lang="tr-TR" smtClean="0"/>
              <a:t>‹#›</a:t>
            </a:fld>
            <a:endParaRPr lang="tr-TR"/>
          </a:p>
        </p:txBody>
      </p:sp>
    </p:spTree>
    <p:extLst>
      <p:ext uri="{BB962C8B-B14F-4D97-AF65-F5344CB8AC3E}">
        <p14:creationId xmlns:p14="http://schemas.microsoft.com/office/powerpoint/2010/main" val="1948076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1270C5-F6BF-49D1-9039-C23D50A5D6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r-TR"/>
          </a:p>
        </p:txBody>
      </p:sp>
      <p:sp>
        <p:nvSpPr>
          <p:cNvPr id="3" name="Text Placeholder 2">
            <a:extLst>
              <a:ext uri="{FF2B5EF4-FFF2-40B4-BE49-F238E27FC236}">
                <a16:creationId xmlns:a16="http://schemas.microsoft.com/office/drawing/2014/main" id="{52E3A0AE-E3D1-4F6C-B94A-C277AC5D56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F85669C0-9B24-4974-87F8-8F9EB6B338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CF9D7-5C29-4171-9BF7-E5C852C5E414}" type="datetimeFigureOut">
              <a:rPr lang="tr-TR" smtClean="0"/>
              <a:t>29.01.2022</a:t>
            </a:fld>
            <a:endParaRPr lang="tr-TR"/>
          </a:p>
        </p:txBody>
      </p:sp>
      <p:sp>
        <p:nvSpPr>
          <p:cNvPr id="5" name="Footer Placeholder 4">
            <a:extLst>
              <a:ext uri="{FF2B5EF4-FFF2-40B4-BE49-F238E27FC236}">
                <a16:creationId xmlns:a16="http://schemas.microsoft.com/office/drawing/2014/main" id="{E7848AFC-D20D-43C2-BB08-9A89A414E5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a:extLst>
              <a:ext uri="{FF2B5EF4-FFF2-40B4-BE49-F238E27FC236}">
                <a16:creationId xmlns:a16="http://schemas.microsoft.com/office/drawing/2014/main" id="{D80274D5-A1A7-4853-B766-C21BDC3EBD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49BB40-1CB2-464E-8E32-2CC05B3D84E2}" type="slidenum">
              <a:rPr lang="tr-TR" smtClean="0"/>
              <a:t>‹#›</a:t>
            </a:fld>
            <a:endParaRPr lang="tr-TR"/>
          </a:p>
        </p:txBody>
      </p:sp>
    </p:spTree>
    <p:extLst>
      <p:ext uri="{BB962C8B-B14F-4D97-AF65-F5344CB8AC3E}">
        <p14:creationId xmlns:p14="http://schemas.microsoft.com/office/powerpoint/2010/main" val="8221935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43.jpeg"/></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4.png"/><Relationship Id="rId1" Type="http://schemas.openxmlformats.org/officeDocument/2006/relationships/slideLayout" Target="../slideLayouts/slideLayout7.xml"/><Relationship Id="rId5" Type="http://schemas.openxmlformats.org/officeDocument/2006/relationships/image" Target="../media/image14.sv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sv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svg"/><Relationship Id="rId3" Type="http://schemas.openxmlformats.org/officeDocument/2006/relationships/image" Target="../media/image14.svg"/><Relationship Id="rId7" Type="http://schemas.openxmlformats.org/officeDocument/2006/relationships/image" Target="../media/image18.svg"/><Relationship Id="rId12" Type="http://schemas.openxmlformats.org/officeDocument/2006/relationships/image" Target="../media/image23.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11" Type="http://schemas.openxmlformats.org/officeDocument/2006/relationships/image" Target="../media/image22.svg"/><Relationship Id="rId5" Type="http://schemas.openxmlformats.org/officeDocument/2006/relationships/image" Target="../media/image16.svg"/><Relationship Id="rId15" Type="http://schemas.openxmlformats.org/officeDocument/2006/relationships/image" Target="../media/image26.sv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svg"/><Relationship Id="rId14" Type="http://schemas.openxmlformats.org/officeDocument/2006/relationships/image" Target="../media/image25.png"/></Relationships>
</file>

<file path=ppt/slides/_rels/slide6.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14.svg"/><Relationship Id="rId7" Type="http://schemas.openxmlformats.org/officeDocument/2006/relationships/image" Target="../media/image30.sv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svg"/><Relationship Id="rId4" Type="http://schemas.openxmlformats.org/officeDocument/2006/relationships/image" Target="../media/image27.png"/><Relationship Id="rId9" Type="http://schemas.openxmlformats.org/officeDocument/2006/relationships/image" Target="../media/image32.svg"/></Relationships>
</file>

<file path=ppt/slides/_rels/slide7.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36.sv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34.svg"/><Relationship Id="rId4" Type="http://schemas.openxmlformats.org/officeDocument/2006/relationships/image" Target="../media/image33.png"/></Relationships>
</file>

<file path=ppt/slides/_rels/slide8.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13.png"/><Relationship Id="rId7" Type="http://schemas.openxmlformats.org/officeDocument/2006/relationships/image" Target="../media/image39.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8.svg"/><Relationship Id="rId5" Type="http://schemas.openxmlformats.org/officeDocument/2006/relationships/image" Target="../media/image37.png"/><Relationship Id="rId10" Type="http://schemas.openxmlformats.org/officeDocument/2006/relationships/image" Target="../media/image42.svg"/><Relationship Id="rId4" Type="http://schemas.openxmlformats.org/officeDocument/2006/relationships/image" Target="../media/image14.svg"/><Relationship Id="rId9" Type="http://schemas.openxmlformats.org/officeDocument/2006/relationships/image" Target="../media/image41.png"/></Relationships>
</file>

<file path=ppt/slides/_rels/slide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sv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9A9DB-800D-46FC-B625-1E4BA3312233}"/>
              </a:ext>
            </a:extLst>
          </p:cNvPr>
          <p:cNvSpPr>
            <a:spLocks noGrp="1"/>
          </p:cNvSpPr>
          <p:nvPr>
            <p:ph type="ctrTitle"/>
          </p:nvPr>
        </p:nvSpPr>
        <p:spPr>
          <a:xfrm>
            <a:off x="4223656" y="2372804"/>
            <a:ext cx="6444343" cy="1652135"/>
          </a:xfrm>
        </p:spPr>
        <p:txBody>
          <a:bodyPr>
            <a:normAutofit/>
          </a:bodyPr>
          <a:lstStyle/>
          <a:p>
            <a:pPr algn="l"/>
            <a:r>
              <a:rPr lang="tr-TR" sz="6600" dirty="0">
                <a:latin typeface="Montserrat SemiBold" panose="00000700000000000000" pitchFamily="2" charset="-94"/>
              </a:rPr>
              <a:t>Sunum</a:t>
            </a:r>
            <a:r>
              <a:rPr lang="tr-TR" dirty="0">
                <a:latin typeface="Montserrat SemiBold" panose="00000700000000000000" pitchFamily="2" charset="-94"/>
              </a:rPr>
              <a:t> </a:t>
            </a:r>
            <a:br>
              <a:rPr lang="tr-TR" dirty="0">
                <a:latin typeface="Montserrat SemiBold" panose="00000700000000000000" pitchFamily="2" charset="-94"/>
              </a:rPr>
            </a:br>
            <a:r>
              <a:rPr lang="tr-TR" sz="4000" dirty="0">
                <a:latin typeface="Montserrat SemiBold" panose="00000700000000000000" pitchFamily="2" charset="-94"/>
              </a:rPr>
              <a:t>Hazırlama Teknikleri</a:t>
            </a:r>
            <a:endParaRPr lang="tr-TR" dirty="0">
              <a:latin typeface="Montserrat SemiBold" panose="00000700000000000000" pitchFamily="2" charset="-94"/>
            </a:endParaRPr>
          </a:p>
        </p:txBody>
      </p:sp>
      <p:sp>
        <p:nvSpPr>
          <p:cNvPr id="3" name="Subtitle 2">
            <a:extLst>
              <a:ext uri="{FF2B5EF4-FFF2-40B4-BE49-F238E27FC236}">
                <a16:creationId xmlns:a16="http://schemas.microsoft.com/office/drawing/2014/main" id="{DE577CBC-6723-4D35-B47F-545056B0DD3B}"/>
              </a:ext>
            </a:extLst>
          </p:cNvPr>
          <p:cNvSpPr>
            <a:spLocks noGrp="1"/>
          </p:cNvSpPr>
          <p:nvPr>
            <p:ph type="subTitle" idx="1"/>
          </p:nvPr>
        </p:nvSpPr>
        <p:spPr>
          <a:xfrm>
            <a:off x="4387558" y="5140796"/>
            <a:ext cx="5631543" cy="478972"/>
          </a:xfrm>
        </p:spPr>
        <p:txBody>
          <a:bodyPr>
            <a:normAutofit/>
          </a:bodyPr>
          <a:lstStyle/>
          <a:p>
            <a:pPr algn="l"/>
            <a:r>
              <a:rPr lang="tr-TR" i="1" dirty="0">
                <a:solidFill>
                  <a:srgbClr val="ED7D31"/>
                </a:solidFill>
                <a:latin typeface="Montserrat SemiBold" panose="00000700000000000000" pitchFamily="2" charset="-94"/>
              </a:rPr>
              <a:t>DERS3: Animasyon ve Geçişler</a:t>
            </a:r>
          </a:p>
        </p:txBody>
      </p:sp>
      <p:sp>
        <p:nvSpPr>
          <p:cNvPr id="4" name="TextBox 3">
            <a:extLst>
              <a:ext uri="{FF2B5EF4-FFF2-40B4-BE49-F238E27FC236}">
                <a16:creationId xmlns:a16="http://schemas.microsoft.com/office/drawing/2014/main" id="{F5F759AA-C46D-4317-A9F5-D3C260D830CE}"/>
              </a:ext>
            </a:extLst>
          </p:cNvPr>
          <p:cNvSpPr txBox="1"/>
          <p:nvPr/>
        </p:nvSpPr>
        <p:spPr>
          <a:xfrm>
            <a:off x="4223656" y="2080416"/>
            <a:ext cx="2339102" cy="584775"/>
          </a:xfrm>
          <a:prstGeom prst="rect">
            <a:avLst/>
          </a:prstGeom>
          <a:noFill/>
        </p:spPr>
        <p:txBody>
          <a:bodyPr wrap="none" rtlCol="0">
            <a:spAutoFit/>
          </a:bodyPr>
          <a:lstStyle/>
          <a:p>
            <a:r>
              <a:rPr lang="tr-TR" sz="3200" dirty="0">
                <a:solidFill>
                  <a:schemeClr val="accent2"/>
                </a:solidFill>
                <a:latin typeface="Rage Italic" panose="03070502040507070304" pitchFamily="66" charset="0"/>
              </a:rPr>
              <a:t>Powerpoint ile</a:t>
            </a:r>
          </a:p>
        </p:txBody>
      </p:sp>
      <p:sp>
        <p:nvSpPr>
          <p:cNvPr id="5" name="Rectangle 4">
            <a:extLst>
              <a:ext uri="{FF2B5EF4-FFF2-40B4-BE49-F238E27FC236}">
                <a16:creationId xmlns:a16="http://schemas.microsoft.com/office/drawing/2014/main" id="{B0555F80-8769-4B92-A0E2-443476B97F63}"/>
              </a:ext>
            </a:extLst>
          </p:cNvPr>
          <p:cNvSpPr/>
          <p:nvPr/>
        </p:nvSpPr>
        <p:spPr>
          <a:xfrm>
            <a:off x="0" y="0"/>
            <a:ext cx="3309257" cy="6858000"/>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8" name="Graphic 7">
            <a:extLst>
              <a:ext uri="{FF2B5EF4-FFF2-40B4-BE49-F238E27FC236}">
                <a16:creationId xmlns:a16="http://schemas.microsoft.com/office/drawing/2014/main" id="{3099CB5A-588E-432B-8E31-88E1E23C819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6599" y="2280842"/>
            <a:ext cx="1836057" cy="1836057"/>
          </a:xfrm>
          <a:prstGeom prst="rect">
            <a:avLst/>
          </a:prstGeom>
          <a:effectLst>
            <a:outerShdw blurRad="203200" dist="38100" dir="2700000" sx="105000" sy="105000" algn="tl" rotWithShape="0">
              <a:prstClr val="black">
                <a:alpha val="40000"/>
              </a:prstClr>
            </a:outerShdw>
          </a:effectLst>
        </p:spPr>
      </p:pic>
    </p:spTree>
    <p:extLst>
      <p:ext uri="{BB962C8B-B14F-4D97-AF65-F5344CB8AC3E}">
        <p14:creationId xmlns:p14="http://schemas.microsoft.com/office/powerpoint/2010/main" val="1737653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EDEAA42-A74F-4FA0-AF3F-5DD011198F77}"/>
              </a:ext>
            </a:extLst>
          </p:cNvPr>
          <p:cNvGrpSpPr/>
          <p:nvPr/>
        </p:nvGrpSpPr>
        <p:grpSpPr>
          <a:xfrm>
            <a:off x="217147" y="202019"/>
            <a:ext cx="3623610" cy="1007188"/>
            <a:chOff x="217147" y="202019"/>
            <a:chExt cx="3623610" cy="1007188"/>
          </a:xfrm>
        </p:grpSpPr>
        <p:sp>
          <p:nvSpPr>
            <p:cNvPr id="2" name="TextBox 1">
              <a:extLst>
                <a:ext uri="{FF2B5EF4-FFF2-40B4-BE49-F238E27FC236}">
                  <a16:creationId xmlns:a16="http://schemas.microsoft.com/office/drawing/2014/main" id="{872C1666-3792-4B8F-B634-36BDF6AC7B82}"/>
                </a:ext>
              </a:extLst>
            </p:cNvPr>
            <p:cNvSpPr txBox="1"/>
            <p:nvPr/>
          </p:nvSpPr>
          <p:spPr>
            <a:xfrm>
              <a:off x="1224335" y="458000"/>
              <a:ext cx="2616422" cy="707886"/>
            </a:xfrm>
            <a:prstGeom prst="rect">
              <a:avLst/>
            </a:prstGeom>
            <a:noFill/>
          </p:spPr>
          <p:txBody>
            <a:bodyPr wrap="none" rtlCol="0">
              <a:spAutoFit/>
            </a:bodyPr>
            <a:lstStyle/>
            <a:p>
              <a:r>
                <a:rPr lang="tr-TR" sz="4000" dirty="0">
                  <a:solidFill>
                    <a:schemeClr val="tx1">
                      <a:lumMod val="75000"/>
                      <a:lumOff val="25000"/>
                    </a:schemeClr>
                  </a:solidFill>
                  <a:latin typeface="+mj-lt"/>
                </a:rPr>
                <a:t>Network</a:t>
              </a:r>
            </a:p>
          </p:txBody>
        </p:sp>
        <p:pic>
          <p:nvPicPr>
            <p:cNvPr id="3" name="Graphic 2" descr="Apple">
              <a:extLst>
                <a:ext uri="{FF2B5EF4-FFF2-40B4-BE49-F238E27FC236}">
                  <a16:creationId xmlns:a16="http://schemas.microsoft.com/office/drawing/2014/main" id="{146BD392-6F6F-47F0-B039-969AA3BEC9C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7147" y="202019"/>
              <a:ext cx="1007188" cy="1007188"/>
            </a:xfrm>
            <a:prstGeom prst="rect">
              <a:avLst/>
            </a:prstGeom>
            <a:effectLst/>
          </p:spPr>
        </p:pic>
      </p:grpSp>
      <p:sp>
        <p:nvSpPr>
          <p:cNvPr id="4" name="Rectangle 3">
            <a:extLst>
              <a:ext uri="{FF2B5EF4-FFF2-40B4-BE49-F238E27FC236}">
                <a16:creationId xmlns:a16="http://schemas.microsoft.com/office/drawing/2014/main" id="{A484B69E-B22F-4676-A631-D57B88F0DF13}"/>
              </a:ext>
            </a:extLst>
          </p:cNvPr>
          <p:cNvSpPr/>
          <p:nvPr/>
        </p:nvSpPr>
        <p:spPr>
          <a:xfrm>
            <a:off x="3898465" y="950172"/>
            <a:ext cx="8293535" cy="54000"/>
          </a:xfrm>
          <a:prstGeom prst="rect">
            <a:avLst/>
          </a:prstGeom>
          <a:gradFill flip="none" rotWithShape="1">
            <a:gsLst>
              <a:gs pos="54000">
                <a:srgbClr val="92D050"/>
              </a:gs>
              <a:gs pos="100000">
                <a:schemeClr val="bg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nvGrpSpPr>
          <p:cNvPr id="16" name="Group 15">
            <a:extLst>
              <a:ext uri="{FF2B5EF4-FFF2-40B4-BE49-F238E27FC236}">
                <a16:creationId xmlns:a16="http://schemas.microsoft.com/office/drawing/2014/main" id="{C46959AC-13DF-4119-B51F-C60ED5761493}"/>
              </a:ext>
            </a:extLst>
          </p:cNvPr>
          <p:cNvGrpSpPr/>
          <p:nvPr/>
        </p:nvGrpSpPr>
        <p:grpSpPr>
          <a:xfrm>
            <a:off x="381000" y="1465188"/>
            <a:ext cx="5217705" cy="5001739"/>
            <a:chOff x="0" y="1306949"/>
            <a:chExt cx="5217705" cy="5001739"/>
          </a:xfrm>
          <a:blipFill dpi="0" rotWithShape="1">
            <a:blip r:embed="rId4"/>
            <a:srcRect/>
            <a:stretch>
              <a:fillRect/>
            </a:stretch>
          </a:blipFill>
        </p:grpSpPr>
        <p:sp>
          <p:nvSpPr>
            <p:cNvPr id="6" name="Oval 5">
              <a:extLst>
                <a:ext uri="{FF2B5EF4-FFF2-40B4-BE49-F238E27FC236}">
                  <a16:creationId xmlns:a16="http://schemas.microsoft.com/office/drawing/2014/main" id="{3B7AC607-0C0B-4305-9285-6D832441BD50}"/>
                </a:ext>
              </a:extLst>
            </p:cNvPr>
            <p:cNvSpPr/>
            <p:nvPr/>
          </p:nvSpPr>
          <p:spPr>
            <a:xfrm>
              <a:off x="1224335" y="2423301"/>
              <a:ext cx="2769035" cy="276903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Oval 6">
              <a:extLst>
                <a:ext uri="{FF2B5EF4-FFF2-40B4-BE49-F238E27FC236}">
                  <a16:creationId xmlns:a16="http://schemas.microsoft.com/office/drawing/2014/main" id="{3BB2DAF8-8625-4321-93B0-06B8FFFE8634}"/>
                </a:ext>
              </a:extLst>
            </p:cNvPr>
            <p:cNvSpPr/>
            <p:nvPr/>
          </p:nvSpPr>
          <p:spPr>
            <a:xfrm>
              <a:off x="2194515" y="1306949"/>
              <a:ext cx="828675" cy="8286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Oval 7">
              <a:extLst>
                <a:ext uri="{FF2B5EF4-FFF2-40B4-BE49-F238E27FC236}">
                  <a16:creationId xmlns:a16="http://schemas.microsoft.com/office/drawing/2014/main" id="{05125579-2C35-4FCB-8FB7-BA709FFE69B1}"/>
                </a:ext>
              </a:extLst>
            </p:cNvPr>
            <p:cNvSpPr/>
            <p:nvPr/>
          </p:nvSpPr>
          <p:spPr>
            <a:xfrm>
              <a:off x="2194515" y="5480013"/>
              <a:ext cx="828675" cy="8286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Oval 8">
              <a:extLst>
                <a:ext uri="{FF2B5EF4-FFF2-40B4-BE49-F238E27FC236}">
                  <a16:creationId xmlns:a16="http://schemas.microsoft.com/office/drawing/2014/main" id="{CA76780F-7FE9-4BD2-8648-78A87E55A373}"/>
                </a:ext>
              </a:extLst>
            </p:cNvPr>
            <p:cNvSpPr/>
            <p:nvPr/>
          </p:nvSpPr>
          <p:spPr>
            <a:xfrm>
              <a:off x="4389030" y="3393480"/>
              <a:ext cx="828675" cy="8286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Oval 9">
              <a:extLst>
                <a:ext uri="{FF2B5EF4-FFF2-40B4-BE49-F238E27FC236}">
                  <a16:creationId xmlns:a16="http://schemas.microsoft.com/office/drawing/2014/main" id="{1CB2FBD4-22FB-4694-A098-1180C1F6589D}"/>
                </a:ext>
              </a:extLst>
            </p:cNvPr>
            <p:cNvSpPr/>
            <p:nvPr/>
          </p:nvSpPr>
          <p:spPr>
            <a:xfrm>
              <a:off x="0" y="3393480"/>
              <a:ext cx="828675" cy="8286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Oval 10">
              <a:extLst>
                <a:ext uri="{FF2B5EF4-FFF2-40B4-BE49-F238E27FC236}">
                  <a16:creationId xmlns:a16="http://schemas.microsoft.com/office/drawing/2014/main" id="{03AECC20-EB39-430B-9184-E0C452593F19}"/>
                </a:ext>
              </a:extLst>
            </p:cNvPr>
            <p:cNvSpPr/>
            <p:nvPr/>
          </p:nvSpPr>
          <p:spPr>
            <a:xfrm>
              <a:off x="3693331" y="1969821"/>
              <a:ext cx="828675" cy="8286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Oval 11">
              <a:extLst>
                <a:ext uri="{FF2B5EF4-FFF2-40B4-BE49-F238E27FC236}">
                  <a16:creationId xmlns:a16="http://schemas.microsoft.com/office/drawing/2014/main" id="{0A164500-1C75-44D3-A5BE-5000EBB5421F}"/>
                </a:ext>
              </a:extLst>
            </p:cNvPr>
            <p:cNvSpPr/>
            <p:nvPr/>
          </p:nvSpPr>
          <p:spPr>
            <a:xfrm>
              <a:off x="3693332" y="4831998"/>
              <a:ext cx="828675" cy="8286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3" name="Oval 12">
              <a:extLst>
                <a:ext uri="{FF2B5EF4-FFF2-40B4-BE49-F238E27FC236}">
                  <a16:creationId xmlns:a16="http://schemas.microsoft.com/office/drawing/2014/main" id="{5906B706-A894-4D48-B902-B1F9091D63CA}"/>
                </a:ext>
              </a:extLst>
            </p:cNvPr>
            <p:cNvSpPr/>
            <p:nvPr/>
          </p:nvSpPr>
          <p:spPr>
            <a:xfrm>
              <a:off x="602829" y="4831998"/>
              <a:ext cx="828675" cy="8286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4" name="Oval 13">
              <a:extLst>
                <a:ext uri="{FF2B5EF4-FFF2-40B4-BE49-F238E27FC236}">
                  <a16:creationId xmlns:a16="http://schemas.microsoft.com/office/drawing/2014/main" id="{2DD41697-A441-4D5E-B524-B79AD3F71D7F}"/>
                </a:ext>
              </a:extLst>
            </p:cNvPr>
            <p:cNvSpPr/>
            <p:nvPr/>
          </p:nvSpPr>
          <p:spPr>
            <a:xfrm>
              <a:off x="602828" y="2011360"/>
              <a:ext cx="828675" cy="8286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sp>
        <p:nvSpPr>
          <p:cNvPr id="17" name="TextBox 16">
            <a:extLst>
              <a:ext uri="{FF2B5EF4-FFF2-40B4-BE49-F238E27FC236}">
                <a16:creationId xmlns:a16="http://schemas.microsoft.com/office/drawing/2014/main" id="{6863A9C1-C458-4EA7-BA2F-929308CD488B}"/>
              </a:ext>
            </a:extLst>
          </p:cNvPr>
          <p:cNvSpPr txBox="1"/>
          <p:nvPr/>
        </p:nvSpPr>
        <p:spPr>
          <a:xfrm>
            <a:off x="5962650" y="1879525"/>
            <a:ext cx="5785430" cy="1200329"/>
          </a:xfrm>
          <a:prstGeom prst="rect">
            <a:avLst/>
          </a:prstGeom>
          <a:noFill/>
        </p:spPr>
        <p:txBody>
          <a:bodyPr wrap="square" rtlCol="0">
            <a:spAutoFit/>
          </a:bodyPr>
          <a:lstStyle/>
          <a:p>
            <a:pPr algn="r"/>
            <a:r>
              <a:rPr lang="tr-TR" sz="2400" dirty="0">
                <a:solidFill>
                  <a:schemeClr val="tx1">
                    <a:lumMod val="65000"/>
                    <a:lumOff val="35000"/>
                  </a:schemeClr>
                </a:solidFill>
              </a:rPr>
              <a:t>Elektronik cihazların haberleşmesi için oluşturulan iletişim ortamına </a:t>
            </a:r>
            <a:r>
              <a:rPr lang="tr-TR" sz="2400" b="1" dirty="0">
                <a:solidFill>
                  <a:schemeClr val="tx1">
                    <a:lumMod val="65000"/>
                    <a:lumOff val="35000"/>
                  </a:schemeClr>
                </a:solidFill>
              </a:rPr>
              <a:t>network</a:t>
            </a:r>
            <a:r>
              <a:rPr lang="tr-TR" sz="2400" dirty="0">
                <a:solidFill>
                  <a:schemeClr val="tx1">
                    <a:lumMod val="65000"/>
                    <a:lumOff val="35000"/>
                  </a:schemeClr>
                </a:solidFill>
              </a:rPr>
              <a:t> denir.</a:t>
            </a:r>
          </a:p>
        </p:txBody>
      </p:sp>
      <p:grpSp>
        <p:nvGrpSpPr>
          <p:cNvPr id="15" name="Group 14">
            <a:extLst>
              <a:ext uri="{FF2B5EF4-FFF2-40B4-BE49-F238E27FC236}">
                <a16:creationId xmlns:a16="http://schemas.microsoft.com/office/drawing/2014/main" id="{4D8C7B43-DE68-4BB2-923D-B00D9AD812E4}"/>
              </a:ext>
            </a:extLst>
          </p:cNvPr>
          <p:cNvGrpSpPr/>
          <p:nvPr/>
        </p:nvGrpSpPr>
        <p:grpSpPr>
          <a:xfrm>
            <a:off x="6766133" y="3844414"/>
            <a:ext cx="4075529" cy="495227"/>
            <a:chOff x="6766133" y="3844414"/>
            <a:chExt cx="4075529" cy="495227"/>
          </a:xfrm>
        </p:grpSpPr>
        <p:sp>
          <p:nvSpPr>
            <p:cNvPr id="18" name="TextBox 17">
              <a:extLst>
                <a:ext uri="{FF2B5EF4-FFF2-40B4-BE49-F238E27FC236}">
                  <a16:creationId xmlns:a16="http://schemas.microsoft.com/office/drawing/2014/main" id="{2134FBD4-8BC9-4D5D-BCFF-2C0B962EB348}"/>
                </a:ext>
              </a:extLst>
            </p:cNvPr>
            <p:cNvSpPr txBox="1"/>
            <p:nvPr/>
          </p:nvSpPr>
          <p:spPr>
            <a:xfrm>
              <a:off x="7362825" y="3876675"/>
              <a:ext cx="3478837" cy="400110"/>
            </a:xfrm>
            <a:prstGeom prst="rect">
              <a:avLst/>
            </a:prstGeom>
            <a:noFill/>
          </p:spPr>
          <p:txBody>
            <a:bodyPr wrap="none" rtlCol="0">
              <a:spAutoFit/>
            </a:bodyPr>
            <a:lstStyle/>
            <a:p>
              <a:r>
                <a:rPr lang="tr-TR" sz="2000" dirty="0"/>
                <a:t>LAN (</a:t>
              </a:r>
              <a:r>
                <a:rPr lang="tr-TR" sz="2000" dirty="0" err="1"/>
                <a:t>Local</a:t>
              </a:r>
              <a:r>
                <a:rPr lang="tr-TR" sz="2000" dirty="0"/>
                <a:t> </a:t>
              </a:r>
              <a:r>
                <a:rPr lang="tr-TR" sz="2000" dirty="0" err="1"/>
                <a:t>Area</a:t>
              </a:r>
              <a:r>
                <a:rPr lang="tr-TR" sz="2000" dirty="0"/>
                <a:t> Network)</a:t>
              </a:r>
            </a:p>
          </p:txBody>
        </p:sp>
        <p:sp>
          <p:nvSpPr>
            <p:cNvPr id="26" name="Freeform: Shape 25">
              <a:extLst>
                <a:ext uri="{FF2B5EF4-FFF2-40B4-BE49-F238E27FC236}">
                  <a16:creationId xmlns:a16="http://schemas.microsoft.com/office/drawing/2014/main" id="{59A7CF38-B3EE-46A3-B811-6DA9BAADBE7F}"/>
                </a:ext>
              </a:extLst>
            </p:cNvPr>
            <p:cNvSpPr/>
            <p:nvPr/>
          </p:nvSpPr>
          <p:spPr>
            <a:xfrm rot="2427387">
              <a:off x="6766133" y="3844414"/>
              <a:ext cx="495226" cy="495227"/>
            </a:xfrm>
            <a:custGeom>
              <a:avLst/>
              <a:gdLst>
                <a:gd name="connsiteX0" fmla="*/ 184006 w 709624"/>
                <a:gd name="connsiteY0" fmla="*/ 209957 h 709625"/>
                <a:gd name="connsiteX1" fmla="*/ 158201 w 709624"/>
                <a:gd name="connsiteY1" fmla="*/ 272257 h 709625"/>
                <a:gd name="connsiteX2" fmla="*/ 246307 w 709624"/>
                <a:gd name="connsiteY2" fmla="*/ 360363 h 709625"/>
                <a:gd name="connsiteX3" fmla="*/ 335857 w 709624"/>
                <a:gd name="connsiteY3" fmla="*/ 360363 h 709625"/>
                <a:gd name="connsiteX4" fmla="*/ 321848 w 709624"/>
                <a:gd name="connsiteY4" fmla="*/ 447954 h 709625"/>
                <a:gd name="connsiteX5" fmla="*/ 393935 w 709624"/>
                <a:gd name="connsiteY5" fmla="*/ 547491 h 709625"/>
                <a:gd name="connsiteX6" fmla="*/ 393935 w 709624"/>
                <a:gd name="connsiteY6" fmla="*/ 547490 h 709625"/>
                <a:gd name="connsiteX7" fmla="*/ 493473 w 709624"/>
                <a:gd name="connsiteY7" fmla="*/ 475403 h 709625"/>
                <a:gd name="connsiteX8" fmla="*/ 519771 w 709624"/>
                <a:gd name="connsiteY8" fmla="*/ 310974 h 709625"/>
                <a:gd name="connsiteX9" fmla="*/ 522752 w 709624"/>
                <a:gd name="connsiteY9" fmla="*/ 306552 h 709625"/>
                <a:gd name="connsiteX10" fmla="*/ 529676 w 709624"/>
                <a:gd name="connsiteY10" fmla="*/ 272257 h 709625"/>
                <a:gd name="connsiteX11" fmla="*/ 522752 w 709624"/>
                <a:gd name="connsiteY11" fmla="*/ 237962 h 709625"/>
                <a:gd name="connsiteX12" fmla="*/ 512893 w 709624"/>
                <a:gd name="connsiteY12" fmla="*/ 223339 h 709625"/>
                <a:gd name="connsiteX13" fmla="*/ 509262 w 709624"/>
                <a:gd name="connsiteY13" fmla="*/ 215517 h 709625"/>
                <a:gd name="connsiteX14" fmla="*/ 504818 w 709624"/>
                <a:gd name="connsiteY14" fmla="*/ 211362 h 709625"/>
                <a:gd name="connsiteX15" fmla="*/ 503870 w 709624"/>
                <a:gd name="connsiteY15" fmla="*/ 209956 h 709625"/>
                <a:gd name="connsiteX16" fmla="*/ 501879 w 709624"/>
                <a:gd name="connsiteY16" fmla="*/ 208614 h 709625"/>
                <a:gd name="connsiteX17" fmla="*/ 484927 w 709624"/>
                <a:gd name="connsiteY17" fmla="*/ 192764 h 709625"/>
                <a:gd name="connsiteX18" fmla="*/ 452604 w 709624"/>
                <a:gd name="connsiteY18" fmla="*/ 180678 h 709625"/>
                <a:gd name="connsiteX19" fmla="*/ 452605 w 709624"/>
                <a:gd name="connsiteY19" fmla="*/ 180678 h 709625"/>
                <a:gd name="connsiteX20" fmla="*/ 452603 w 709624"/>
                <a:gd name="connsiteY20" fmla="*/ 180678 h 709625"/>
                <a:gd name="connsiteX21" fmla="*/ 452604 w 709624"/>
                <a:gd name="connsiteY21" fmla="*/ 180678 h 709625"/>
                <a:gd name="connsiteX22" fmla="*/ 418124 w 709624"/>
                <a:gd name="connsiteY22" fmla="*/ 182079 h 709625"/>
                <a:gd name="connsiteX23" fmla="*/ 413660 w 709624"/>
                <a:gd name="connsiteY23" fmla="*/ 184151 h 709625"/>
                <a:gd name="connsiteX24" fmla="*/ 246307 w 709624"/>
                <a:gd name="connsiteY24" fmla="*/ 184151 h 709625"/>
                <a:gd name="connsiteX25" fmla="*/ 184006 w 709624"/>
                <a:gd name="connsiteY25" fmla="*/ 209957 h 709625"/>
                <a:gd name="connsiteX26" fmla="*/ 124589 w 709624"/>
                <a:gd name="connsiteY26" fmla="*/ 84841 h 709625"/>
                <a:gd name="connsiteX27" fmla="*/ 624784 w 709624"/>
                <a:gd name="connsiteY27" fmla="*/ 124590 h 709625"/>
                <a:gd name="connsiteX28" fmla="*/ 585035 w 709624"/>
                <a:gd name="connsiteY28" fmla="*/ 624784 h 709625"/>
                <a:gd name="connsiteX29" fmla="*/ 84840 w 709624"/>
                <a:gd name="connsiteY29" fmla="*/ 585036 h 709625"/>
                <a:gd name="connsiteX30" fmla="*/ 124589 w 709624"/>
                <a:gd name="connsiteY30" fmla="*/ 84841 h 7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709624" h="709625">
                  <a:moveTo>
                    <a:pt x="184006" y="209957"/>
                  </a:moveTo>
                  <a:cubicBezTo>
                    <a:pt x="168063" y="225900"/>
                    <a:pt x="158201" y="247927"/>
                    <a:pt x="158201" y="272257"/>
                  </a:cubicBezTo>
                  <a:cubicBezTo>
                    <a:pt x="158201" y="320917"/>
                    <a:pt x="197647" y="360363"/>
                    <a:pt x="246307" y="360363"/>
                  </a:cubicBezTo>
                  <a:lnTo>
                    <a:pt x="335857" y="360363"/>
                  </a:lnTo>
                  <a:lnTo>
                    <a:pt x="321848" y="447954"/>
                  </a:lnTo>
                  <a:cubicBezTo>
                    <a:pt x="314268" y="495347"/>
                    <a:pt x="346543" y="539911"/>
                    <a:pt x="393935" y="547491"/>
                  </a:cubicBezTo>
                  <a:lnTo>
                    <a:pt x="393935" y="547490"/>
                  </a:lnTo>
                  <a:cubicBezTo>
                    <a:pt x="441328" y="555070"/>
                    <a:pt x="485892" y="522796"/>
                    <a:pt x="493473" y="475403"/>
                  </a:cubicBezTo>
                  <a:lnTo>
                    <a:pt x="519771" y="310974"/>
                  </a:lnTo>
                  <a:lnTo>
                    <a:pt x="522752" y="306552"/>
                  </a:lnTo>
                  <a:cubicBezTo>
                    <a:pt x="527211" y="296011"/>
                    <a:pt x="529676" y="284422"/>
                    <a:pt x="529676" y="272257"/>
                  </a:cubicBezTo>
                  <a:cubicBezTo>
                    <a:pt x="529676" y="260092"/>
                    <a:pt x="527211" y="248503"/>
                    <a:pt x="522752" y="237962"/>
                  </a:cubicBezTo>
                  <a:lnTo>
                    <a:pt x="512893" y="223339"/>
                  </a:lnTo>
                  <a:lnTo>
                    <a:pt x="509262" y="215517"/>
                  </a:lnTo>
                  <a:lnTo>
                    <a:pt x="504818" y="211362"/>
                  </a:lnTo>
                  <a:lnTo>
                    <a:pt x="503870" y="209956"/>
                  </a:lnTo>
                  <a:lnTo>
                    <a:pt x="501879" y="208614"/>
                  </a:lnTo>
                  <a:lnTo>
                    <a:pt x="484927" y="192764"/>
                  </a:lnTo>
                  <a:lnTo>
                    <a:pt x="452604" y="180678"/>
                  </a:lnTo>
                  <a:lnTo>
                    <a:pt x="452605" y="180678"/>
                  </a:lnTo>
                  <a:lnTo>
                    <a:pt x="452603" y="180678"/>
                  </a:lnTo>
                  <a:lnTo>
                    <a:pt x="452604" y="180678"/>
                  </a:lnTo>
                  <a:lnTo>
                    <a:pt x="418124" y="182079"/>
                  </a:lnTo>
                  <a:lnTo>
                    <a:pt x="413660" y="184151"/>
                  </a:lnTo>
                  <a:lnTo>
                    <a:pt x="246307" y="184151"/>
                  </a:lnTo>
                  <a:cubicBezTo>
                    <a:pt x="221977" y="184151"/>
                    <a:pt x="199950" y="194013"/>
                    <a:pt x="184006" y="209957"/>
                  </a:cubicBezTo>
                  <a:close/>
                  <a:moveTo>
                    <a:pt x="124589" y="84841"/>
                  </a:moveTo>
                  <a:cubicBezTo>
                    <a:pt x="273690" y="-42308"/>
                    <a:pt x="497635" y="-24511"/>
                    <a:pt x="624784" y="124590"/>
                  </a:cubicBezTo>
                  <a:cubicBezTo>
                    <a:pt x="751932" y="273691"/>
                    <a:pt x="734136" y="497636"/>
                    <a:pt x="585035" y="624784"/>
                  </a:cubicBezTo>
                  <a:cubicBezTo>
                    <a:pt x="435934" y="751933"/>
                    <a:pt x="211989" y="734137"/>
                    <a:pt x="84840" y="585036"/>
                  </a:cubicBezTo>
                  <a:cubicBezTo>
                    <a:pt x="-42308" y="435934"/>
                    <a:pt x="-24512" y="211990"/>
                    <a:pt x="124589" y="84841"/>
                  </a:cubicBezTo>
                  <a:close/>
                </a:path>
              </a:pathLst>
            </a:custGeom>
            <a:solidFill>
              <a:srgbClr val="FFAD4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tr-TR"/>
            </a:p>
          </p:txBody>
        </p:sp>
      </p:grpSp>
      <p:grpSp>
        <p:nvGrpSpPr>
          <p:cNvPr id="21" name="Group 20">
            <a:extLst>
              <a:ext uri="{FF2B5EF4-FFF2-40B4-BE49-F238E27FC236}">
                <a16:creationId xmlns:a16="http://schemas.microsoft.com/office/drawing/2014/main" id="{9E1F0957-421A-4979-9D38-82D45F565506}"/>
              </a:ext>
            </a:extLst>
          </p:cNvPr>
          <p:cNvGrpSpPr/>
          <p:nvPr/>
        </p:nvGrpSpPr>
        <p:grpSpPr>
          <a:xfrm>
            <a:off x="6766134" y="4552123"/>
            <a:ext cx="5162364" cy="495227"/>
            <a:chOff x="6766134" y="4552123"/>
            <a:chExt cx="5162364" cy="495227"/>
          </a:xfrm>
        </p:grpSpPr>
        <p:sp>
          <p:nvSpPr>
            <p:cNvPr id="19" name="TextBox 18">
              <a:extLst>
                <a:ext uri="{FF2B5EF4-FFF2-40B4-BE49-F238E27FC236}">
                  <a16:creationId xmlns:a16="http://schemas.microsoft.com/office/drawing/2014/main" id="{42D2F350-216E-47FD-B4F8-47DD514FFEC4}"/>
                </a:ext>
              </a:extLst>
            </p:cNvPr>
            <p:cNvSpPr txBox="1"/>
            <p:nvPr/>
          </p:nvSpPr>
          <p:spPr>
            <a:xfrm>
              <a:off x="7362825" y="4590127"/>
              <a:ext cx="4565673" cy="400110"/>
            </a:xfrm>
            <a:prstGeom prst="rect">
              <a:avLst/>
            </a:prstGeom>
            <a:noFill/>
          </p:spPr>
          <p:txBody>
            <a:bodyPr wrap="none" rtlCol="0">
              <a:spAutoFit/>
            </a:bodyPr>
            <a:lstStyle/>
            <a:p>
              <a:r>
                <a:rPr lang="tr-TR" sz="2000" dirty="0"/>
                <a:t>MAN (</a:t>
              </a:r>
              <a:r>
                <a:rPr lang="tr-TR" sz="2000" dirty="0" err="1"/>
                <a:t>Metropolitan</a:t>
              </a:r>
              <a:r>
                <a:rPr lang="tr-TR" sz="2000" dirty="0"/>
                <a:t> </a:t>
              </a:r>
              <a:r>
                <a:rPr lang="tr-TR" sz="2000" dirty="0" err="1"/>
                <a:t>Area</a:t>
              </a:r>
              <a:r>
                <a:rPr lang="tr-TR" sz="2000" dirty="0"/>
                <a:t> Network)</a:t>
              </a:r>
            </a:p>
          </p:txBody>
        </p:sp>
        <p:sp>
          <p:nvSpPr>
            <p:cNvPr id="27" name="Freeform: Shape 26">
              <a:extLst>
                <a:ext uri="{FF2B5EF4-FFF2-40B4-BE49-F238E27FC236}">
                  <a16:creationId xmlns:a16="http://schemas.microsoft.com/office/drawing/2014/main" id="{1E42A0AD-7199-4143-9423-826DEBEEF5DA}"/>
                </a:ext>
              </a:extLst>
            </p:cNvPr>
            <p:cNvSpPr/>
            <p:nvPr/>
          </p:nvSpPr>
          <p:spPr>
            <a:xfrm rot="2427387">
              <a:off x="6766134" y="4552123"/>
              <a:ext cx="495226" cy="495227"/>
            </a:xfrm>
            <a:custGeom>
              <a:avLst/>
              <a:gdLst>
                <a:gd name="connsiteX0" fmla="*/ 184006 w 709624"/>
                <a:gd name="connsiteY0" fmla="*/ 209957 h 709625"/>
                <a:gd name="connsiteX1" fmla="*/ 158201 w 709624"/>
                <a:gd name="connsiteY1" fmla="*/ 272257 h 709625"/>
                <a:gd name="connsiteX2" fmla="*/ 246307 w 709624"/>
                <a:gd name="connsiteY2" fmla="*/ 360363 h 709625"/>
                <a:gd name="connsiteX3" fmla="*/ 335857 w 709624"/>
                <a:gd name="connsiteY3" fmla="*/ 360363 h 709625"/>
                <a:gd name="connsiteX4" fmla="*/ 321848 w 709624"/>
                <a:gd name="connsiteY4" fmla="*/ 447954 h 709625"/>
                <a:gd name="connsiteX5" fmla="*/ 393935 w 709624"/>
                <a:gd name="connsiteY5" fmla="*/ 547491 h 709625"/>
                <a:gd name="connsiteX6" fmla="*/ 393935 w 709624"/>
                <a:gd name="connsiteY6" fmla="*/ 547490 h 709625"/>
                <a:gd name="connsiteX7" fmla="*/ 493473 w 709624"/>
                <a:gd name="connsiteY7" fmla="*/ 475403 h 709625"/>
                <a:gd name="connsiteX8" fmla="*/ 519771 w 709624"/>
                <a:gd name="connsiteY8" fmla="*/ 310974 h 709625"/>
                <a:gd name="connsiteX9" fmla="*/ 522752 w 709624"/>
                <a:gd name="connsiteY9" fmla="*/ 306552 h 709625"/>
                <a:gd name="connsiteX10" fmla="*/ 529676 w 709624"/>
                <a:gd name="connsiteY10" fmla="*/ 272257 h 709625"/>
                <a:gd name="connsiteX11" fmla="*/ 522752 w 709624"/>
                <a:gd name="connsiteY11" fmla="*/ 237962 h 709625"/>
                <a:gd name="connsiteX12" fmla="*/ 512893 w 709624"/>
                <a:gd name="connsiteY12" fmla="*/ 223339 h 709625"/>
                <a:gd name="connsiteX13" fmla="*/ 509262 w 709624"/>
                <a:gd name="connsiteY13" fmla="*/ 215517 h 709625"/>
                <a:gd name="connsiteX14" fmla="*/ 504818 w 709624"/>
                <a:gd name="connsiteY14" fmla="*/ 211362 h 709625"/>
                <a:gd name="connsiteX15" fmla="*/ 503870 w 709624"/>
                <a:gd name="connsiteY15" fmla="*/ 209956 h 709625"/>
                <a:gd name="connsiteX16" fmla="*/ 501879 w 709624"/>
                <a:gd name="connsiteY16" fmla="*/ 208614 h 709625"/>
                <a:gd name="connsiteX17" fmla="*/ 484927 w 709624"/>
                <a:gd name="connsiteY17" fmla="*/ 192764 h 709625"/>
                <a:gd name="connsiteX18" fmla="*/ 452604 w 709624"/>
                <a:gd name="connsiteY18" fmla="*/ 180678 h 709625"/>
                <a:gd name="connsiteX19" fmla="*/ 452605 w 709624"/>
                <a:gd name="connsiteY19" fmla="*/ 180678 h 709625"/>
                <a:gd name="connsiteX20" fmla="*/ 452603 w 709624"/>
                <a:gd name="connsiteY20" fmla="*/ 180678 h 709625"/>
                <a:gd name="connsiteX21" fmla="*/ 452604 w 709624"/>
                <a:gd name="connsiteY21" fmla="*/ 180678 h 709625"/>
                <a:gd name="connsiteX22" fmla="*/ 418124 w 709624"/>
                <a:gd name="connsiteY22" fmla="*/ 182079 h 709625"/>
                <a:gd name="connsiteX23" fmla="*/ 413660 w 709624"/>
                <a:gd name="connsiteY23" fmla="*/ 184151 h 709625"/>
                <a:gd name="connsiteX24" fmla="*/ 246307 w 709624"/>
                <a:gd name="connsiteY24" fmla="*/ 184151 h 709625"/>
                <a:gd name="connsiteX25" fmla="*/ 184006 w 709624"/>
                <a:gd name="connsiteY25" fmla="*/ 209957 h 709625"/>
                <a:gd name="connsiteX26" fmla="*/ 124589 w 709624"/>
                <a:gd name="connsiteY26" fmla="*/ 84841 h 709625"/>
                <a:gd name="connsiteX27" fmla="*/ 624784 w 709624"/>
                <a:gd name="connsiteY27" fmla="*/ 124590 h 709625"/>
                <a:gd name="connsiteX28" fmla="*/ 585035 w 709624"/>
                <a:gd name="connsiteY28" fmla="*/ 624784 h 709625"/>
                <a:gd name="connsiteX29" fmla="*/ 84840 w 709624"/>
                <a:gd name="connsiteY29" fmla="*/ 585036 h 709625"/>
                <a:gd name="connsiteX30" fmla="*/ 124589 w 709624"/>
                <a:gd name="connsiteY30" fmla="*/ 84841 h 7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709624" h="709625">
                  <a:moveTo>
                    <a:pt x="184006" y="209957"/>
                  </a:moveTo>
                  <a:cubicBezTo>
                    <a:pt x="168063" y="225900"/>
                    <a:pt x="158201" y="247927"/>
                    <a:pt x="158201" y="272257"/>
                  </a:cubicBezTo>
                  <a:cubicBezTo>
                    <a:pt x="158201" y="320917"/>
                    <a:pt x="197647" y="360363"/>
                    <a:pt x="246307" y="360363"/>
                  </a:cubicBezTo>
                  <a:lnTo>
                    <a:pt x="335857" y="360363"/>
                  </a:lnTo>
                  <a:lnTo>
                    <a:pt x="321848" y="447954"/>
                  </a:lnTo>
                  <a:cubicBezTo>
                    <a:pt x="314268" y="495347"/>
                    <a:pt x="346543" y="539911"/>
                    <a:pt x="393935" y="547491"/>
                  </a:cubicBezTo>
                  <a:lnTo>
                    <a:pt x="393935" y="547490"/>
                  </a:lnTo>
                  <a:cubicBezTo>
                    <a:pt x="441328" y="555070"/>
                    <a:pt x="485892" y="522796"/>
                    <a:pt x="493473" y="475403"/>
                  </a:cubicBezTo>
                  <a:lnTo>
                    <a:pt x="519771" y="310974"/>
                  </a:lnTo>
                  <a:lnTo>
                    <a:pt x="522752" y="306552"/>
                  </a:lnTo>
                  <a:cubicBezTo>
                    <a:pt x="527211" y="296011"/>
                    <a:pt x="529676" y="284422"/>
                    <a:pt x="529676" y="272257"/>
                  </a:cubicBezTo>
                  <a:cubicBezTo>
                    <a:pt x="529676" y="260092"/>
                    <a:pt x="527211" y="248503"/>
                    <a:pt x="522752" y="237962"/>
                  </a:cubicBezTo>
                  <a:lnTo>
                    <a:pt x="512893" y="223339"/>
                  </a:lnTo>
                  <a:lnTo>
                    <a:pt x="509262" y="215517"/>
                  </a:lnTo>
                  <a:lnTo>
                    <a:pt x="504818" y="211362"/>
                  </a:lnTo>
                  <a:lnTo>
                    <a:pt x="503870" y="209956"/>
                  </a:lnTo>
                  <a:lnTo>
                    <a:pt x="501879" y="208614"/>
                  </a:lnTo>
                  <a:lnTo>
                    <a:pt x="484927" y="192764"/>
                  </a:lnTo>
                  <a:lnTo>
                    <a:pt x="452604" y="180678"/>
                  </a:lnTo>
                  <a:lnTo>
                    <a:pt x="452605" y="180678"/>
                  </a:lnTo>
                  <a:lnTo>
                    <a:pt x="452603" y="180678"/>
                  </a:lnTo>
                  <a:lnTo>
                    <a:pt x="452604" y="180678"/>
                  </a:lnTo>
                  <a:lnTo>
                    <a:pt x="418124" y="182079"/>
                  </a:lnTo>
                  <a:lnTo>
                    <a:pt x="413660" y="184151"/>
                  </a:lnTo>
                  <a:lnTo>
                    <a:pt x="246307" y="184151"/>
                  </a:lnTo>
                  <a:cubicBezTo>
                    <a:pt x="221977" y="184151"/>
                    <a:pt x="199950" y="194013"/>
                    <a:pt x="184006" y="209957"/>
                  </a:cubicBezTo>
                  <a:close/>
                  <a:moveTo>
                    <a:pt x="124589" y="84841"/>
                  </a:moveTo>
                  <a:cubicBezTo>
                    <a:pt x="273690" y="-42308"/>
                    <a:pt x="497635" y="-24511"/>
                    <a:pt x="624784" y="124590"/>
                  </a:cubicBezTo>
                  <a:cubicBezTo>
                    <a:pt x="751932" y="273691"/>
                    <a:pt x="734136" y="497636"/>
                    <a:pt x="585035" y="624784"/>
                  </a:cubicBezTo>
                  <a:cubicBezTo>
                    <a:pt x="435934" y="751933"/>
                    <a:pt x="211989" y="734137"/>
                    <a:pt x="84840" y="585036"/>
                  </a:cubicBezTo>
                  <a:cubicBezTo>
                    <a:pt x="-42308" y="435934"/>
                    <a:pt x="-24512" y="211990"/>
                    <a:pt x="124589" y="84841"/>
                  </a:cubicBezTo>
                  <a:close/>
                </a:path>
              </a:pathLst>
            </a:custGeom>
            <a:solidFill>
              <a:srgbClr val="5BFD0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tr-TR"/>
            </a:p>
          </p:txBody>
        </p:sp>
      </p:grpSp>
      <p:grpSp>
        <p:nvGrpSpPr>
          <p:cNvPr id="22" name="Group 21">
            <a:extLst>
              <a:ext uri="{FF2B5EF4-FFF2-40B4-BE49-F238E27FC236}">
                <a16:creationId xmlns:a16="http://schemas.microsoft.com/office/drawing/2014/main" id="{6F89628D-CE2E-4D32-A31A-ADD8693A354B}"/>
              </a:ext>
            </a:extLst>
          </p:cNvPr>
          <p:cNvGrpSpPr/>
          <p:nvPr/>
        </p:nvGrpSpPr>
        <p:grpSpPr>
          <a:xfrm>
            <a:off x="6766132" y="5259831"/>
            <a:ext cx="4218196" cy="495227"/>
            <a:chOff x="6766132" y="5259831"/>
            <a:chExt cx="4218196" cy="495227"/>
          </a:xfrm>
        </p:grpSpPr>
        <p:sp>
          <p:nvSpPr>
            <p:cNvPr id="20" name="TextBox 19">
              <a:extLst>
                <a:ext uri="{FF2B5EF4-FFF2-40B4-BE49-F238E27FC236}">
                  <a16:creationId xmlns:a16="http://schemas.microsoft.com/office/drawing/2014/main" id="{1B17BF00-3191-4495-9EB4-5B62B1127228}"/>
                </a:ext>
              </a:extLst>
            </p:cNvPr>
            <p:cNvSpPr txBox="1"/>
            <p:nvPr/>
          </p:nvSpPr>
          <p:spPr>
            <a:xfrm>
              <a:off x="7362824" y="5303579"/>
              <a:ext cx="3621504" cy="400110"/>
            </a:xfrm>
            <a:prstGeom prst="rect">
              <a:avLst/>
            </a:prstGeom>
            <a:noFill/>
          </p:spPr>
          <p:txBody>
            <a:bodyPr wrap="none" rtlCol="0">
              <a:spAutoFit/>
            </a:bodyPr>
            <a:lstStyle/>
            <a:p>
              <a:r>
                <a:rPr lang="tr-TR" sz="2000" dirty="0"/>
                <a:t>WAN (</a:t>
              </a:r>
              <a:r>
                <a:rPr lang="tr-TR" sz="2000" dirty="0" err="1"/>
                <a:t>Wide</a:t>
              </a:r>
              <a:r>
                <a:rPr lang="tr-TR" sz="2000" dirty="0"/>
                <a:t> </a:t>
              </a:r>
              <a:r>
                <a:rPr lang="tr-TR" sz="2000" dirty="0" err="1"/>
                <a:t>Area</a:t>
              </a:r>
              <a:r>
                <a:rPr lang="tr-TR" sz="2000" dirty="0"/>
                <a:t> Network)</a:t>
              </a:r>
            </a:p>
          </p:txBody>
        </p:sp>
        <p:sp>
          <p:nvSpPr>
            <p:cNvPr id="28" name="Freeform: Shape 27">
              <a:extLst>
                <a:ext uri="{FF2B5EF4-FFF2-40B4-BE49-F238E27FC236}">
                  <a16:creationId xmlns:a16="http://schemas.microsoft.com/office/drawing/2014/main" id="{8A67A17D-7B30-4B40-BE1A-4BDA289721C6}"/>
                </a:ext>
              </a:extLst>
            </p:cNvPr>
            <p:cNvSpPr/>
            <p:nvPr/>
          </p:nvSpPr>
          <p:spPr>
            <a:xfrm rot="2427387">
              <a:off x="6766132" y="5259831"/>
              <a:ext cx="495226" cy="495227"/>
            </a:xfrm>
            <a:custGeom>
              <a:avLst/>
              <a:gdLst>
                <a:gd name="connsiteX0" fmla="*/ 184006 w 709624"/>
                <a:gd name="connsiteY0" fmla="*/ 209957 h 709625"/>
                <a:gd name="connsiteX1" fmla="*/ 158201 w 709624"/>
                <a:gd name="connsiteY1" fmla="*/ 272257 h 709625"/>
                <a:gd name="connsiteX2" fmla="*/ 246307 w 709624"/>
                <a:gd name="connsiteY2" fmla="*/ 360363 h 709625"/>
                <a:gd name="connsiteX3" fmla="*/ 335857 w 709624"/>
                <a:gd name="connsiteY3" fmla="*/ 360363 h 709625"/>
                <a:gd name="connsiteX4" fmla="*/ 321848 w 709624"/>
                <a:gd name="connsiteY4" fmla="*/ 447954 h 709625"/>
                <a:gd name="connsiteX5" fmla="*/ 393935 w 709624"/>
                <a:gd name="connsiteY5" fmla="*/ 547491 h 709625"/>
                <a:gd name="connsiteX6" fmla="*/ 393935 w 709624"/>
                <a:gd name="connsiteY6" fmla="*/ 547490 h 709625"/>
                <a:gd name="connsiteX7" fmla="*/ 493473 w 709624"/>
                <a:gd name="connsiteY7" fmla="*/ 475403 h 709625"/>
                <a:gd name="connsiteX8" fmla="*/ 519771 w 709624"/>
                <a:gd name="connsiteY8" fmla="*/ 310974 h 709625"/>
                <a:gd name="connsiteX9" fmla="*/ 522752 w 709624"/>
                <a:gd name="connsiteY9" fmla="*/ 306552 h 709625"/>
                <a:gd name="connsiteX10" fmla="*/ 529676 w 709624"/>
                <a:gd name="connsiteY10" fmla="*/ 272257 h 709625"/>
                <a:gd name="connsiteX11" fmla="*/ 522752 w 709624"/>
                <a:gd name="connsiteY11" fmla="*/ 237962 h 709625"/>
                <a:gd name="connsiteX12" fmla="*/ 512893 w 709624"/>
                <a:gd name="connsiteY12" fmla="*/ 223339 h 709625"/>
                <a:gd name="connsiteX13" fmla="*/ 509262 w 709624"/>
                <a:gd name="connsiteY13" fmla="*/ 215517 h 709625"/>
                <a:gd name="connsiteX14" fmla="*/ 504818 w 709624"/>
                <a:gd name="connsiteY14" fmla="*/ 211362 h 709625"/>
                <a:gd name="connsiteX15" fmla="*/ 503870 w 709624"/>
                <a:gd name="connsiteY15" fmla="*/ 209956 h 709625"/>
                <a:gd name="connsiteX16" fmla="*/ 501879 w 709624"/>
                <a:gd name="connsiteY16" fmla="*/ 208614 h 709625"/>
                <a:gd name="connsiteX17" fmla="*/ 484927 w 709624"/>
                <a:gd name="connsiteY17" fmla="*/ 192764 h 709625"/>
                <a:gd name="connsiteX18" fmla="*/ 452604 w 709624"/>
                <a:gd name="connsiteY18" fmla="*/ 180678 h 709625"/>
                <a:gd name="connsiteX19" fmla="*/ 452605 w 709624"/>
                <a:gd name="connsiteY19" fmla="*/ 180678 h 709625"/>
                <a:gd name="connsiteX20" fmla="*/ 452603 w 709624"/>
                <a:gd name="connsiteY20" fmla="*/ 180678 h 709625"/>
                <a:gd name="connsiteX21" fmla="*/ 452604 w 709624"/>
                <a:gd name="connsiteY21" fmla="*/ 180678 h 709625"/>
                <a:gd name="connsiteX22" fmla="*/ 418124 w 709624"/>
                <a:gd name="connsiteY22" fmla="*/ 182079 h 709625"/>
                <a:gd name="connsiteX23" fmla="*/ 413660 w 709624"/>
                <a:gd name="connsiteY23" fmla="*/ 184151 h 709625"/>
                <a:gd name="connsiteX24" fmla="*/ 246307 w 709624"/>
                <a:gd name="connsiteY24" fmla="*/ 184151 h 709625"/>
                <a:gd name="connsiteX25" fmla="*/ 184006 w 709624"/>
                <a:gd name="connsiteY25" fmla="*/ 209957 h 709625"/>
                <a:gd name="connsiteX26" fmla="*/ 124589 w 709624"/>
                <a:gd name="connsiteY26" fmla="*/ 84841 h 709625"/>
                <a:gd name="connsiteX27" fmla="*/ 624784 w 709624"/>
                <a:gd name="connsiteY27" fmla="*/ 124590 h 709625"/>
                <a:gd name="connsiteX28" fmla="*/ 585035 w 709624"/>
                <a:gd name="connsiteY28" fmla="*/ 624784 h 709625"/>
                <a:gd name="connsiteX29" fmla="*/ 84840 w 709624"/>
                <a:gd name="connsiteY29" fmla="*/ 585036 h 709625"/>
                <a:gd name="connsiteX30" fmla="*/ 124589 w 709624"/>
                <a:gd name="connsiteY30" fmla="*/ 84841 h 7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709624" h="709625">
                  <a:moveTo>
                    <a:pt x="184006" y="209957"/>
                  </a:moveTo>
                  <a:cubicBezTo>
                    <a:pt x="168063" y="225900"/>
                    <a:pt x="158201" y="247927"/>
                    <a:pt x="158201" y="272257"/>
                  </a:cubicBezTo>
                  <a:cubicBezTo>
                    <a:pt x="158201" y="320917"/>
                    <a:pt x="197647" y="360363"/>
                    <a:pt x="246307" y="360363"/>
                  </a:cubicBezTo>
                  <a:lnTo>
                    <a:pt x="335857" y="360363"/>
                  </a:lnTo>
                  <a:lnTo>
                    <a:pt x="321848" y="447954"/>
                  </a:lnTo>
                  <a:cubicBezTo>
                    <a:pt x="314268" y="495347"/>
                    <a:pt x="346543" y="539911"/>
                    <a:pt x="393935" y="547491"/>
                  </a:cubicBezTo>
                  <a:lnTo>
                    <a:pt x="393935" y="547490"/>
                  </a:lnTo>
                  <a:cubicBezTo>
                    <a:pt x="441328" y="555070"/>
                    <a:pt x="485892" y="522796"/>
                    <a:pt x="493473" y="475403"/>
                  </a:cubicBezTo>
                  <a:lnTo>
                    <a:pt x="519771" y="310974"/>
                  </a:lnTo>
                  <a:lnTo>
                    <a:pt x="522752" y="306552"/>
                  </a:lnTo>
                  <a:cubicBezTo>
                    <a:pt x="527211" y="296011"/>
                    <a:pt x="529676" y="284422"/>
                    <a:pt x="529676" y="272257"/>
                  </a:cubicBezTo>
                  <a:cubicBezTo>
                    <a:pt x="529676" y="260092"/>
                    <a:pt x="527211" y="248503"/>
                    <a:pt x="522752" y="237962"/>
                  </a:cubicBezTo>
                  <a:lnTo>
                    <a:pt x="512893" y="223339"/>
                  </a:lnTo>
                  <a:lnTo>
                    <a:pt x="509262" y="215517"/>
                  </a:lnTo>
                  <a:lnTo>
                    <a:pt x="504818" y="211362"/>
                  </a:lnTo>
                  <a:lnTo>
                    <a:pt x="503870" y="209956"/>
                  </a:lnTo>
                  <a:lnTo>
                    <a:pt x="501879" y="208614"/>
                  </a:lnTo>
                  <a:lnTo>
                    <a:pt x="484927" y="192764"/>
                  </a:lnTo>
                  <a:lnTo>
                    <a:pt x="452604" y="180678"/>
                  </a:lnTo>
                  <a:lnTo>
                    <a:pt x="452605" y="180678"/>
                  </a:lnTo>
                  <a:lnTo>
                    <a:pt x="452603" y="180678"/>
                  </a:lnTo>
                  <a:lnTo>
                    <a:pt x="452604" y="180678"/>
                  </a:lnTo>
                  <a:lnTo>
                    <a:pt x="418124" y="182079"/>
                  </a:lnTo>
                  <a:lnTo>
                    <a:pt x="413660" y="184151"/>
                  </a:lnTo>
                  <a:lnTo>
                    <a:pt x="246307" y="184151"/>
                  </a:lnTo>
                  <a:cubicBezTo>
                    <a:pt x="221977" y="184151"/>
                    <a:pt x="199950" y="194013"/>
                    <a:pt x="184006" y="209957"/>
                  </a:cubicBezTo>
                  <a:close/>
                  <a:moveTo>
                    <a:pt x="124589" y="84841"/>
                  </a:moveTo>
                  <a:cubicBezTo>
                    <a:pt x="273690" y="-42308"/>
                    <a:pt x="497635" y="-24511"/>
                    <a:pt x="624784" y="124590"/>
                  </a:cubicBezTo>
                  <a:cubicBezTo>
                    <a:pt x="751932" y="273691"/>
                    <a:pt x="734136" y="497636"/>
                    <a:pt x="585035" y="624784"/>
                  </a:cubicBezTo>
                  <a:cubicBezTo>
                    <a:pt x="435934" y="751933"/>
                    <a:pt x="211989" y="734137"/>
                    <a:pt x="84840" y="585036"/>
                  </a:cubicBezTo>
                  <a:cubicBezTo>
                    <a:pt x="-42308" y="435934"/>
                    <a:pt x="-24512" y="211990"/>
                    <a:pt x="124589" y="84841"/>
                  </a:cubicBezTo>
                  <a:close/>
                </a:path>
              </a:pathLst>
            </a:custGeom>
            <a:solidFill>
              <a:srgbClr val="818D9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tr-TR"/>
            </a:p>
          </p:txBody>
        </p:sp>
      </p:grpSp>
    </p:spTree>
    <p:extLst>
      <p:ext uri="{BB962C8B-B14F-4D97-AF65-F5344CB8AC3E}">
        <p14:creationId xmlns:p14="http://schemas.microsoft.com/office/powerpoint/2010/main" val="132450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54067A6-45CB-4AD1-9FB4-5FEBFF0314BD}"/>
              </a:ext>
            </a:extLst>
          </p:cNvPr>
          <p:cNvPicPr>
            <a:picLocks noChangeAspect="1"/>
          </p:cNvPicPr>
          <p:nvPr/>
        </p:nvPicPr>
        <p:blipFill rotWithShape="1">
          <a:blip r:embed="rId2">
            <a:duotone>
              <a:schemeClr val="accent6">
                <a:shade val="45000"/>
                <a:satMod val="135000"/>
              </a:schemeClr>
              <a:prstClr val="white"/>
            </a:duotone>
            <a:extLst>
              <a:ext uri="{BEBA8EAE-BF5A-486C-A8C5-ECC9F3942E4B}">
                <a14:imgProps xmlns:a14="http://schemas.microsoft.com/office/drawing/2010/main">
                  <a14:imgLayer r:embed="rId3">
                    <a14:imgEffect>
                      <a14:colorTemperature colorTemp="5069"/>
                    </a14:imgEffect>
                    <a14:imgEffect>
                      <a14:saturation sat="51000"/>
                    </a14:imgEffect>
                    <a14:imgEffect>
                      <a14:brightnessContrast bright="-24000" contrast="-48000"/>
                    </a14:imgEffect>
                  </a14:imgLayer>
                </a14:imgProps>
              </a:ext>
            </a:extLst>
          </a:blip>
          <a:srcRect l="6407" r="45547"/>
          <a:stretch/>
        </p:blipFill>
        <p:spPr>
          <a:xfrm>
            <a:off x="7181850" y="992459"/>
            <a:ext cx="5010150" cy="5865541"/>
          </a:xfrm>
          <a:prstGeom prst="rect">
            <a:avLst/>
          </a:prstGeom>
        </p:spPr>
      </p:pic>
      <p:sp>
        <p:nvSpPr>
          <p:cNvPr id="6" name="Rectangle: Rounded Corners 5">
            <a:extLst>
              <a:ext uri="{FF2B5EF4-FFF2-40B4-BE49-F238E27FC236}">
                <a16:creationId xmlns:a16="http://schemas.microsoft.com/office/drawing/2014/main" id="{487C38BD-F1BA-4E70-8312-D23B6AA9E2C2}"/>
              </a:ext>
            </a:extLst>
          </p:cNvPr>
          <p:cNvSpPr/>
          <p:nvPr/>
        </p:nvSpPr>
        <p:spPr>
          <a:xfrm>
            <a:off x="711200" y="1689100"/>
            <a:ext cx="9626600" cy="4432300"/>
          </a:xfrm>
          <a:prstGeom prst="roundRect">
            <a:avLst>
              <a:gd name="adj" fmla="val 7498"/>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nvGrpSpPr>
          <p:cNvPr id="10" name="Group 9">
            <a:extLst>
              <a:ext uri="{FF2B5EF4-FFF2-40B4-BE49-F238E27FC236}">
                <a16:creationId xmlns:a16="http://schemas.microsoft.com/office/drawing/2014/main" id="{99EBAC65-3DB2-4B61-A851-999FEC2E1B34}"/>
              </a:ext>
            </a:extLst>
          </p:cNvPr>
          <p:cNvGrpSpPr/>
          <p:nvPr/>
        </p:nvGrpSpPr>
        <p:grpSpPr>
          <a:xfrm>
            <a:off x="217147" y="202019"/>
            <a:ext cx="4125349" cy="1007188"/>
            <a:chOff x="217147" y="202019"/>
            <a:chExt cx="4125349" cy="1007188"/>
          </a:xfrm>
        </p:grpSpPr>
        <p:sp>
          <p:nvSpPr>
            <p:cNvPr id="2" name="TextBox 1">
              <a:extLst>
                <a:ext uri="{FF2B5EF4-FFF2-40B4-BE49-F238E27FC236}">
                  <a16:creationId xmlns:a16="http://schemas.microsoft.com/office/drawing/2014/main" id="{872C1666-3792-4B8F-B634-36BDF6AC7B82}"/>
                </a:ext>
              </a:extLst>
            </p:cNvPr>
            <p:cNvSpPr txBox="1"/>
            <p:nvPr/>
          </p:nvSpPr>
          <p:spPr>
            <a:xfrm>
              <a:off x="1224335" y="458000"/>
              <a:ext cx="3118161" cy="707886"/>
            </a:xfrm>
            <a:prstGeom prst="rect">
              <a:avLst/>
            </a:prstGeom>
            <a:noFill/>
          </p:spPr>
          <p:txBody>
            <a:bodyPr wrap="none" rtlCol="0">
              <a:spAutoFit/>
            </a:bodyPr>
            <a:lstStyle/>
            <a:p>
              <a:r>
                <a:rPr lang="tr-TR" sz="4000" dirty="0">
                  <a:solidFill>
                    <a:schemeClr val="tx1">
                      <a:lumMod val="75000"/>
                      <a:lumOff val="25000"/>
                    </a:schemeClr>
                  </a:solidFill>
                  <a:latin typeface="+mj-lt"/>
                </a:rPr>
                <a:t>CAT </a:t>
              </a:r>
              <a:r>
                <a:rPr lang="tr-TR" sz="4000" dirty="0" err="1">
                  <a:solidFill>
                    <a:schemeClr val="tx1">
                      <a:lumMod val="75000"/>
                      <a:lumOff val="25000"/>
                    </a:schemeClr>
                  </a:solidFill>
                  <a:latin typeface="+mj-lt"/>
                </a:rPr>
                <a:t>Types</a:t>
              </a:r>
              <a:endParaRPr lang="tr-TR" sz="4000" dirty="0">
                <a:solidFill>
                  <a:schemeClr val="tx1">
                    <a:lumMod val="75000"/>
                    <a:lumOff val="25000"/>
                  </a:schemeClr>
                </a:solidFill>
                <a:latin typeface="+mj-lt"/>
              </a:endParaRPr>
            </a:p>
          </p:txBody>
        </p:sp>
        <p:pic>
          <p:nvPicPr>
            <p:cNvPr id="3" name="Graphic 2" descr="Apple">
              <a:extLst>
                <a:ext uri="{FF2B5EF4-FFF2-40B4-BE49-F238E27FC236}">
                  <a16:creationId xmlns:a16="http://schemas.microsoft.com/office/drawing/2014/main" id="{146BD392-6F6F-47F0-B039-969AA3BEC9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7147" y="202019"/>
              <a:ext cx="1007188" cy="1007188"/>
            </a:xfrm>
            <a:prstGeom prst="rect">
              <a:avLst/>
            </a:prstGeom>
            <a:effectLst/>
          </p:spPr>
        </p:pic>
      </p:grpSp>
      <p:sp>
        <p:nvSpPr>
          <p:cNvPr id="4" name="Rectangle 3">
            <a:extLst>
              <a:ext uri="{FF2B5EF4-FFF2-40B4-BE49-F238E27FC236}">
                <a16:creationId xmlns:a16="http://schemas.microsoft.com/office/drawing/2014/main" id="{A484B69E-B22F-4676-A631-D57B88F0DF13}"/>
              </a:ext>
            </a:extLst>
          </p:cNvPr>
          <p:cNvSpPr/>
          <p:nvPr/>
        </p:nvSpPr>
        <p:spPr>
          <a:xfrm>
            <a:off x="4452000" y="950172"/>
            <a:ext cx="7740000" cy="54000"/>
          </a:xfrm>
          <a:prstGeom prst="rect">
            <a:avLst/>
          </a:prstGeom>
          <a:gradFill flip="none" rotWithShape="1">
            <a:gsLst>
              <a:gs pos="54000">
                <a:srgbClr val="92D050"/>
              </a:gs>
              <a:gs pos="100000">
                <a:schemeClr val="bg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Rectangle 6">
            <a:extLst>
              <a:ext uri="{FF2B5EF4-FFF2-40B4-BE49-F238E27FC236}">
                <a16:creationId xmlns:a16="http://schemas.microsoft.com/office/drawing/2014/main" id="{3D491D3C-A195-48C3-B2AE-987C02535E8B}"/>
              </a:ext>
            </a:extLst>
          </p:cNvPr>
          <p:cNvSpPr/>
          <p:nvPr/>
        </p:nvSpPr>
        <p:spPr>
          <a:xfrm>
            <a:off x="1000125" y="1962150"/>
            <a:ext cx="2038350" cy="3905250"/>
          </a:xfrm>
          <a:prstGeom prst="rect">
            <a:avLst/>
          </a:prstGeom>
          <a:solidFill>
            <a:srgbClr val="92D050">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a:extLst>
              <a:ext uri="{FF2B5EF4-FFF2-40B4-BE49-F238E27FC236}">
                <a16:creationId xmlns:a16="http://schemas.microsoft.com/office/drawing/2014/main" id="{4BA9079B-BC6C-43B8-9823-E0C3ED281267}"/>
              </a:ext>
            </a:extLst>
          </p:cNvPr>
          <p:cNvSpPr/>
          <p:nvPr/>
        </p:nvSpPr>
        <p:spPr>
          <a:xfrm>
            <a:off x="1000125" y="3019425"/>
            <a:ext cx="9124950" cy="56197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aphicFrame>
        <p:nvGraphicFramePr>
          <p:cNvPr id="5" name="Table 5">
            <a:extLst>
              <a:ext uri="{FF2B5EF4-FFF2-40B4-BE49-F238E27FC236}">
                <a16:creationId xmlns:a16="http://schemas.microsoft.com/office/drawing/2014/main" id="{73A7622A-E413-4265-8953-5AF8B8C9B3C6}"/>
              </a:ext>
            </a:extLst>
          </p:cNvPr>
          <p:cNvGraphicFramePr>
            <a:graphicFrameLocks noGrp="1"/>
          </p:cNvGraphicFramePr>
          <p:nvPr>
            <p:extLst>
              <p:ext uri="{D42A27DB-BD31-4B8C-83A1-F6EECF244321}">
                <p14:modId xmlns:p14="http://schemas.microsoft.com/office/powerpoint/2010/main" val="3149243374"/>
              </p:ext>
            </p:extLst>
          </p:nvPr>
        </p:nvGraphicFramePr>
        <p:xfrm>
          <a:off x="1308099" y="2076449"/>
          <a:ext cx="8626476" cy="3686177"/>
        </p:xfrm>
        <a:graphic>
          <a:graphicData uri="http://schemas.openxmlformats.org/drawingml/2006/table">
            <a:tbl>
              <a:tblPr firstRow="1" bandRow="1">
                <a:tableStyleId>{2D5ABB26-0587-4C30-8999-92F81FD0307C}</a:tableStyleId>
              </a:tblPr>
              <a:tblGrid>
                <a:gridCol w="2156619">
                  <a:extLst>
                    <a:ext uri="{9D8B030D-6E8A-4147-A177-3AD203B41FA5}">
                      <a16:colId xmlns:a16="http://schemas.microsoft.com/office/drawing/2014/main" val="3385035514"/>
                    </a:ext>
                  </a:extLst>
                </a:gridCol>
                <a:gridCol w="2126457">
                  <a:extLst>
                    <a:ext uri="{9D8B030D-6E8A-4147-A177-3AD203B41FA5}">
                      <a16:colId xmlns:a16="http://schemas.microsoft.com/office/drawing/2014/main" val="2642616826"/>
                    </a:ext>
                  </a:extLst>
                </a:gridCol>
                <a:gridCol w="2186781">
                  <a:extLst>
                    <a:ext uri="{9D8B030D-6E8A-4147-A177-3AD203B41FA5}">
                      <a16:colId xmlns:a16="http://schemas.microsoft.com/office/drawing/2014/main" val="491165016"/>
                    </a:ext>
                  </a:extLst>
                </a:gridCol>
                <a:gridCol w="2156619">
                  <a:extLst>
                    <a:ext uri="{9D8B030D-6E8A-4147-A177-3AD203B41FA5}">
                      <a16:colId xmlns:a16="http://schemas.microsoft.com/office/drawing/2014/main" val="1885993202"/>
                    </a:ext>
                  </a:extLst>
                </a:gridCol>
              </a:tblGrid>
              <a:tr h="951382">
                <a:tc>
                  <a:txBody>
                    <a:bodyPr/>
                    <a:lstStyle/>
                    <a:p>
                      <a:pPr algn="l"/>
                      <a:r>
                        <a:rPr lang="tr-TR" sz="1600" dirty="0"/>
                        <a:t>Kablo Tipi</a:t>
                      </a:r>
                    </a:p>
                  </a:txBody>
                  <a:tcPr anchor="ctr">
                    <a:lnL>
                      <a:noFill/>
                    </a:lnL>
                    <a:lnR>
                      <a:noFill/>
                    </a:lnR>
                    <a:lnT>
                      <a:noFill/>
                    </a:lnT>
                    <a:lnB w="12700" cap="flat" cmpd="sng" algn="ctr">
                      <a:solidFill>
                        <a:srgbClr val="7F7F7F">
                          <a:alpha val="70980"/>
                        </a:srgb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tr-TR" sz="1400" b="1" dirty="0">
                          <a:solidFill>
                            <a:schemeClr val="tx1">
                              <a:lumMod val="65000"/>
                              <a:lumOff val="35000"/>
                            </a:schemeClr>
                          </a:solidFill>
                        </a:rPr>
                        <a:t>En Yüksek Frekans (MHz)</a:t>
                      </a:r>
                    </a:p>
                  </a:txBody>
                  <a:tcPr anchor="ctr">
                    <a:lnL>
                      <a:noFill/>
                    </a:lnL>
                    <a:lnR>
                      <a:noFill/>
                    </a:lnR>
                    <a:lnT>
                      <a:noFill/>
                    </a:lnT>
                    <a:lnB w="12700" cap="flat" cmpd="sng" algn="ctr">
                      <a:solidFill>
                        <a:srgbClr val="7F7F7F">
                          <a:alpha val="70980"/>
                        </a:srgb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tr-TR" sz="1400" b="1" dirty="0">
                          <a:solidFill>
                            <a:schemeClr val="tx1">
                              <a:lumMod val="65000"/>
                              <a:lumOff val="35000"/>
                            </a:schemeClr>
                          </a:solidFill>
                        </a:rPr>
                        <a:t>Veri Taşıma Kapasitesi (</a:t>
                      </a:r>
                      <a:r>
                        <a:rPr lang="tr-TR" sz="1400" b="1" dirty="0" err="1">
                          <a:solidFill>
                            <a:schemeClr val="tx1">
                              <a:lumMod val="65000"/>
                              <a:lumOff val="35000"/>
                            </a:schemeClr>
                          </a:solidFill>
                        </a:rPr>
                        <a:t>Gbit</a:t>
                      </a:r>
                      <a:r>
                        <a:rPr lang="tr-TR" sz="1400" b="1" dirty="0">
                          <a:solidFill>
                            <a:schemeClr val="tx1">
                              <a:lumMod val="65000"/>
                              <a:lumOff val="35000"/>
                            </a:schemeClr>
                          </a:solidFill>
                        </a:rPr>
                        <a:t>/</a:t>
                      </a:r>
                      <a:r>
                        <a:rPr lang="tr-TR" sz="1400" b="1" dirty="0" err="1">
                          <a:solidFill>
                            <a:schemeClr val="tx1">
                              <a:lumMod val="65000"/>
                              <a:lumOff val="35000"/>
                            </a:schemeClr>
                          </a:solidFill>
                        </a:rPr>
                        <a:t>sn</a:t>
                      </a:r>
                      <a:r>
                        <a:rPr lang="tr-TR" sz="1400" b="1" dirty="0">
                          <a:solidFill>
                            <a:schemeClr val="tx1">
                              <a:lumMod val="65000"/>
                              <a:lumOff val="35000"/>
                            </a:schemeClr>
                          </a:solidFill>
                        </a:rPr>
                        <a:t>)</a:t>
                      </a:r>
                    </a:p>
                  </a:txBody>
                  <a:tcPr anchor="ctr">
                    <a:lnL>
                      <a:noFill/>
                    </a:lnL>
                    <a:lnR>
                      <a:noFill/>
                    </a:lnR>
                    <a:lnT>
                      <a:noFill/>
                    </a:lnT>
                    <a:lnB w="12700" cap="flat" cmpd="sng" algn="ctr">
                      <a:solidFill>
                        <a:srgbClr val="7F7F7F">
                          <a:alpha val="70980"/>
                        </a:srgb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tr-TR" sz="1400" b="1" dirty="0" err="1">
                          <a:solidFill>
                            <a:schemeClr val="tx1">
                              <a:lumMod val="65000"/>
                              <a:lumOff val="35000"/>
                            </a:schemeClr>
                          </a:solidFill>
                        </a:rPr>
                        <a:t>Max</a:t>
                      </a:r>
                      <a:r>
                        <a:rPr lang="tr-TR" sz="1400" b="1" dirty="0">
                          <a:solidFill>
                            <a:schemeClr val="tx1">
                              <a:lumMod val="65000"/>
                              <a:lumOff val="35000"/>
                            </a:schemeClr>
                          </a:solidFill>
                        </a:rPr>
                        <a:t>. Uzunluk (</a:t>
                      </a:r>
                      <a:r>
                        <a:rPr lang="tr-TR" sz="1400" b="1" dirty="0" err="1">
                          <a:solidFill>
                            <a:schemeClr val="tx1">
                              <a:lumMod val="65000"/>
                              <a:lumOff val="35000"/>
                            </a:schemeClr>
                          </a:solidFill>
                        </a:rPr>
                        <a:t>mt</a:t>
                      </a:r>
                      <a:r>
                        <a:rPr lang="tr-TR" sz="1400" b="1" dirty="0">
                          <a:solidFill>
                            <a:schemeClr val="tx1">
                              <a:lumMod val="65000"/>
                              <a:lumOff val="35000"/>
                            </a:schemeClr>
                          </a:solidFill>
                        </a:rPr>
                        <a:t>)</a:t>
                      </a:r>
                    </a:p>
                  </a:txBody>
                  <a:tcPr anchor="ctr">
                    <a:lnL>
                      <a:noFill/>
                    </a:lnL>
                    <a:lnR>
                      <a:noFill/>
                    </a:lnR>
                    <a:lnT>
                      <a:noFill/>
                    </a:lnT>
                    <a:lnB w="12700" cap="flat" cmpd="sng" algn="ctr">
                      <a:solidFill>
                        <a:srgbClr val="7F7F7F">
                          <a:alpha val="70980"/>
                        </a:srgb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97103166"/>
                  </a:ext>
                </a:extLst>
              </a:tr>
              <a:tr h="546959">
                <a:tc>
                  <a:txBody>
                    <a:bodyPr/>
                    <a:lstStyle/>
                    <a:p>
                      <a:pPr algn="l"/>
                      <a:r>
                        <a:rPr lang="tr-TR" sz="1600" dirty="0"/>
                        <a:t>Kategori 5</a:t>
                      </a:r>
                    </a:p>
                  </a:txBody>
                  <a:tcPr anchor="ctr">
                    <a:lnL>
                      <a:noFill/>
                    </a:lnL>
                    <a:lnR>
                      <a:noFill/>
                    </a:lnR>
                    <a:lnT w="12700" cap="flat" cmpd="sng" algn="ctr">
                      <a:solidFill>
                        <a:srgbClr val="7F7F7F">
                          <a:alpha val="70980"/>
                        </a:srgbClr>
                      </a:solidFill>
                      <a:prstDash val="sysDot"/>
                      <a:round/>
                      <a:headEnd type="none" w="med" len="med"/>
                      <a:tailEnd type="none" w="med" len="med"/>
                    </a:lnT>
                    <a:lnB w="12700" cap="flat" cmpd="sng" algn="ctr">
                      <a:solidFill>
                        <a:srgbClr val="7F7F7F">
                          <a:alpha val="70980"/>
                        </a:srgb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tr-TR" sz="2000" dirty="0"/>
                        <a:t>100</a:t>
                      </a:r>
                    </a:p>
                  </a:txBody>
                  <a:tcPr anchor="ctr">
                    <a:lnL>
                      <a:noFill/>
                    </a:lnL>
                    <a:lnR>
                      <a:noFill/>
                    </a:lnR>
                    <a:lnT w="12700" cap="flat" cmpd="sng" algn="ctr">
                      <a:solidFill>
                        <a:srgbClr val="7F7F7F">
                          <a:alpha val="70980"/>
                        </a:srgbClr>
                      </a:solidFill>
                      <a:prstDash val="sysDot"/>
                      <a:round/>
                      <a:headEnd type="none" w="med" len="med"/>
                      <a:tailEnd type="none" w="med" len="med"/>
                    </a:lnT>
                    <a:lnB w="12700" cap="flat" cmpd="sng" algn="ctr">
                      <a:solidFill>
                        <a:srgbClr val="7F7F7F">
                          <a:alpha val="70980"/>
                        </a:srgb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tr-TR" sz="2000" dirty="0"/>
                        <a:t>1</a:t>
                      </a:r>
                    </a:p>
                  </a:txBody>
                  <a:tcPr anchor="ctr">
                    <a:lnL>
                      <a:noFill/>
                    </a:lnL>
                    <a:lnR>
                      <a:noFill/>
                    </a:lnR>
                    <a:lnT w="12700" cap="flat" cmpd="sng" algn="ctr">
                      <a:solidFill>
                        <a:srgbClr val="7F7F7F">
                          <a:alpha val="70980"/>
                        </a:srgbClr>
                      </a:solidFill>
                      <a:prstDash val="sysDot"/>
                      <a:round/>
                      <a:headEnd type="none" w="med" len="med"/>
                      <a:tailEnd type="none" w="med" len="med"/>
                    </a:lnT>
                    <a:lnB w="12700" cap="flat" cmpd="sng" algn="ctr">
                      <a:solidFill>
                        <a:srgbClr val="7F7F7F">
                          <a:alpha val="70980"/>
                        </a:srgb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tr-TR" sz="2000" dirty="0"/>
                        <a:t>100</a:t>
                      </a:r>
                    </a:p>
                  </a:txBody>
                  <a:tcPr anchor="ctr">
                    <a:lnL>
                      <a:noFill/>
                    </a:lnL>
                    <a:lnR>
                      <a:noFill/>
                    </a:lnR>
                    <a:lnT w="12700" cap="flat" cmpd="sng" algn="ctr">
                      <a:solidFill>
                        <a:srgbClr val="7F7F7F">
                          <a:alpha val="70980"/>
                        </a:srgbClr>
                      </a:solidFill>
                      <a:prstDash val="sysDot"/>
                      <a:round/>
                      <a:headEnd type="none" w="med" len="med"/>
                      <a:tailEnd type="none" w="med" len="med"/>
                    </a:lnT>
                    <a:lnB w="12700" cap="flat" cmpd="sng" algn="ctr">
                      <a:solidFill>
                        <a:srgbClr val="7F7F7F">
                          <a:alpha val="70980"/>
                        </a:srgb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02625909"/>
                  </a:ext>
                </a:extLst>
              </a:tr>
              <a:tr h="546959">
                <a:tc>
                  <a:txBody>
                    <a:bodyPr/>
                    <a:lstStyle/>
                    <a:p>
                      <a:pPr algn="l"/>
                      <a:r>
                        <a:rPr lang="tr-TR" sz="1600" dirty="0"/>
                        <a:t>Kategori 6</a:t>
                      </a:r>
                    </a:p>
                  </a:txBody>
                  <a:tcPr anchor="ctr">
                    <a:lnL>
                      <a:noFill/>
                    </a:lnL>
                    <a:lnR>
                      <a:noFill/>
                    </a:lnR>
                    <a:lnT w="12700" cap="flat" cmpd="sng" algn="ctr">
                      <a:solidFill>
                        <a:srgbClr val="7F7F7F">
                          <a:alpha val="70980"/>
                        </a:srgbClr>
                      </a:solidFill>
                      <a:prstDash val="sysDot"/>
                      <a:round/>
                      <a:headEnd type="none" w="med" len="med"/>
                      <a:tailEnd type="none" w="med" len="med"/>
                    </a:lnT>
                    <a:lnB w="12700" cap="flat" cmpd="sng" algn="ctr">
                      <a:solidFill>
                        <a:srgbClr val="7F7F7F">
                          <a:alpha val="70980"/>
                        </a:srgb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tr-TR" sz="2000" dirty="0"/>
                        <a:t>200</a:t>
                      </a:r>
                    </a:p>
                  </a:txBody>
                  <a:tcPr anchor="ctr">
                    <a:lnL>
                      <a:noFill/>
                    </a:lnL>
                    <a:lnR>
                      <a:noFill/>
                    </a:lnR>
                    <a:lnT w="12700" cap="flat" cmpd="sng" algn="ctr">
                      <a:solidFill>
                        <a:srgbClr val="7F7F7F">
                          <a:alpha val="70980"/>
                        </a:srgbClr>
                      </a:solidFill>
                      <a:prstDash val="sysDot"/>
                      <a:round/>
                      <a:headEnd type="none" w="med" len="med"/>
                      <a:tailEnd type="none" w="med" len="med"/>
                    </a:lnT>
                    <a:lnB w="12700" cap="flat" cmpd="sng" algn="ctr">
                      <a:solidFill>
                        <a:srgbClr val="7F7F7F">
                          <a:alpha val="70980"/>
                        </a:srgb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tr-TR" sz="2000" dirty="0"/>
                        <a:t>10</a:t>
                      </a:r>
                    </a:p>
                  </a:txBody>
                  <a:tcPr anchor="ctr">
                    <a:lnL>
                      <a:noFill/>
                    </a:lnL>
                    <a:lnR>
                      <a:noFill/>
                    </a:lnR>
                    <a:lnT w="12700" cap="flat" cmpd="sng" algn="ctr">
                      <a:solidFill>
                        <a:srgbClr val="7F7F7F">
                          <a:alpha val="70980"/>
                        </a:srgbClr>
                      </a:solidFill>
                      <a:prstDash val="sysDot"/>
                      <a:round/>
                      <a:headEnd type="none" w="med" len="med"/>
                      <a:tailEnd type="none" w="med" len="med"/>
                    </a:lnT>
                    <a:lnB w="12700" cap="flat" cmpd="sng" algn="ctr">
                      <a:solidFill>
                        <a:srgbClr val="7F7F7F">
                          <a:alpha val="70980"/>
                        </a:srgb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tr-TR" sz="2000" dirty="0"/>
                        <a:t>100</a:t>
                      </a:r>
                    </a:p>
                  </a:txBody>
                  <a:tcPr anchor="ctr">
                    <a:lnL>
                      <a:noFill/>
                    </a:lnL>
                    <a:lnR>
                      <a:noFill/>
                    </a:lnR>
                    <a:lnT w="12700" cap="flat" cmpd="sng" algn="ctr">
                      <a:solidFill>
                        <a:srgbClr val="7F7F7F">
                          <a:alpha val="70980"/>
                        </a:srgbClr>
                      </a:solidFill>
                      <a:prstDash val="sysDot"/>
                      <a:round/>
                      <a:headEnd type="none" w="med" len="med"/>
                      <a:tailEnd type="none" w="med" len="med"/>
                    </a:lnT>
                    <a:lnB w="12700" cap="flat" cmpd="sng" algn="ctr">
                      <a:solidFill>
                        <a:srgbClr val="7F7F7F">
                          <a:alpha val="70980"/>
                        </a:srgb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41029764"/>
                  </a:ext>
                </a:extLst>
              </a:tr>
              <a:tr h="546959">
                <a:tc>
                  <a:txBody>
                    <a:bodyPr/>
                    <a:lstStyle/>
                    <a:p>
                      <a:pPr algn="l"/>
                      <a:r>
                        <a:rPr lang="tr-TR" sz="1600" dirty="0"/>
                        <a:t>Kategori 6A</a:t>
                      </a:r>
                    </a:p>
                  </a:txBody>
                  <a:tcPr anchor="ctr">
                    <a:lnL>
                      <a:noFill/>
                    </a:lnL>
                    <a:lnR>
                      <a:noFill/>
                    </a:lnR>
                    <a:lnT w="12700" cap="flat" cmpd="sng" algn="ctr">
                      <a:solidFill>
                        <a:srgbClr val="7F7F7F">
                          <a:alpha val="70980"/>
                        </a:srgbClr>
                      </a:solidFill>
                      <a:prstDash val="sysDot"/>
                      <a:round/>
                      <a:headEnd type="none" w="med" len="med"/>
                      <a:tailEnd type="none" w="med" len="med"/>
                    </a:lnT>
                    <a:lnB w="12700" cap="flat" cmpd="sng" algn="ctr">
                      <a:solidFill>
                        <a:srgbClr val="7F7F7F">
                          <a:alpha val="70980"/>
                        </a:srgb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tr-TR" sz="2000" dirty="0"/>
                        <a:t>500</a:t>
                      </a:r>
                    </a:p>
                  </a:txBody>
                  <a:tcPr anchor="ctr">
                    <a:lnL>
                      <a:noFill/>
                    </a:lnL>
                    <a:lnR>
                      <a:noFill/>
                    </a:lnR>
                    <a:lnT w="12700" cap="flat" cmpd="sng" algn="ctr">
                      <a:solidFill>
                        <a:srgbClr val="7F7F7F">
                          <a:alpha val="70980"/>
                        </a:srgbClr>
                      </a:solidFill>
                      <a:prstDash val="sysDot"/>
                      <a:round/>
                      <a:headEnd type="none" w="med" len="med"/>
                      <a:tailEnd type="none" w="med" len="med"/>
                    </a:lnT>
                    <a:lnB w="12700" cap="flat" cmpd="sng" algn="ctr">
                      <a:solidFill>
                        <a:srgbClr val="7F7F7F">
                          <a:alpha val="70980"/>
                        </a:srgb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tr-TR" sz="2000" dirty="0"/>
                        <a:t>10</a:t>
                      </a:r>
                    </a:p>
                  </a:txBody>
                  <a:tcPr anchor="ctr">
                    <a:lnL>
                      <a:noFill/>
                    </a:lnL>
                    <a:lnR>
                      <a:noFill/>
                    </a:lnR>
                    <a:lnT w="12700" cap="flat" cmpd="sng" algn="ctr">
                      <a:solidFill>
                        <a:srgbClr val="7F7F7F">
                          <a:alpha val="70980"/>
                        </a:srgbClr>
                      </a:solidFill>
                      <a:prstDash val="sysDot"/>
                      <a:round/>
                      <a:headEnd type="none" w="med" len="med"/>
                      <a:tailEnd type="none" w="med" len="med"/>
                    </a:lnT>
                    <a:lnB w="12700" cap="flat" cmpd="sng" algn="ctr">
                      <a:solidFill>
                        <a:srgbClr val="7F7F7F">
                          <a:alpha val="70980"/>
                        </a:srgb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tr-TR" sz="2000" dirty="0"/>
                        <a:t>100</a:t>
                      </a:r>
                    </a:p>
                  </a:txBody>
                  <a:tcPr anchor="ctr">
                    <a:lnL>
                      <a:noFill/>
                    </a:lnL>
                    <a:lnR>
                      <a:noFill/>
                    </a:lnR>
                    <a:lnT w="12700" cap="flat" cmpd="sng" algn="ctr">
                      <a:solidFill>
                        <a:srgbClr val="7F7F7F">
                          <a:alpha val="70980"/>
                        </a:srgbClr>
                      </a:solidFill>
                      <a:prstDash val="sysDot"/>
                      <a:round/>
                      <a:headEnd type="none" w="med" len="med"/>
                      <a:tailEnd type="none" w="med" len="med"/>
                    </a:lnT>
                    <a:lnB w="12700" cap="flat" cmpd="sng" algn="ctr">
                      <a:solidFill>
                        <a:srgbClr val="7F7F7F">
                          <a:alpha val="70980"/>
                        </a:srgb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3248348"/>
                  </a:ext>
                </a:extLst>
              </a:tr>
              <a:tr h="546959">
                <a:tc>
                  <a:txBody>
                    <a:bodyPr/>
                    <a:lstStyle/>
                    <a:p>
                      <a:pPr algn="l"/>
                      <a:r>
                        <a:rPr lang="tr-TR" sz="1600" dirty="0"/>
                        <a:t>Kategori 7</a:t>
                      </a:r>
                    </a:p>
                  </a:txBody>
                  <a:tcPr anchor="ctr">
                    <a:lnL>
                      <a:noFill/>
                    </a:lnL>
                    <a:lnR>
                      <a:noFill/>
                    </a:lnR>
                    <a:lnT w="12700" cap="flat" cmpd="sng" algn="ctr">
                      <a:solidFill>
                        <a:srgbClr val="7F7F7F">
                          <a:alpha val="70980"/>
                        </a:srgbClr>
                      </a:solidFill>
                      <a:prstDash val="sysDot"/>
                      <a:round/>
                      <a:headEnd type="none" w="med" len="med"/>
                      <a:tailEnd type="none" w="med" len="med"/>
                    </a:lnT>
                    <a:lnB w="12700" cap="flat" cmpd="sng" algn="ctr">
                      <a:solidFill>
                        <a:srgbClr val="7F7F7F">
                          <a:alpha val="70980"/>
                        </a:srgb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tr-TR" sz="2000" dirty="0"/>
                        <a:t>600</a:t>
                      </a:r>
                    </a:p>
                  </a:txBody>
                  <a:tcPr anchor="ctr">
                    <a:lnL>
                      <a:noFill/>
                    </a:lnL>
                    <a:lnR>
                      <a:noFill/>
                    </a:lnR>
                    <a:lnT w="12700" cap="flat" cmpd="sng" algn="ctr">
                      <a:solidFill>
                        <a:srgbClr val="7F7F7F">
                          <a:alpha val="70980"/>
                        </a:srgbClr>
                      </a:solidFill>
                      <a:prstDash val="sysDot"/>
                      <a:round/>
                      <a:headEnd type="none" w="med" len="med"/>
                      <a:tailEnd type="none" w="med" len="med"/>
                    </a:lnT>
                    <a:lnB w="12700" cap="flat" cmpd="sng" algn="ctr">
                      <a:solidFill>
                        <a:srgbClr val="7F7F7F">
                          <a:alpha val="70980"/>
                        </a:srgb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tr-TR" sz="2000" dirty="0"/>
                        <a:t>10</a:t>
                      </a:r>
                    </a:p>
                  </a:txBody>
                  <a:tcPr anchor="ctr">
                    <a:lnL>
                      <a:noFill/>
                    </a:lnL>
                    <a:lnR>
                      <a:noFill/>
                    </a:lnR>
                    <a:lnT w="12700" cap="flat" cmpd="sng" algn="ctr">
                      <a:solidFill>
                        <a:srgbClr val="7F7F7F">
                          <a:alpha val="70980"/>
                        </a:srgbClr>
                      </a:solidFill>
                      <a:prstDash val="sysDot"/>
                      <a:round/>
                      <a:headEnd type="none" w="med" len="med"/>
                      <a:tailEnd type="none" w="med" len="med"/>
                    </a:lnT>
                    <a:lnB w="12700" cap="flat" cmpd="sng" algn="ctr">
                      <a:solidFill>
                        <a:srgbClr val="7F7F7F">
                          <a:alpha val="70980"/>
                        </a:srgb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tr-TR" sz="2000" dirty="0"/>
                        <a:t>100</a:t>
                      </a:r>
                    </a:p>
                  </a:txBody>
                  <a:tcPr anchor="ctr">
                    <a:lnL>
                      <a:noFill/>
                    </a:lnL>
                    <a:lnR>
                      <a:noFill/>
                    </a:lnR>
                    <a:lnT w="12700" cap="flat" cmpd="sng" algn="ctr">
                      <a:solidFill>
                        <a:srgbClr val="7F7F7F">
                          <a:alpha val="70980"/>
                        </a:srgbClr>
                      </a:solidFill>
                      <a:prstDash val="sysDot"/>
                      <a:round/>
                      <a:headEnd type="none" w="med" len="med"/>
                      <a:tailEnd type="none" w="med" len="med"/>
                    </a:lnT>
                    <a:lnB w="12700" cap="flat" cmpd="sng" algn="ctr">
                      <a:solidFill>
                        <a:srgbClr val="7F7F7F">
                          <a:alpha val="70980"/>
                        </a:srgb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3269991"/>
                  </a:ext>
                </a:extLst>
              </a:tr>
              <a:tr h="546959">
                <a:tc>
                  <a:txBody>
                    <a:bodyPr/>
                    <a:lstStyle/>
                    <a:p>
                      <a:pPr algn="l"/>
                      <a:r>
                        <a:rPr lang="tr-TR" sz="1600" dirty="0" err="1"/>
                        <a:t>Kateogri</a:t>
                      </a:r>
                      <a:r>
                        <a:rPr lang="tr-TR" sz="1600" dirty="0"/>
                        <a:t> 7A</a:t>
                      </a:r>
                    </a:p>
                  </a:txBody>
                  <a:tcPr anchor="ctr">
                    <a:lnL>
                      <a:noFill/>
                    </a:lnL>
                    <a:lnR>
                      <a:noFill/>
                    </a:lnR>
                    <a:lnT w="12700" cap="flat" cmpd="sng" algn="ctr">
                      <a:solidFill>
                        <a:srgbClr val="7F7F7F">
                          <a:alpha val="70980"/>
                        </a:srgbClr>
                      </a:solidFill>
                      <a:prstDash val="sysDot"/>
                      <a:round/>
                      <a:headEnd type="none" w="med" len="med"/>
                      <a:tailEnd type="none" w="med" len="med"/>
                    </a:lnT>
                    <a:lnB>
                      <a:noFill/>
                    </a:lnB>
                    <a:lnTlToBr w="12700" cmpd="sng">
                      <a:noFill/>
                      <a:prstDash val="solid"/>
                    </a:lnTlToBr>
                    <a:lnBlToTr w="12700" cmpd="sng">
                      <a:noFill/>
                      <a:prstDash val="solid"/>
                    </a:lnBlToTr>
                    <a:noFill/>
                  </a:tcPr>
                </a:tc>
                <a:tc>
                  <a:txBody>
                    <a:bodyPr/>
                    <a:lstStyle/>
                    <a:p>
                      <a:pPr algn="ctr"/>
                      <a:r>
                        <a:rPr lang="tr-TR" sz="2000" dirty="0"/>
                        <a:t>1000</a:t>
                      </a:r>
                    </a:p>
                  </a:txBody>
                  <a:tcPr anchor="ctr">
                    <a:lnL>
                      <a:noFill/>
                    </a:lnL>
                    <a:lnR>
                      <a:noFill/>
                    </a:lnR>
                    <a:lnT w="12700" cap="flat" cmpd="sng" algn="ctr">
                      <a:solidFill>
                        <a:srgbClr val="7F7F7F">
                          <a:alpha val="70980"/>
                        </a:srgbClr>
                      </a:solidFill>
                      <a:prstDash val="sysDot"/>
                      <a:round/>
                      <a:headEnd type="none" w="med" len="med"/>
                      <a:tailEnd type="none" w="med" len="med"/>
                    </a:lnT>
                    <a:lnB>
                      <a:noFill/>
                    </a:lnB>
                    <a:lnTlToBr w="12700" cmpd="sng">
                      <a:noFill/>
                      <a:prstDash val="solid"/>
                    </a:lnTlToBr>
                    <a:lnBlToTr w="12700" cmpd="sng">
                      <a:noFill/>
                      <a:prstDash val="solid"/>
                    </a:lnBlToTr>
                    <a:noFill/>
                  </a:tcPr>
                </a:tc>
                <a:tc>
                  <a:txBody>
                    <a:bodyPr/>
                    <a:lstStyle/>
                    <a:p>
                      <a:pPr algn="ctr"/>
                      <a:r>
                        <a:rPr lang="tr-TR" sz="2000" dirty="0"/>
                        <a:t>10</a:t>
                      </a:r>
                    </a:p>
                  </a:txBody>
                  <a:tcPr anchor="ctr">
                    <a:lnL>
                      <a:noFill/>
                    </a:lnL>
                    <a:lnR>
                      <a:noFill/>
                    </a:lnR>
                    <a:lnT w="12700" cap="flat" cmpd="sng" algn="ctr">
                      <a:solidFill>
                        <a:srgbClr val="7F7F7F">
                          <a:alpha val="70980"/>
                        </a:srgbClr>
                      </a:solidFill>
                      <a:prstDash val="sysDot"/>
                      <a:round/>
                      <a:headEnd type="none" w="med" len="med"/>
                      <a:tailEnd type="none" w="med" len="med"/>
                    </a:lnT>
                    <a:lnB>
                      <a:noFill/>
                    </a:lnB>
                    <a:lnTlToBr w="12700" cmpd="sng">
                      <a:noFill/>
                      <a:prstDash val="solid"/>
                    </a:lnTlToBr>
                    <a:lnBlToTr w="12700" cmpd="sng">
                      <a:noFill/>
                      <a:prstDash val="solid"/>
                    </a:lnBlToTr>
                    <a:noFill/>
                  </a:tcPr>
                </a:tc>
                <a:tc>
                  <a:txBody>
                    <a:bodyPr/>
                    <a:lstStyle/>
                    <a:p>
                      <a:pPr algn="ctr"/>
                      <a:r>
                        <a:rPr lang="tr-TR" sz="2000" dirty="0"/>
                        <a:t>100</a:t>
                      </a:r>
                    </a:p>
                  </a:txBody>
                  <a:tcPr anchor="ctr">
                    <a:lnL>
                      <a:noFill/>
                    </a:lnL>
                    <a:lnR>
                      <a:noFill/>
                    </a:lnR>
                    <a:lnT w="12700" cap="flat" cmpd="sng" algn="ctr">
                      <a:solidFill>
                        <a:srgbClr val="7F7F7F">
                          <a:alpha val="70980"/>
                        </a:srgbClr>
                      </a:solidFill>
                      <a:prstDash val="sysDot"/>
                      <a:round/>
                      <a:headEnd type="none" w="med" len="med"/>
                      <a:tailEnd type="none" w="med" len="med"/>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794281443"/>
                  </a:ext>
                </a:extLst>
              </a:tr>
            </a:tbl>
          </a:graphicData>
        </a:graphic>
      </p:graphicFrame>
    </p:spTree>
    <p:extLst>
      <p:ext uri="{BB962C8B-B14F-4D97-AF65-F5344CB8AC3E}">
        <p14:creationId xmlns:p14="http://schemas.microsoft.com/office/powerpoint/2010/main" val="291923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62B4E"/>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82C06A3-695F-4B39-A1DF-5B4E80490E9E}"/>
              </a:ext>
            </a:extLst>
          </p:cNvPr>
          <p:cNvGrpSpPr/>
          <p:nvPr/>
        </p:nvGrpSpPr>
        <p:grpSpPr>
          <a:xfrm>
            <a:off x="244549" y="-648588"/>
            <a:ext cx="6414976" cy="6666615"/>
            <a:chOff x="244549" y="-648588"/>
            <a:chExt cx="6414976" cy="6666615"/>
          </a:xfrm>
          <a:blipFill dpi="0" rotWithShape="1">
            <a:blip r:embed="rId2"/>
            <a:srcRect/>
            <a:tile tx="-895350" ty="0" sx="100000" sy="100000" flip="y" algn="tl"/>
          </a:blipFill>
        </p:grpSpPr>
        <p:sp>
          <p:nvSpPr>
            <p:cNvPr id="3" name="Rectangle: Rounded Corners 2">
              <a:extLst>
                <a:ext uri="{FF2B5EF4-FFF2-40B4-BE49-F238E27FC236}">
                  <a16:creationId xmlns:a16="http://schemas.microsoft.com/office/drawing/2014/main" id="{EC231304-928C-4F8E-A893-8ACC932BCDED}"/>
                </a:ext>
              </a:extLst>
            </p:cNvPr>
            <p:cNvSpPr/>
            <p:nvPr/>
          </p:nvSpPr>
          <p:spPr>
            <a:xfrm>
              <a:off x="244549" y="-648587"/>
              <a:ext cx="1212112" cy="524185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 name="Rectangle: Rounded Corners 3">
              <a:extLst>
                <a:ext uri="{FF2B5EF4-FFF2-40B4-BE49-F238E27FC236}">
                  <a16:creationId xmlns:a16="http://schemas.microsoft.com/office/drawing/2014/main" id="{4CF3E2BA-0E2B-42A8-A7F0-D6DEF726E0E8}"/>
                </a:ext>
              </a:extLst>
            </p:cNvPr>
            <p:cNvSpPr/>
            <p:nvPr/>
          </p:nvSpPr>
          <p:spPr>
            <a:xfrm>
              <a:off x="1545265" y="-648588"/>
              <a:ext cx="1212112" cy="602866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 name="Rectangle: Rounded Corners 4">
              <a:extLst>
                <a:ext uri="{FF2B5EF4-FFF2-40B4-BE49-F238E27FC236}">
                  <a16:creationId xmlns:a16="http://schemas.microsoft.com/office/drawing/2014/main" id="{1F91D9FF-9547-4A13-AA73-DCFFCBC92018}"/>
                </a:ext>
              </a:extLst>
            </p:cNvPr>
            <p:cNvSpPr/>
            <p:nvPr/>
          </p:nvSpPr>
          <p:spPr>
            <a:xfrm>
              <a:off x="2845981" y="-648588"/>
              <a:ext cx="1212112" cy="666661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Rectangle: Rounded Corners 5">
              <a:extLst>
                <a:ext uri="{FF2B5EF4-FFF2-40B4-BE49-F238E27FC236}">
                  <a16:creationId xmlns:a16="http://schemas.microsoft.com/office/drawing/2014/main" id="{53E85A1B-E08F-4D2B-82FA-646D9E30C2EB}"/>
                </a:ext>
              </a:extLst>
            </p:cNvPr>
            <p:cNvSpPr/>
            <p:nvPr/>
          </p:nvSpPr>
          <p:spPr>
            <a:xfrm>
              <a:off x="4146697" y="-648588"/>
              <a:ext cx="1212112" cy="602866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Rectangle: Rounded Corners 6">
              <a:extLst>
                <a:ext uri="{FF2B5EF4-FFF2-40B4-BE49-F238E27FC236}">
                  <a16:creationId xmlns:a16="http://schemas.microsoft.com/office/drawing/2014/main" id="{06A4DB75-9FE2-460D-9CF7-BE62E120CC27}"/>
                </a:ext>
              </a:extLst>
            </p:cNvPr>
            <p:cNvSpPr/>
            <p:nvPr/>
          </p:nvSpPr>
          <p:spPr>
            <a:xfrm>
              <a:off x="5447413" y="-648587"/>
              <a:ext cx="1212112" cy="524185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pic>
        <p:nvPicPr>
          <p:cNvPr id="11" name="Graphic 10" descr="Apple">
            <a:extLst>
              <a:ext uri="{FF2B5EF4-FFF2-40B4-BE49-F238E27FC236}">
                <a16:creationId xmlns:a16="http://schemas.microsoft.com/office/drawing/2014/main" id="{D92F919D-D81E-4F82-B025-C98E85D621F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57427" y="1260725"/>
            <a:ext cx="2481936" cy="2481936"/>
          </a:xfrm>
          <a:prstGeom prst="rect">
            <a:avLst/>
          </a:prstGeom>
          <a:effectLst>
            <a:outerShdw blurRad="50800" dist="38100" dir="2700000" algn="tl" rotWithShape="0">
              <a:prstClr val="black">
                <a:alpha val="40000"/>
              </a:prstClr>
            </a:outerShdw>
          </a:effectLst>
        </p:spPr>
      </p:pic>
      <p:sp>
        <p:nvSpPr>
          <p:cNvPr id="12" name="TextBox 11">
            <a:extLst>
              <a:ext uri="{FF2B5EF4-FFF2-40B4-BE49-F238E27FC236}">
                <a16:creationId xmlns:a16="http://schemas.microsoft.com/office/drawing/2014/main" id="{D06AE288-01FB-401D-AB91-E15FA090DFF8}"/>
              </a:ext>
            </a:extLst>
          </p:cNvPr>
          <p:cNvSpPr txBox="1"/>
          <p:nvPr/>
        </p:nvSpPr>
        <p:spPr>
          <a:xfrm>
            <a:off x="6921357" y="4093535"/>
            <a:ext cx="4354076" cy="1661993"/>
          </a:xfrm>
          <a:prstGeom prst="rect">
            <a:avLst/>
          </a:prstGeom>
          <a:noFill/>
        </p:spPr>
        <p:txBody>
          <a:bodyPr wrap="none" rtlCol="0">
            <a:spAutoFit/>
          </a:bodyPr>
          <a:lstStyle/>
          <a:p>
            <a:pPr algn="ctr"/>
            <a:r>
              <a:rPr lang="tr-TR" sz="6600" dirty="0">
                <a:solidFill>
                  <a:srgbClr val="BA8434"/>
                </a:solidFill>
                <a:effectLst>
                  <a:outerShdw blurRad="50800" dist="38100" dir="2700000" algn="tl" rotWithShape="0">
                    <a:prstClr val="black">
                      <a:alpha val="40000"/>
                    </a:prstClr>
                  </a:outerShdw>
                </a:effectLst>
                <a:latin typeface="Montserrat Black" panose="00000A00000000000000" pitchFamily="2" charset="-94"/>
              </a:rPr>
              <a:t>IT</a:t>
            </a:r>
            <a:r>
              <a:rPr lang="tr-TR" sz="1800" dirty="0">
                <a:solidFill>
                  <a:srgbClr val="BA8434"/>
                </a:solidFill>
                <a:effectLst>
                  <a:outerShdw blurRad="50800" dist="38100" dir="2700000" algn="tl" rotWithShape="0">
                    <a:prstClr val="black">
                      <a:alpha val="40000"/>
                    </a:prstClr>
                  </a:outerShdw>
                </a:effectLst>
                <a:latin typeface="Montserrat Black" panose="00000A00000000000000" pitchFamily="2" charset="-94"/>
              </a:rPr>
              <a:t> </a:t>
            </a:r>
          </a:p>
          <a:p>
            <a:pPr algn="ctr"/>
            <a:r>
              <a:rPr lang="tr-TR" sz="3600" dirty="0">
                <a:solidFill>
                  <a:srgbClr val="BA8434"/>
                </a:solidFill>
                <a:effectLst>
                  <a:outerShdw blurRad="50800" dist="38100" dir="2700000" algn="tl" rotWithShape="0">
                    <a:prstClr val="black">
                      <a:alpha val="40000"/>
                    </a:prstClr>
                  </a:outerShdw>
                </a:effectLst>
                <a:latin typeface="Montserrat Black" panose="00000A00000000000000" pitchFamily="2" charset="-94"/>
              </a:rPr>
              <a:t>FUNDAMENTALS</a:t>
            </a:r>
            <a:endParaRPr lang="tr-TR" sz="1800" dirty="0">
              <a:solidFill>
                <a:srgbClr val="BA8434"/>
              </a:solidFill>
              <a:effectLst>
                <a:outerShdw blurRad="50800" dist="38100" dir="2700000" algn="tl" rotWithShape="0">
                  <a:prstClr val="black">
                    <a:alpha val="40000"/>
                  </a:prstClr>
                </a:outerShdw>
              </a:effectLst>
              <a:latin typeface="Montserrat Black" panose="00000A00000000000000" pitchFamily="2" charset="-94"/>
            </a:endParaRPr>
          </a:p>
        </p:txBody>
      </p:sp>
    </p:spTree>
    <p:extLst>
      <p:ext uri="{BB962C8B-B14F-4D97-AF65-F5344CB8AC3E}">
        <p14:creationId xmlns:p14="http://schemas.microsoft.com/office/powerpoint/2010/main" val="3840079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F658A0E-4459-41CE-9839-197D8E20F826}"/>
              </a:ext>
            </a:extLst>
          </p:cNvPr>
          <p:cNvPicPr>
            <a:picLocks noChangeAspect="1"/>
          </p:cNvPicPr>
          <p:nvPr/>
        </p:nvPicPr>
        <p:blipFill rotWithShape="1">
          <a:blip r:embed="rId2">
            <a:duotone>
              <a:prstClr val="black"/>
              <a:schemeClr val="accent6">
                <a:tint val="45000"/>
                <a:satMod val="400000"/>
              </a:schemeClr>
            </a:duotone>
          </a:blip>
          <a:srcRect b="36400"/>
          <a:stretch/>
        </p:blipFill>
        <p:spPr>
          <a:xfrm>
            <a:off x="0" y="0"/>
            <a:ext cx="12192000" cy="4361688"/>
          </a:xfrm>
          <a:prstGeom prst="rect">
            <a:avLst/>
          </a:prstGeom>
        </p:spPr>
      </p:pic>
      <p:grpSp>
        <p:nvGrpSpPr>
          <p:cNvPr id="2" name="Group 1">
            <a:extLst>
              <a:ext uri="{FF2B5EF4-FFF2-40B4-BE49-F238E27FC236}">
                <a16:creationId xmlns:a16="http://schemas.microsoft.com/office/drawing/2014/main" id="{75B9E578-3EDA-4F45-A3ED-0EDBB9648251}"/>
              </a:ext>
            </a:extLst>
          </p:cNvPr>
          <p:cNvGrpSpPr/>
          <p:nvPr/>
        </p:nvGrpSpPr>
        <p:grpSpPr>
          <a:xfrm>
            <a:off x="1656272" y="3886200"/>
            <a:ext cx="8879456" cy="950976"/>
            <a:chOff x="1656272" y="3886200"/>
            <a:chExt cx="8879456" cy="950976"/>
          </a:xfrm>
        </p:grpSpPr>
        <p:sp>
          <p:nvSpPr>
            <p:cNvPr id="5" name="Rectangle: Rounded Corners 4">
              <a:extLst>
                <a:ext uri="{FF2B5EF4-FFF2-40B4-BE49-F238E27FC236}">
                  <a16:creationId xmlns:a16="http://schemas.microsoft.com/office/drawing/2014/main" id="{C918FE9D-8C19-4473-A89C-E6310294D1DB}"/>
                </a:ext>
              </a:extLst>
            </p:cNvPr>
            <p:cNvSpPr/>
            <p:nvPr/>
          </p:nvSpPr>
          <p:spPr>
            <a:xfrm>
              <a:off x="1656272" y="3886200"/>
              <a:ext cx="8879456" cy="950976"/>
            </a:xfrm>
            <a:prstGeom prst="roundRect">
              <a:avLst>
                <a:gd name="adj" fmla="val 50000"/>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4400" dirty="0">
                  <a:solidFill>
                    <a:schemeClr val="tx1">
                      <a:lumMod val="75000"/>
                      <a:lumOff val="25000"/>
                    </a:schemeClr>
                  </a:solidFill>
                  <a:effectLst>
                    <a:outerShdw blurRad="50800" dist="38100" dir="2700000" algn="tl" rotWithShape="0">
                      <a:prstClr val="black">
                        <a:alpha val="40000"/>
                      </a:prstClr>
                    </a:outerShdw>
                  </a:effectLst>
                  <a:latin typeface="Montserrat Black" panose="00000A00000000000000" pitchFamily="2" charset="-94"/>
                </a:rPr>
                <a:t>IT FUNDAMENTALS</a:t>
              </a:r>
            </a:p>
          </p:txBody>
        </p:sp>
        <p:pic>
          <p:nvPicPr>
            <p:cNvPr id="7" name="Graphic 6" descr="Apple">
              <a:extLst>
                <a:ext uri="{FF2B5EF4-FFF2-40B4-BE49-F238E27FC236}">
                  <a16:creationId xmlns:a16="http://schemas.microsoft.com/office/drawing/2014/main" id="{163F625E-4C24-452F-9F44-A885064A7BA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04205" y="3946582"/>
              <a:ext cx="833886" cy="833886"/>
            </a:xfrm>
            <a:prstGeom prst="rect">
              <a:avLst/>
            </a:prstGeom>
            <a:effectLst>
              <a:outerShdw blurRad="50800" dist="38100" dir="2700000" algn="tl" rotWithShape="0">
                <a:prstClr val="black">
                  <a:alpha val="40000"/>
                </a:prstClr>
              </a:outerShdw>
            </a:effectLst>
          </p:spPr>
        </p:pic>
      </p:grpSp>
    </p:spTree>
    <p:extLst>
      <p:ext uri="{BB962C8B-B14F-4D97-AF65-F5344CB8AC3E}">
        <p14:creationId xmlns:p14="http://schemas.microsoft.com/office/powerpoint/2010/main" val="1038026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0CC8DCA-3F16-4ED9-8DB4-93BCAA04F589}"/>
              </a:ext>
            </a:extLst>
          </p:cNvPr>
          <p:cNvSpPr/>
          <p:nvPr/>
        </p:nvSpPr>
        <p:spPr>
          <a:xfrm>
            <a:off x="0" y="0"/>
            <a:ext cx="6315740" cy="6858000"/>
          </a:xfrm>
          <a:custGeom>
            <a:avLst/>
            <a:gdLst>
              <a:gd name="connsiteX0" fmla="*/ 0 w 5794744"/>
              <a:gd name="connsiteY0" fmla="*/ 0 h 6858000"/>
              <a:gd name="connsiteX1" fmla="*/ 5794744 w 5794744"/>
              <a:gd name="connsiteY1" fmla="*/ 0 h 6858000"/>
              <a:gd name="connsiteX2" fmla="*/ 5794744 w 5794744"/>
              <a:gd name="connsiteY2" fmla="*/ 6858000 h 6858000"/>
              <a:gd name="connsiteX3" fmla="*/ 0 w 5794744"/>
              <a:gd name="connsiteY3" fmla="*/ 6858000 h 6858000"/>
              <a:gd name="connsiteX4" fmla="*/ 0 w 5794744"/>
              <a:gd name="connsiteY4" fmla="*/ 0 h 6858000"/>
              <a:gd name="connsiteX0" fmla="*/ 0 w 5794744"/>
              <a:gd name="connsiteY0" fmla="*/ 0 h 6858000"/>
              <a:gd name="connsiteX1" fmla="*/ 5794744 w 5794744"/>
              <a:gd name="connsiteY1" fmla="*/ 0 h 6858000"/>
              <a:gd name="connsiteX2" fmla="*/ 5784112 w 5794744"/>
              <a:gd name="connsiteY2" fmla="*/ 1350335 h 6858000"/>
              <a:gd name="connsiteX3" fmla="*/ 5794744 w 5794744"/>
              <a:gd name="connsiteY3" fmla="*/ 6858000 h 6858000"/>
              <a:gd name="connsiteX4" fmla="*/ 0 w 5794744"/>
              <a:gd name="connsiteY4" fmla="*/ 6858000 h 6858000"/>
              <a:gd name="connsiteX5" fmla="*/ 0 w 5794744"/>
              <a:gd name="connsiteY5" fmla="*/ 0 h 6858000"/>
              <a:gd name="connsiteX0" fmla="*/ 0 w 5794744"/>
              <a:gd name="connsiteY0" fmla="*/ 0 h 6858000"/>
              <a:gd name="connsiteX1" fmla="*/ 5794744 w 5794744"/>
              <a:gd name="connsiteY1" fmla="*/ 0 h 6858000"/>
              <a:gd name="connsiteX2" fmla="*/ 5784112 w 5794744"/>
              <a:gd name="connsiteY2" fmla="*/ 1350335 h 6858000"/>
              <a:gd name="connsiteX3" fmla="*/ 5784112 w 5794744"/>
              <a:gd name="connsiteY3" fmla="*/ 1850065 h 6858000"/>
              <a:gd name="connsiteX4" fmla="*/ 5794744 w 5794744"/>
              <a:gd name="connsiteY4" fmla="*/ 6858000 h 6858000"/>
              <a:gd name="connsiteX5" fmla="*/ 0 w 5794744"/>
              <a:gd name="connsiteY5" fmla="*/ 6858000 h 6858000"/>
              <a:gd name="connsiteX6" fmla="*/ 0 w 5794744"/>
              <a:gd name="connsiteY6" fmla="*/ 0 h 6858000"/>
              <a:gd name="connsiteX0" fmla="*/ 0 w 5794744"/>
              <a:gd name="connsiteY0" fmla="*/ 0 h 6858000"/>
              <a:gd name="connsiteX1" fmla="*/ 5794744 w 5794744"/>
              <a:gd name="connsiteY1" fmla="*/ 0 h 6858000"/>
              <a:gd name="connsiteX2" fmla="*/ 5784112 w 5794744"/>
              <a:gd name="connsiteY2" fmla="*/ 1350335 h 6858000"/>
              <a:gd name="connsiteX3" fmla="*/ 5784112 w 5794744"/>
              <a:gd name="connsiteY3" fmla="*/ 1850065 h 6858000"/>
              <a:gd name="connsiteX4" fmla="*/ 5773479 w 5794744"/>
              <a:gd name="connsiteY4" fmla="*/ 2286000 h 6858000"/>
              <a:gd name="connsiteX5" fmla="*/ 5794744 w 5794744"/>
              <a:gd name="connsiteY5" fmla="*/ 6858000 h 6858000"/>
              <a:gd name="connsiteX6" fmla="*/ 0 w 5794744"/>
              <a:gd name="connsiteY6" fmla="*/ 6858000 h 6858000"/>
              <a:gd name="connsiteX7" fmla="*/ 0 w 5794744"/>
              <a:gd name="connsiteY7" fmla="*/ 0 h 6858000"/>
              <a:gd name="connsiteX0" fmla="*/ 0 w 6315740"/>
              <a:gd name="connsiteY0" fmla="*/ 0 h 6858000"/>
              <a:gd name="connsiteX1" fmla="*/ 5794744 w 6315740"/>
              <a:gd name="connsiteY1" fmla="*/ 0 h 6858000"/>
              <a:gd name="connsiteX2" fmla="*/ 5784112 w 6315740"/>
              <a:gd name="connsiteY2" fmla="*/ 1350335 h 6858000"/>
              <a:gd name="connsiteX3" fmla="*/ 6315740 w 6315740"/>
              <a:gd name="connsiteY3" fmla="*/ 1850065 h 6858000"/>
              <a:gd name="connsiteX4" fmla="*/ 5773479 w 6315740"/>
              <a:gd name="connsiteY4" fmla="*/ 2286000 h 6858000"/>
              <a:gd name="connsiteX5" fmla="*/ 5794744 w 6315740"/>
              <a:gd name="connsiteY5" fmla="*/ 6858000 h 6858000"/>
              <a:gd name="connsiteX6" fmla="*/ 0 w 6315740"/>
              <a:gd name="connsiteY6" fmla="*/ 6858000 h 6858000"/>
              <a:gd name="connsiteX7" fmla="*/ 0 w 6315740"/>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15740" h="6858000">
                <a:moveTo>
                  <a:pt x="0" y="0"/>
                </a:moveTo>
                <a:lnTo>
                  <a:pt x="5794744" y="0"/>
                </a:lnTo>
                <a:lnTo>
                  <a:pt x="5784112" y="1350335"/>
                </a:lnTo>
                <a:lnTo>
                  <a:pt x="6315740" y="1850065"/>
                </a:lnTo>
                <a:lnTo>
                  <a:pt x="5773479" y="2286000"/>
                </a:lnTo>
                <a:cubicBezTo>
                  <a:pt x="5780567" y="3810000"/>
                  <a:pt x="5787656" y="5334000"/>
                  <a:pt x="5794744" y="6858000"/>
                </a:cubicBezTo>
                <a:lnTo>
                  <a:pt x="0" y="6858000"/>
                </a:lnTo>
                <a:lnTo>
                  <a:pt x="0" y="0"/>
                </a:ln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grpSp>
        <p:nvGrpSpPr>
          <p:cNvPr id="7" name="Group 6">
            <a:extLst>
              <a:ext uri="{FF2B5EF4-FFF2-40B4-BE49-F238E27FC236}">
                <a16:creationId xmlns:a16="http://schemas.microsoft.com/office/drawing/2014/main" id="{B43B563C-E973-4AD7-BBB3-2C0F9E084197}"/>
              </a:ext>
            </a:extLst>
          </p:cNvPr>
          <p:cNvGrpSpPr/>
          <p:nvPr/>
        </p:nvGrpSpPr>
        <p:grpSpPr>
          <a:xfrm>
            <a:off x="574159" y="1273100"/>
            <a:ext cx="4529469" cy="1077218"/>
            <a:chOff x="574159" y="1273100"/>
            <a:chExt cx="4529469" cy="1077218"/>
          </a:xfrm>
        </p:grpSpPr>
        <p:sp>
          <p:nvSpPr>
            <p:cNvPr id="3" name="TextBox 2">
              <a:extLst>
                <a:ext uri="{FF2B5EF4-FFF2-40B4-BE49-F238E27FC236}">
                  <a16:creationId xmlns:a16="http://schemas.microsoft.com/office/drawing/2014/main" id="{40A9F52A-6CE9-428C-8475-52E15B0330D8}"/>
                </a:ext>
              </a:extLst>
            </p:cNvPr>
            <p:cNvSpPr txBox="1"/>
            <p:nvPr/>
          </p:nvSpPr>
          <p:spPr>
            <a:xfrm>
              <a:off x="574159" y="1273100"/>
              <a:ext cx="4093535" cy="369332"/>
            </a:xfrm>
            <a:prstGeom prst="rect">
              <a:avLst/>
            </a:prstGeom>
            <a:noFill/>
          </p:spPr>
          <p:txBody>
            <a:bodyPr wrap="square" rtlCol="0">
              <a:spAutoFit/>
            </a:bodyPr>
            <a:lstStyle/>
            <a:p>
              <a:r>
                <a:rPr lang="tr-TR" sz="1800" dirty="0">
                  <a:solidFill>
                    <a:schemeClr val="tx1">
                      <a:lumMod val="75000"/>
                      <a:lumOff val="25000"/>
                    </a:schemeClr>
                  </a:solidFill>
                  <a:effectLst>
                    <a:outerShdw blurRad="50800" dist="38100" dir="2700000" algn="tl" rotWithShape="0">
                      <a:prstClr val="black">
                        <a:alpha val="40000"/>
                      </a:prstClr>
                    </a:outerShdw>
                  </a:effectLst>
                  <a:latin typeface="Montserrat Black" panose="00000A00000000000000" pitchFamily="2" charset="-94"/>
                </a:rPr>
                <a:t>IT FUNDAMENTALS</a:t>
              </a:r>
            </a:p>
          </p:txBody>
        </p:sp>
        <p:sp>
          <p:nvSpPr>
            <p:cNvPr id="4" name="TextBox 3">
              <a:extLst>
                <a:ext uri="{FF2B5EF4-FFF2-40B4-BE49-F238E27FC236}">
                  <a16:creationId xmlns:a16="http://schemas.microsoft.com/office/drawing/2014/main" id="{65546615-21DE-4BFE-982A-4014675ADE5D}"/>
                </a:ext>
              </a:extLst>
            </p:cNvPr>
            <p:cNvSpPr txBox="1"/>
            <p:nvPr/>
          </p:nvSpPr>
          <p:spPr>
            <a:xfrm>
              <a:off x="574159" y="1642432"/>
              <a:ext cx="4529469" cy="707886"/>
            </a:xfrm>
            <a:prstGeom prst="rect">
              <a:avLst/>
            </a:prstGeom>
            <a:noFill/>
          </p:spPr>
          <p:txBody>
            <a:bodyPr wrap="square" rtlCol="0">
              <a:spAutoFit/>
            </a:bodyPr>
            <a:lstStyle/>
            <a:p>
              <a:r>
                <a:rPr lang="tr-TR" sz="4000" dirty="0">
                  <a:solidFill>
                    <a:schemeClr val="tx1">
                      <a:lumMod val="75000"/>
                      <a:lumOff val="25000"/>
                    </a:schemeClr>
                  </a:solidFill>
                  <a:effectLst>
                    <a:outerShdw blurRad="50800" dist="38100" dir="2700000" algn="tl" rotWithShape="0">
                      <a:prstClr val="black">
                        <a:alpha val="40000"/>
                      </a:prstClr>
                    </a:outerShdw>
                  </a:effectLst>
                  <a:latin typeface="Montserrat Black" panose="00000A00000000000000" pitchFamily="2" charset="-94"/>
                </a:rPr>
                <a:t>INTRODUCTION</a:t>
              </a:r>
            </a:p>
          </p:txBody>
        </p:sp>
      </p:grpSp>
      <p:pic>
        <p:nvPicPr>
          <p:cNvPr id="5" name="Graphic 4" descr="Apple">
            <a:extLst>
              <a:ext uri="{FF2B5EF4-FFF2-40B4-BE49-F238E27FC236}">
                <a16:creationId xmlns:a16="http://schemas.microsoft.com/office/drawing/2014/main" id="{FA9302F6-71B1-4BF0-9949-5680706E9CC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3603" y="2915532"/>
            <a:ext cx="4551778" cy="4551778"/>
          </a:xfrm>
          <a:prstGeom prst="rect">
            <a:avLst/>
          </a:prstGeom>
          <a:effectLst/>
        </p:spPr>
      </p:pic>
      <p:sp>
        <p:nvSpPr>
          <p:cNvPr id="6" name="TextBox 5">
            <a:extLst>
              <a:ext uri="{FF2B5EF4-FFF2-40B4-BE49-F238E27FC236}">
                <a16:creationId xmlns:a16="http://schemas.microsoft.com/office/drawing/2014/main" id="{3422C845-1964-427F-8EDB-132A1770F254}"/>
              </a:ext>
            </a:extLst>
          </p:cNvPr>
          <p:cNvSpPr txBox="1"/>
          <p:nvPr/>
        </p:nvSpPr>
        <p:spPr>
          <a:xfrm>
            <a:off x="7070651" y="1490270"/>
            <a:ext cx="4348716" cy="1425262"/>
          </a:xfrm>
          <a:prstGeom prst="rect">
            <a:avLst/>
          </a:prstGeom>
          <a:noFill/>
        </p:spPr>
        <p:txBody>
          <a:bodyPr wrap="square" rtlCol="0">
            <a:spAutoFit/>
          </a:bodyPr>
          <a:lstStyle/>
          <a:p>
            <a:pPr marL="285750" indent="-285750">
              <a:lnSpc>
                <a:spcPct val="150000"/>
              </a:lnSpc>
              <a:buBlip>
                <a:blip r:embed="rId4">
                  <a:extLst>
                    <a:ext uri="{96DAC541-7B7A-43D3-8B79-37D633B846F1}">
                      <asvg:svgBlip xmlns:asvg="http://schemas.microsoft.com/office/drawing/2016/SVG/main" r:embed="rId5"/>
                    </a:ext>
                  </a:extLst>
                </a:blip>
              </a:buBlip>
            </a:pPr>
            <a:r>
              <a:rPr lang="tr-TR" sz="2000" dirty="0"/>
              <a:t>IT Nedir?</a:t>
            </a:r>
          </a:p>
          <a:p>
            <a:pPr marL="285750" indent="-285750">
              <a:lnSpc>
                <a:spcPct val="150000"/>
              </a:lnSpc>
              <a:buBlip>
                <a:blip r:embed="rId4">
                  <a:extLst>
                    <a:ext uri="{96DAC541-7B7A-43D3-8B79-37D633B846F1}">
                      <asvg:svgBlip xmlns:asvg="http://schemas.microsoft.com/office/drawing/2016/SVG/main" r:embed="rId5"/>
                    </a:ext>
                  </a:extLst>
                </a:blip>
              </a:buBlip>
            </a:pPr>
            <a:r>
              <a:rPr lang="tr-TR" sz="2000" dirty="0"/>
              <a:t>Sanayi Devrimleri</a:t>
            </a:r>
          </a:p>
          <a:p>
            <a:pPr marL="285750" indent="-285750">
              <a:lnSpc>
                <a:spcPct val="150000"/>
              </a:lnSpc>
              <a:buBlip>
                <a:blip r:embed="rId4">
                  <a:extLst>
                    <a:ext uri="{96DAC541-7B7A-43D3-8B79-37D633B846F1}">
                      <asvg:svgBlip xmlns:asvg="http://schemas.microsoft.com/office/drawing/2016/SVG/main" r:embed="rId5"/>
                    </a:ext>
                  </a:extLst>
                </a:blip>
              </a:buBlip>
            </a:pPr>
            <a:r>
              <a:rPr lang="tr-TR" sz="2000" dirty="0"/>
              <a:t>Web Devrimleri</a:t>
            </a:r>
          </a:p>
        </p:txBody>
      </p:sp>
    </p:spTree>
    <p:extLst>
      <p:ext uri="{BB962C8B-B14F-4D97-AF65-F5344CB8AC3E}">
        <p14:creationId xmlns:p14="http://schemas.microsoft.com/office/powerpoint/2010/main" val="1534033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35303818-0157-4C94-9850-751EAF8AB530}"/>
              </a:ext>
            </a:extLst>
          </p:cNvPr>
          <p:cNvGrpSpPr/>
          <p:nvPr/>
        </p:nvGrpSpPr>
        <p:grpSpPr>
          <a:xfrm>
            <a:off x="217147" y="202019"/>
            <a:ext cx="3681318" cy="1007188"/>
            <a:chOff x="217147" y="202019"/>
            <a:chExt cx="3681318" cy="1007188"/>
          </a:xfrm>
        </p:grpSpPr>
        <p:sp>
          <p:nvSpPr>
            <p:cNvPr id="2" name="TextBox 1">
              <a:extLst>
                <a:ext uri="{FF2B5EF4-FFF2-40B4-BE49-F238E27FC236}">
                  <a16:creationId xmlns:a16="http://schemas.microsoft.com/office/drawing/2014/main" id="{872C1666-3792-4B8F-B634-36BDF6AC7B82}"/>
                </a:ext>
              </a:extLst>
            </p:cNvPr>
            <p:cNvSpPr txBox="1"/>
            <p:nvPr/>
          </p:nvSpPr>
          <p:spPr>
            <a:xfrm>
              <a:off x="1224335" y="458000"/>
              <a:ext cx="2674130" cy="707886"/>
            </a:xfrm>
            <a:prstGeom prst="rect">
              <a:avLst/>
            </a:prstGeom>
            <a:noFill/>
          </p:spPr>
          <p:txBody>
            <a:bodyPr wrap="none" rtlCol="0">
              <a:spAutoFit/>
            </a:bodyPr>
            <a:lstStyle/>
            <a:p>
              <a:r>
                <a:rPr lang="tr-TR" sz="4000" dirty="0">
                  <a:solidFill>
                    <a:schemeClr val="tx1">
                      <a:lumMod val="75000"/>
                      <a:lumOff val="25000"/>
                    </a:schemeClr>
                  </a:solidFill>
                  <a:latin typeface="+mj-lt"/>
                </a:rPr>
                <a:t>IT Nedir?</a:t>
              </a:r>
            </a:p>
          </p:txBody>
        </p:sp>
        <p:pic>
          <p:nvPicPr>
            <p:cNvPr id="3" name="Graphic 2" descr="Apple">
              <a:extLst>
                <a:ext uri="{FF2B5EF4-FFF2-40B4-BE49-F238E27FC236}">
                  <a16:creationId xmlns:a16="http://schemas.microsoft.com/office/drawing/2014/main" id="{146BD392-6F6F-47F0-B039-969AA3BEC9C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7147" y="202019"/>
              <a:ext cx="1007188" cy="1007188"/>
            </a:xfrm>
            <a:prstGeom prst="rect">
              <a:avLst/>
            </a:prstGeom>
            <a:effectLst/>
          </p:spPr>
        </p:pic>
      </p:grpSp>
      <p:sp>
        <p:nvSpPr>
          <p:cNvPr id="4" name="Rectangle 3">
            <a:extLst>
              <a:ext uri="{FF2B5EF4-FFF2-40B4-BE49-F238E27FC236}">
                <a16:creationId xmlns:a16="http://schemas.microsoft.com/office/drawing/2014/main" id="{A484B69E-B22F-4676-A631-D57B88F0DF13}"/>
              </a:ext>
            </a:extLst>
          </p:cNvPr>
          <p:cNvSpPr/>
          <p:nvPr/>
        </p:nvSpPr>
        <p:spPr>
          <a:xfrm>
            <a:off x="3898465" y="950172"/>
            <a:ext cx="8293535" cy="54000"/>
          </a:xfrm>
          <a:prstGeom prst="rect">
            <a:avLst/>
          </a:prstGeom>
          <a:gradFill flip="none" rotWithShape="1">
            <a:gsLst>
              <a:gs pos="54000">
                <a:srgbClr val="92D050"/>
              </a:gs>
              <a:gs pos="100000">
                <a:schemeClr val="bg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 name="TextBox 4">
            <a:extLst>
              <a:ext uri="{FF2B5EF4-FFF2-40B4-BE49-F238E27FC236}">
                <a16:creationId xmlns:a16="http://schemas.microsoft.com/office/drawing/2014/main" id="{91362A46-EE5C-4489-BD3C-E9FD4E8DBDE8}"/>
              </a:ext>
            </a:extLst>
          </p:cNvPr>
          <p:cNvSpPr txBox="1"/>
          <p:nvPr/>
        </p:nvSpPr>
        <p:spPr>
          <a:xfrm>
            <a:off x="1657926" y="2041451"/>
            <a:ext cx="8876148" cy="369332"/>
          </a:xfrm>
          <a:prstGeom prst="rect">
            <a:avLst/>
          </a:prstGeom>
          <a:noFill/>
        </p:spPr>
        <p:txBody>
          <a:bodyPr wrap="none" rtlCol="0">
            <a:spAutoFit/>
          </a:bodyPr>
          <a:lstStyle/>
          <a:p>
            <a:r>
              <a:rPr lang="tr-TR" dirty="0"/>
              <a:t>IT aşağıdaki </a:t>
            </a:r>
            <a:r>
              <a:rPr lang="tr-TR" b="1" dirty="0"/>
              <a:t>veri ile ilgili </a:t>
            </a:r>
            <a:r>
              <a:rPr lang="tr-TR" dirty="0"/>
              <a:t>işlemlere olanak sağlayan disiplinlerin genel adıdır</a:t>
            </a:r>
          </a:p>
        </p:txBody>
      </p:sp>
      <p:grpSp>
        <p:nvGrpSpPr>
          <p:cNvPr id="21" name="Group 20">
            <a:extLst>
              <a:ext uri="{FF2B5EF4-FFF2-40B4-BE49-F238E27FC236}">
                <a16:creationId xmlns:a16="http://schemas.microsoft.com/office/drawing/2014/main" id="{E6730F8D-BD5C-47A8-9876-D14F8291B7A4}"/>
              </a:ext>
            </a:extLst>
          </p:cNvPr>
          <p:cNvGrpSpPr/>
          <p:nvPr/>
        </p:nvGrpSpPr>
        <p:grpSpPr>
          <a:xfrm>
            <a:off x="1259138" y="3429000"/>
            <a:ext cx="2639328" cy="664535"/>
            <a:chOff x="1259138" y="3429000"/>
            <a:chExt cx="2639328" cy="664535"/>
          </a:xfrm>
        </p:grpSpPr>
        <p:sp>
          <p:nvSpPr>
            <p:cNvPr id="6" name="Rectangle: Rounded Corners 5">
              <a:extLst>
                <a:ext uri="{FF2B5EF4-FFF2-40B4-BE49-F238E27FC236}">
                  <a16:creationId xmlns:a16="http://schemas.microsoft.com/office/drawing/2014/main" id="{5386849E-8715-40DD-87CE-EA1988D562AE}"/>
                </a:ext>
              </a:extLst>
            </p:cNvPr>
            <p:cNvSpPr/>
            <p:nvPr/>
          </p:nvSpPr>
          <p:spPr>
            <a:xfrm>
              <a:off x="1259138" y="3429000"/>
              <a:ext cx="2639328" cy="664535"/>
            </a:xfrm>
            <a:prstGeom prst="roundRect">
              <a:avLst/>
            </a:prstGeom>
            <a:no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lIns="684000" rtlCol="0" anchor="ctr"/>
            <a:lstStyle/>
            <a:p>
              <a:r>
                <a:rPr lang="tr-TR" dirty="0">
                  <a:solidFill>
                    <a:schemeClr val="tx1">
                      <a:lumMod val="75000"/>
                      <a:lumOff val="25000"/>
                    </a:schemeClr>
                  </a:solidFill>
                </a:rPr>
                <a:t>İşleme</a:t>
              </a:r>
            </a:p>
          </p:txBody>
        </p:sp>
        <p:pic>
          <p:nvPicPr>
            <p:cNvPr id="12" name="Graphic 11" descr="Gears">
              <a:extLst>
                <a:ext uri="{FF2B5EF4-FFF2-40B4-BE49-F238E27FC236}">
                  <a16:creationId xmlns:a16="http://schemas.microsoft.com/office/drawing/2014/main" id="{24DE79CF-9380-4B98-BC58-6A119BE75D1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85378" y="3480796"/>
              <a:ext cx="545095" cy="545095"/>
            </a:xfrm>
            <a:prstGeom prst="rect">
              <a:avLst/>
            </a:prstGeom>
          </p:spPr>
        </p:pic>
      </p:grpSp>
      <p:grpSp>
        <p:nvGrpSpPr>
          <p:cNvPr id="22" name="Group 21">
            <a:extLst>
              <a:ext uri="{FF2B5EF4-FFF2-40B4-BE49-F238E27FC236}">
                <a16:creationId xmlns:a16="http://schemas.microsoft.com/office/drawing/2014/main" id="{71FF94A9-B916-4F2A-9F43-3DBEABD4DC45}"/>
              </a:ext>
            </a:extLst>
          </p:cNvPr>
          <p:cNvGrpSpPr/>
          <p:nvPr/>
        </p:nvGrpSpPr>
        <p:grpSpPr>
          <a:xfrm>
            <a:off x="4776336" y="3428999"/>
            <a:ext cx="2639328" cy="664535"/>
            <a:chOff x="4776336" y="3428999"/>
            <a:chExt cx="2639328" cy="664535"/>
          </a:xfrm>
        </p:grpSpPr>
        <p:sp>
          <p:nvSpPr>
            <p:cNvPr id="7" name="Rectangle: Rounded Corners 6">
              <a:extLst>
                <a:ext uri="{FF2B5EF4-FFF2-40B4-BE49-F238E27FC236}">
                  <a16:creationId xmlns:a16="http://schemas.microsoft.com/office/drawing/2014/main" id="{FE18DDD7-A6C4-409B-84F6-24123331AC8E}"/>
                </a:ext>
              </a:extLst>
            </p:cNvPr>
            <p:cNvSpPr/>
            <p:nvPr/>
          </p:nvSpPr>
          <p:spPr>
            <a:xfrm>
              <a:off x="4776336" y="3428999"/>
              <a:ext cx="2639328" cy="664535"/>
            </a:xfrm>
            <a:prstGeom prst="roundRect">
              <a:avLst/>
            </a:prstGeom>
            <a:no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lIns="684000" rtlCol="0" anchor="ctr"/>
            <a:lstStyle/>
            <a:p>
              <a:r>
                <a:rPr lang="tr-TR" dirty="0">
                  <a:solidFill>
                    <a:schemeClr val="tx1">
                      <a:lumMod val="75000"/>
                      <a:lumOff val="25000"/>
                    </a:schemeClr>
                  </a:solidFill>
                </a:rPr>
                <a:t>Dönüştürme</a:t>
              </a:r>
            </a:p>
          </p:txBody>
        </p:sp>
        <p:pic>
          <p:nvPicPr>
            <p:cNvPr id="13" name="Graphic 12" descr="Recycle sign">
              <a:extLst>
                <a:ext uri="{FF2B5EF4-FFF2-40B4-BE49-F238E27FC236}">
                  <a16:creationId xmlns:a16="http://schemas.microsoft.com/office/drawing/2014/main" id="{9B8F365A-8203-4C18-8EF8-8BB5C66B3C0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867189" y="3488717"/>
              <a:ext cx="545095" cy="545095"/>
            </a:xfrm>
            <a:prstGeom prst="rect">
              <a:avLst/>
            </a:prstGeom>
          </p:spPr>
        </p:pic>
      </p:grpSp>
      <p:grpSp>
        <p:nvGrpSpPr>
          <p:cNvPr id="23" name="Group 22">
            <a:extLst>
              <a:ext uri="{FF2B5EF4-FFF2-40B4-BE49-F238E27FC236}">
                <a16:creationId xmlns:a16="http://schemas.microsoft.com/office/drawing/2014/main" id="{D31A501F-42B7-4CD7-941B-FBF5D83BE732}"/>
              </a:ext>
            </a:extLst>
          </p:cNvPr>
          <p:cNvGrpSpPr/>
          <p:nvPr/>
        </p:nvGrpSpPr>
        <p:grpSpPr>
          <a:xfrm>
            <a:off x="8293534" y="3428998"/>
            <a:ext cx="2639328" cy="664535"/>
            <a:chOff x="8293534" y="3428998"/>
            <a:chExt cx="2639328" cy="664535"/>
          </a:xfrm>
        </p:grpSpPr>
        <p:sp>
          <p:nvSpPr>
            <p:cNvPr id="8" name="Rectangle: Rounded Corners 7">
              <a:extLst>
                <a:ext uri="{FF2B5EF4-FFF2-40B4-BE49-F238E27FC236}">
                  <a16:creationId xmlns:a16="http://schemas.microsoft.com/office/drawing/2014/main" id="{7B079DC2-BD88-4296-BA5F-12F8333D07DD}"/>
                </a:ext>
              </a:extLst>
            </p:cNvPr>
            <p:cNvSpPr/>
            <p:nvPr/>
          </p:nvSpPr>
          <p:spPr>
            <a:xfrm>
              <a:off x="8293534" y="3428998"/>
              <a:ext cx="2639328" cy="664535"/>
            </a:xfrm>
            <a:prstGeom prst="roundRect">
              <a:avLst/>
            </a:prstGeom>
            <a:no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lIns="684000" rtlCol="0" anchor="ctr"/>
            <a:lstStyle/>
            <a:p>
              <a:r>
                <a:rPr lang="tr-TR" dirty="0">
                  <a:solidFill>
                    <a:schemeClr val="tx1">
                      <a:lumMod val="75000"/>
                      <a:lumOff val="25000"/>
                    </a:schemeClr>
                  </a:solidFill>
                </a:rPr>
                <a:t>Saklama</a:t>
              </a:r>
            </a:p>
          </p:txBody>
        </p:sp>
        <p:pic>
          <p:nvPicPr>
            <p:cNvPr id="14" name="Graphic 13" descr="Disk">
              <a:extLst>
                <a:ext uri="{FF2B5EF4-FFF2-40B4-BE49-F238E27FC236}">
                  <a16:creationId xmlns:a16="http://schemas.microsoft.com/office/drawing/2014/main" id="{E596DE5F-7CC4-4E8C-A151-718210F0817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405518" y="3488716"/>
              <a:ext cx="545095" cy="545095"/>
            </a:xfrm>
            <a:prstGeom prst="rect">
              <a:avLst/>
            </a:prstGeom>
          </p:spPr>
        </p:pic>
      </p:grpSp>
      <p:grpSp>
        <p:nvGrpSpPr>
          <p:cNvPr id="24" name="Group 23">
            <a:extLst>
              <a:ext uri="{FF2B5EF4-FFF2-40B4-BE49-F238E27FC236}">
                <a16:creationId xmlns:a16="http://schemas.microsoft.com/office/drawing/2014/main" id="{2B26966D-E79F-4803-858F-E63D14478315}"/>
              </a:ext>
            </a:extLst>
          </p:cNvPr>
          <p:cNvGrpSpPr/>
          <p:nvPr/>
        </p:nvGrpSpPr>
        <p:grpSpPr>
          <a:xfrm>
            <a:off x="1259138" y="4503342"/>
            <a:ext cx="2639328" cy="664535"/>
            <a:chOff x="1259138" y="4503342"/>
            <a:chExt cx="2639328" cy="664535"/>
          </a:xfrm>
        </p:grpSpPr>
        <p:sp>
          <p:nvSpPr>
            <p:cNvPr id="9" name="Rectangle: Rounded Corners 8">
              <a:extLst>
                <a:ext uri="{FF2B5EF4-FFF2-40B4-BE49-F238E27FC236}">
                  <a16:creationId xmlns:a16="http://schemas.microsoft.com/office/drawing/2014/main" id="{4C0B6A6D-FFD8-4827-9E5B-91007C3895D6}"/>
                </a:ext>
              </a:extLst>
            </p:cNvPr>
            <p:cNvSpPr/>
            <p:nvPr/>
          </p:nvSpPr>
          <p:spPr>
            <a:xfrm>
              <a:off x="1259138" y="4503342"/>
              <a:ext cx="2639328" cy="664535"/>
            </a:xfrm>
            <a:prstGeom prst="roundRect">
              <a:avLst/>
            </a:prstGeom>
            <a:no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lIns="684000" rtlCol="0" anchor="ctr"/>
            <a:lstStyle/>
            <a:p>
              <a:r>
                <a:rPr lang="tr-TR" dirty="0">
                  <a:solidFill>
                    <a:schemeClr val="tx1">
                      <a:lumMod val="75000"/>
                      <a:lumOff val="25000"/>
                    </a:schemeClr>
                  </a:solidFill>
                </a:rPr>
                <a:t>Koruma</a:t>
              </a:r>
            </a:p>
          </p:txBody>
        </p:sp>
        <p:pic>
          <p:nvPicPr>
            <p:cNvPr id="15" name="Graphic 14" descr="Key">
              <a:extLst>
                <a:ext uri="{FF2B5EF4-FFF2-40B4-BE49-F238E27FC236}">
                  <a16:creationId xmlns:a16="http://schemas.microsoft.com/office/drawing/2014/main" id="{CA52D5F8-5705-46DD-B10D-0B177C248B1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385378" y="4566657"/>
              <a:ext cx="545095" cy="545095"/>
            </a:xfrm>
            <a:prstGeom prst="rect">
              <a:avLst/>
            </a:prstGeom>
          </p:spPr>
        </p:pic>
      </p:grpSp>
      <p:grpSp>
        <p:nvGrpSpPr>
          <p:cNvPr id="25" name="Group 24">
            <a:extLst>
              <a:ext uri="{FF2B5EF4-FFF2-40B4-BE49-F238E27FC236}">
                <a16:creationId xmlns:a16="http://schemas.microsoft.com/office/drawing/2014/main" id="{0E468FA6-6336-43AD-8120-7EE00C9C9CA9}"/>
              </a:ext>
            </a:extLst>
          </p:cNvPr>
          <p:cNvGrpSpPr/>
          <p:nvPr/>
        </p:nvGrpSpPr>
        <p:grpSpPr>
          <a:xfrm>
            <a:off x="4776336" y="4503341"/>
            <a:ext cx="2639328" cy="664535"/>
            <a:chOff x="4776336" y="4503341"/>
            <a:chExt cx="2639328" cy="664535"/>
          </a:xfrm>
        </p:grpSpPr>
        <p:sp>
          <p:nvSpPr>
            <p:cNvPr id="10" name="Rectangle: Rounded Corners 9">
              <a:extLst>
                <a:ext uri="{FF2B5EF4-FFF2-40B4-BE49-F238E27FC236}">
                  <a16:creationId xmlns:a16="http://schemas.microsoft.com/office/drawing/2014/main" id="{8D3A2A7E-B91D-4ABF-BA58-171F89BE181C}"/>
                </a:ext>
              </a:extLst>
            </p:cNvPr>
            <p:cNvSpPr/>
            <p:nvPr/>
          </p:nvSpPr>
          <p:spPr>
            <a:xfrm>
              <a:off x="4776336" y="4503341"/>
              <a:ext cx="2639328" cy="664535"/>
            </a:xfrm>
            <a:prstGeom prst="roundRect">
              <a:avLst/>
            </a:prstGeom>
            <a:no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lIns="684000" rtlCol="0" anchor="ctr"/>
            <a:lstStyle/>
            <a:p>
              <a:r>
                <a:rPr lang="tr-TR" dirty="0">
                  <a:solidFill>
                    <a:schemeClr val="tx1">
                      <a:lumMod val="75000"/>
                      <a:lumOff val="25000"/>
                    </a:schemeClr>
                  </a:solidFill>
                </a:rPr>
                <a:t>Aktarma</a:t>
              </a:r>
            </a:p>
          </p:txBody>
        </p:sp>
        <p:pic>
          <p:nvPicPr>
            <p:cNvPr id="16" name="Graphic 15" descr="Send">
              <a:extLst>
                <a:ext uri="{FF2B5EF4-FFF2-40B4-BE49-F238E27FC236}">
                  <a16:creationId xmlns:a16="http://schemas.microsoft.com/office/drawing/2014/main" id="{AC159C26-2C85-4FCF-918A-A2DFE502D14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867188" y="4545414"/>
              <a:ext cx="545095" cy="545095"/>
            </a:xfrm>
            <a:prstGeom prst="rect">
              <a:avLst/>
            </a:prstGeom>
          </p:spPr>
        </p:pic>
      </p:grpSp>
      <p:grpSp>
        <p:nvGrpSpPr>
          <p:cNvPr id="26" name="Group 25">
            <a:extLst>
              <a:ext uri="{FF2B5EF4-FFF2-40B4-BE49-F238E27FC236}">
                <a16:creationId xmlns:a16="http://schemas.microsoft.com/office/drawing/2014/main" id="{55B5197A-BE28-44AA-A729-4496C14EB294}"/>
              </a:ext>
            </a:extLst>
          </p:cNvPr>
          <p:cNvGrpSpPr/>
          <p:nvPr/>
        </p:nvGrpSpPr>
        <p:grpSpPr>
          <a:xfrm>
            <a:off x="8293534" y="4503340"/>
            <a:ext cx="2639328" cy="664535"/>
            <a:chOff x="8293534" y="4503340"/>
            <a:chExt cx="2639328" cy="664535"/>
          </a:xfrm>
        </p:grpSpPr>
        <p:sp>
          <p:nvSpPr>
            <p:cNvPr id="11" name="Rectangle: Rounded Corners 10">
              <a:extLst>
                <a:ext uri="{FF2B5EF4-FFF2-40B4-BE49-F238E27FC236}">
                  <a16:creationId xmlns:a16="http://schemas.microsoft.com/office/drawing/2014/main" id="{454088B4-67AF-45FF-BD07-6F8CC5239DFF}"/>
                </a:ext>
              </a:extLst>
            </p:cNvPr>
            <p:cNvSpPr/>
            <p:nvPr/>
          </p:nvSpPr>
          <p:spPr>
            <a:xfrm>
              <a:off x="8293534" y="4503340"/>
              <a:ext cx="2639328" cy="664535"/>
            </a:xfrm>
            <a:prstGeom prst="roundRect">
              <a:avLst/>
            </a:prstGeom>
            <a:no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lIns="684000" rtlCol="0" anchor="ctr"/>
            <a:lstStyle/>
            <a:p>
              <a:r>
                <a:rPr lang="tr-TR" dirty="0">
                  <a:solidFill>
                    <a:schemeClr val="tx1">
                      <a:lumMod val="75000"/>
                      <a:lumOff val="25000"/>
                    </a:schemeClr>
                  </a:solidFill>
                </a:rPr>
                <a:t>Erişme</a:t>
              </a:r>
            </a:p>
          </p:txBody>
        </p:sp>
        <p:pic>
          <p:nvPicPr>
            <p:cNvPr id="17" name="Graphic 16" descr="Sign Language">
              <a:extLst>
                <a:ext uri="{FF2B5EF4-FFF2-40B4-BE49-F238E27FC236}">
                  <a16:creationId xmlns:a16="http://schemas.microsoft.com/office/drawing/2014/main" id="{FDB69A3A-A086-4662-ABE6-00F1CE036B05}"/>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390050" y="4540977"/>
              <a:ext cx="545095" cy="545095"/>
            </a:xfrm>
            <a:prstGeom prst="rect">
              <a:avLst/>
            </a:prstGeom>
          </p:spPr>
        </p:pic>
      </p:grpSp>
    </p:spTree>
    <p:extLst>
      <p:ext uri="{BB962C8B-B14F-4D97-AF65-F5344CB8AC3E}">
        <p14:creationId xmlns:p14="http://schemas.microsoft.com/office/powerpoint/2010/main" val="2872883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55E2031F-07EA-4BFD-B326-0CFB612E33ED}"/>
              </a:ext>
            </a:extLst>
          </p:cNvPr>
          <p:cNvGrpSpPr/>
          <p:nvPr/>
        </p:nvGrpSpPr>
        <p:grpSpPr>
          <a:xfrm>
            <a:off x="217147" y="202019"/>
            <a:ext cx="6119485" cy="1007188"/>
            <a:chOff x="217147" y="202019"/>
            <a:chExt cx="6119485" cy="1007188"/>
          </a:xfrm>
        </p:grpSpPr>
        <p:sp>
          <p:nvSpPr>
            <p:cNvPr id="2" name="TextBox 1">
              <a:extLst>
                <a:ext uri="{FF2B5EF4-FFF2-40B4-BE49-F238E27FC236}">
                  <a16:creationId xmlns:a16="http://schemas.microsoft.com/office/drawing/2014/main" id="{872C1666-3792-4B8F-B634-36BDF6AC7B82}"/>
                </a:ext>
              </a:extLst>
            </p:cNvPr>
            <p:cNvSpPr txBox="1"/>
            <p:nvPr/>
          </p:nvSpPr>
          <p:spPr>
            <a:xfrm>
              <a:off x="1224335" y="458000"/>
              <a:ext cx="5112297" cy="707886"/>
            </a:xfrm>
            <a:prstGeom prst="rect">
              <a:avLst/>
            </a:prstGeom>
            <a:noFill/>
          </p:spPr>
          <p:txBody>
            <a:bodyPr wrap="none" rtlCol="0">
              <a:spAutoFit/>
            </a:bodyPr>
            <a:lstStyle/>
            <a:p>
              <a:r>
                <a:rPr lang="tr-TR" sz="4000" dirty="0">
                  <a:solidFill>
                    <a:schemeClr val="tx1">
                      <a:lumMod val="75000"/>
                      <a:lumOff val="25000"/>
                    </a:schemeClr>
                  </a:solidFill>
                  <a:latin typeface="+mj-lt"/>
                </a:rPr>
                <a:t>Sanayi Devrimleri</a:t>
              </a:r>
            </a:p>
          </p:txBody>
        </p:sp>
        <p:pic>
          <p:nvPicPr>
            <p:cNvPr id="3" name="Graphic 2" descr="Apple">
              <a:extLst>
                <a:ext uri="{FF2B5EF4-FFF2-40B4-BE49-F238E27FC236}">
                  <a16:creationId xmlns:a16="http://schemas.microsoft.com/office/drawing/2014/main" id="{146BD392-6F6F-47F0-B039-969AA3BEC9C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7147" y="202019"/>
              <a:ext cx="1007188" cy="1007188"/>
            </a:xfrm>
            <a:prstGeom prst="rect">
              <a:avLst/>
            </a:prstGeom>
            <a:effectLst/>
          </p:spPr>
        </p:pic>
      </p:grpSp>
      <p:sp>
        <p:nvSpPr>
          <p:cNvPr id="4" name="Rectangle 3">
            <a:extLst>
              <a:ext uri="{FF2B5EF4-FFF2-40B4-BE49-F238E27FC236}">
                <a16:creationId xmlns:a16="http://schemas.microsoft.com/office/drawing/2014/main" id="{A484B69E-B22F-4676-A631-D57B88F0DF13}"/>
              </a:ext>
            </a:extLst>
          </p:cNvPr>
          <p:cNvSpPr/>
          <p:nvPr/>
        </p:nvSpPr>
        <p:spPr>
          <a:xfrm>
            <a:off x="6284210" y="942975"/>
            <a:ext cx="5907790" cy="54000"/>
          </a:xfrm>
          <a:prstGeom prst="rect">
            <a:avLst/>
          </a:prstGeom>
          <a:gradFill flip="none" rotWithShape="1">
            <a:gsLst>
              <a:gs pos="54000">
                <a:srgbClr val="92D050"/>
              </a:gs>
              <a:gs pos="100000">
                <a:schemeClr val="bg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TextBox 5">
            <a:extLst>
              <a:ext uri="{FF2B5EF4-FFF2-40B4-BE49-F238E27FC236}">
                <a16:creationId xmlns:a16="http://schemas.microsoft.com/office/drawing/2014/main" id="{9C4EA0EA-D879-4FD6-A977-34C3BA8B66F9}"/>
              </a:ext>
            </a:extLst>
          </p:cNvPr>
          <p:cNvSpPr txBox="1"/>
          <p:nvPr/>
        </p:nvSpPr>
        <p:spPr>
          <a:xfrm>
            <a:off x="1338766" y="1885950"/>
            <a:ext cx="2161169" cy="584775"/>
          </a:xfrm>
          <a:prstGeom prst="rect">
            <a:avLst/>
          </a:prstGeom>
          <a:noFill/>
        </p:spPr>
        <p:txBody>
          <a:bodyPr wrap="none" rtlCol="0">
            <a:spAutoFit/>
          </a:bodyPr>
          <a:lstStyle/>
          <a:p>
            <a:pPr algn="ctr"/>
            <a:r>
              <a:rPr lang="tr-TR" b="1" dirty="0">
                <a:solidFill>
                  <a:schemeClr val="tx1">
                    <a:lumMod val="75000"/>
                    <a:lumOff val="25000"/>
                  </a:schemeClr>
                </a:solidFill>
              </a:rPr>
              <a:t>Endüstri 1.0</a:t>
            </a:r>
          </a:p>
          <a:p>
            <a:pPr algn="ctr"/>
            <a:r>
              <a:rPr lang="tr-TR" sz="1400" dirty="0">
                <a:solidFill>
                  <a:schemeClr val="tx1">
                    <a:lumMod val="50000"/>
                    <a:lumOff val="50000"/>
                  </a:schemeClr>
                </a:solidFill>
              </a:rPr>
              <a:t>Kömür ve buhar gücü</a:t>
            </a:r>
          </a:p>
        </p:txBody>
      </p:sp>
      <p:sp>
        <p:nvSpPr>
          <p:cNvPr id="7" name="TextBox 6">
            <a:extLst>
              <a:ext uri="{FF2B5EF4-FFF2-40B4-BE49-F238E27FC236}">
                <a16:creationId xmlns:a16="http://schemas.microsoft.com/office/drawing/2014/main" id="{F4D604C5-24C0-499D-BADC-E92BBE96FF0A}"/>
              </a:ext>
            </a:extLst>
          </p:cNvPr>
          <p:cNvSpPr txBox="1"/>
          <p:nvPr/>
        </p:nvSpPr>
        <p:spPr>
          <a:xfrm>
            <a:off x="1842910" y="4787327"/>
            <a:ext cx="1152880" cy="584775"/>
          </a:xfrm>
          <a:prstGeom prst="rect">
            <a:avLst/>
          </a:prstGeom>
          <a:noFill/>
        </p:spPr>
        <p:txBody>
          <a:bodyPr wrap="none" rtlCol="0">
            <a:spAutoFit/>
          </a:bodyPr>
          <a:lstStyle/>
          <a:p>
            <a:r>
              <a:rPr lang="tr-TR" sz="3200" b="1" dirty="0">
                <a:solidFill>
                  <a:srgbClr val="92D050"/>
                </a:solidFill>
              </a:rPr>
              <a:t>1784</a:t>
            </a:r>
          </a:p>
        </p:txBody>
      </p:sp>
      <p:grpSp>
        <p:nvGrpSpPr>
          <p:cNvPr id="12" name="Group 11">
            <a:extLst>
              <a:ext uri="{FF2B5EF4-FFF2-40B4-BE49-F238E27FC236}">
                <a16:creationId xmlns:a16="http://schemas.microsoft.com/office/drawing/2014/main" id="{AA97697F-C9F1-44E8-8A1E-7A951E2F3E02}"/>
              </a:ext>
            </a:extLst>
          </p:cNvPr>
          <p:cNvGrpSpPr/>
          <p:nvPr/>
        </p:nvGrpSpPr>
        <p:grpSpPr>
          <a:xfrm>
            <a:off x="1609726" y="2895601"/>
            <a:ext cx="1619250" cy="1619250"/>
            <a:chOff x="1609726" y="2895601"/>
            <a:chExt cx="1619250" cy="1619250"/>
          </a:xfrm>
        </p:grpSpPr>
        <p:sp>
          <p:nvSpPr>
            <p:cNvPr id="5" name="Oval 4">
              <a:extLst>
                <a:ext uri="{FF2B5EF4-FFF2-40B4-BE49-F238E27FC236}">
                  <a16:creationId xmlns:a16="http://schemas.microsoft.com/office/drawing/2014/main" id="{972E2CA7-B0A4-440D-AEF8-7EA7B35D2553}"/>
                </a:ext>
              </a:extLst>
            </p:cNvPr>
            <p:cNvSpPr/>
            <p:nvPr/>
          </p:nvSpPr>
          <p:spPr>
            <a:xfrm>
              <a:off x="1609726" y="2895601"/>
              <a:ext cx="1619250" cy="1619250"/>
            </a:xfrm>
            <a:prstGeom prst="ellipse">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8" name="Grafik 52">
              <a:extLst>
                <a:ext uri="{FF2B5EF4-FFF2-40B4-BE49-F238E27FC236}">
                  <a16:creationId xmlns:a16="http://schemas.microsoft.com/office/drawing/2014/main" id="{C662CFFB-CEAB-4943-822C-1DE5BBA9BF0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43958" y="3329834"/>
              <a:ext cx="750784" cy="750784"/>
            </a:xfrm>
            <a:prstGeom prst="rect">
              <a:avLst/>
            </a:prstGeom>
          </p:spPr>
        </p:pic>
      </p:grpSp>
      <p:sp>
        <p:nvSpPr>
          <p:cNvPr id="10" name="TextBox 9">
            <a:extLst>
              <a:ext uri="{FF2B5EF4-FFF2-40B4-BE49-F238E27FC236}">
                <a16:creationId xmlns:a16="http://schemas.microsoft.com/office/drawing/2014/main" id="{C4FE36A1-907F-431D-A7AE-72531650FF74}"/>
              </a:ext>
            </a:extLst>
          </p:cNvPr>
          <p:cNvSpPr txBox="1"/>
          <p:nvPr/>
        </p:nvSpPr>
        <p:spPr>
          <a:xfrm>
            <a:off x="4791073" y="4787327"/>
            <a:ext cx="2438402" cy="1015663"/>
          </a:xfrm>
          <a:prstGeom prst="rect">
            <a:avLst/>
          </a:prstGeom>
          <a:noFill/>
        </p:spPr>
        <p:txBody>
          <a:bodyPr wrap="square" rtlCol="0">
            <a:spAutoFit/>
          </a:bodyPr>
          <a:lstStyle/>
          <a:p>
            <a:pPr algn="ctr"/>
            <a:r>
              <a:rPr lang="tr-TR" b="1" dirty="0">
                <a:solidFill>
                  <a:schemeClr val="tx1">
                    <a:lumMod val="75000"/>
                    <a:lumOff val="25000"/>
                  </a:schemeClr>
                </a:solidFill>
              </a:rPr>
              <a:t>Endüstri 2.0</a:t>
            </a:r>
          </a:p>
          <a:p>
            <a:pPr algn="ctr"/>
            <a:r>
              <a:rPr lang="tr-TR" sz="1400" dirty="0">
                <a:solidFill>
                  <a:schemeClr val="tx1">
                    <a:lumMod val="50000"/>
                    <a:lumOff val="50000"/>
                  </a:schemeClr>
                </a:solidFill>
              </a:rPr>
              <a:t>Elektrik, çelik, petrol, montaj hatları, seri üretim</a:t>
            </a:r>
          </a:p>
        </p:txBody>
      </p:sp>
      <p:sp>
        <p:nvSpPr>
          <p:cNvPr id="11" name="TextBox 10">
            <a:extLst>
              <a:ext uri="{FF2B5EF4-FFF2-40B4-BE49-F238E27FC236}">
                <a16:creationId xmlns:a16="http://schemas.microsoft.com/office/drawing/2014/main" id="{FD408F46-CBFE-4B5F-A739-6FA1425FD195}"/>
              </a:ext>
            </a:extLst>
          </p:cNvPr>
          <p:cNvSpPr txBox="1"/>
          <p:nvPr/>
        </p:nvSpPr>
        <p:spPr>
          <a:xfrm>
            <a:off x="5433834" y="2141915"/>
            <a:ext cx="1149674" cy="584775"/>
          </a:xfrm>
          <a:prstGeom prst="rect">
            <a:avLst/>
          </a:prstGeom>
          <a:noFill/>
        </p:spPr>
        <p:txBody>
          <a:bodyPr wrap="none" rtlCol="0">
            <a:spAutoFit/>
          </a:bodyPr>
          <a:lstStyle/>
          <a:p>
            <a:r>
              <a:rPr lang="tr-TR" sz="3200" b="1" dirty="0">
                <a:solidFill>
                  <a:schemeClr val="accent1"/>
                </a:solidFill>
              </a:rPr>
              <a:t>1870</a:t>
            </a:r>
          </a:p>
        </p:txBody>
      </p:sp>
      <p:sp>
        <p:nvSpPr>
          <p:cNvPr id="14" name="TextBox 13">
            <a:extLst>
              <a:ext uri="{FF2B5EF4-FFF2-40B4-BE49-F238E27FC236}">
                <a16:creationId xmlns:a16="http://schemas.microsoft.com/office/drawing/2014/main" id="{FE3896AC-B271-4090-8C4E-AC3B7FD67233}"/>
              </a:ext>
            </a:extLst>
          </p:cNvPr>
          <p:cNvSpPr txBox="1"/>
          <p:nvPr/>
        </p:nvSpPr>
        <p:spPr>
          <a:xfrm>
            <a:off x="7306682" y="1885950"/>
            <a:ext cx="4047118" cy="800219"/>
          </a:xfrm>
          <a:prstGeom prst="rect">
            <a:avLst/>
          </a:prstGeom>
          <a:noFill/>
        </p:spPr>
        <p:txBody>
          <a:bodyPr wrap="square" rtlCol="0">
            <a:spAutoFit/>
          </a:bodyPr>
          <a:lstStyle/>
          <a:p>
            <a:pPr algn="ctr"/>
            <a:r>
              <a:rPr lang="tr-TR" b="1" dirty="0">
                <a:solidFill>
                  <a:schemeClr val="tx1">
                    <a:lumMod val="75000"/>
                    <a:lumOff val="25000"/>
                  </a:schemeClr>
                </a:solidFill>
              </a:rPr>
              <a:t>Endüstri 3.0</a:t>
            </a:r>
          </a:p>
          <a:p>
            <a:pPr algn="ctr"/>
            <a:r>
              <a:rPr lang="tr-TR" sz="1400" dirty="0">
                <a:solidFill>
                  <a:schemeClr val="tx1">
                    <a:lumMod val="50000"/>
                    <a:lumOff val="50000"/>
                  </a:schemeClr>
                </a:solidFill>
              </a:rPr>
              <a:t>Hesap makinesi, yarı iletkenler, bilgisayar, telefon, </a:t>
            </a:r>
            <a:r>
              <a:rPr lang="tr-TR" sz="1400" dirty="0" err="1">
                <a:solidFill>
                  <a:schemeClr val="tx1">
                    <a:lumMod val="50000"/>
                    <a:lumOff val="50000"/>
                  </a:schemeClr>
                </a:solidFill>
              </a:rPr>
              <a:t>tv</a:t>
            </a:r>
            <a:r>
              <a:rPr lang="tr-TR" sz="1400" dirty="0">
                <a:solidFill>
                  <a:schemeClr val="tx1">
                    <a:lumMod val="50000"/>
                    <a:lumOff val="50000"/>
                  </a:schemeClr>
                </a:solidFill>
              </a:rPr>
              <a:t>, otomasyon, internet, robotik</a:t>
            </a:r>
          </a:p>
        </p:txBody>
      </p:sp>
      <p:sp>
        <p:nvSpPr>
          <p:cNvPr id="15" name="TextBox 14">
            <a:extLst>
              <a:ext uri="{FF2B5EF4-FFF2-40B4-BE49-F238E27FC236}">
                <a16:creationId xmlns:a16="http://schemas.microsoft.com/office/drawing/2014/main" id="{B5B34C69-0300-4E18-919F-FA32CA5BC4B5}"/>
              </a:ext>
            </a:extLst>
          </p:cNvPr>
          <p:cNvSpPr txBox="1"/>
          <p:nvPr/>
        </p:nvSpPr>
        <p:spPr>
          <a:xfrm>
            <a:off x="8753800" y="4787327"/>
            <a:ext cx="1128835" cy="584775"/>
          </a:xfrm>
          <a:prstGeom prst="rect">
            <a:avLst/>
          </a:prstGeom>
          <a:noFill/>
        </p:spPr>
        <p:txBody>
          <a:bodyPr wrap="none" rtlCol="0">
            <a:spAutoFit/>
          </a:bodyPr>
          <a:lstStyle/>
          <a:p>
            <a:r>
              <a:rPr lang="tr-TR" sz="3200" b="1" dirty="0">
                <a:solidFill>
                  <a:srgbClr val="92D050"/>
                </a:solidFill>
              </a:rPr>
              <a:t>1969</a:t>
            </a:r>
          </a:p>
        </p:txBody>
      </p:sp>
      <p:grpSp>
        <p:nvGrpSpPr>
          <p:cNvPr id="16" name="Group 15">
            <a:extLst>
              <a:ext uri="{FF2B5EF4-FFF2-40B4-BE49-F238E27FC236}">
                <a16:creationId xmlns:a16="http://schemas.microsoft.com/office/drawing/2014/main" id="{FEE66E6F-989F-44C9-9958-02A50266EBA3}"/>
              </a:ext>
            </a:extLst>
          </p:cNvPr>
          <p:cNvGrpSpPr/>
          <p:nvPr/>
        </p:nvGrpSpPr>
        <p:grpSpPr>
          <a:xfrm>
            <a:off x="5200651" y="2895601"/>
            <a:ext cx="1619250" cy="1619250"/>
            <a:chOff x="5200651" y="2895601"/>
            <a:chExt cx="1619250" cy="1619250"/>
          </a:xfrm>
        </p:grpSpPr>
        <p:sp>
          <p:nvSpPr>
            <p:cNvPr id="9" name="Oval 8">
              <a:extLst>
                <a:ext uri="{FF2B5EF4-FFF2-40B4-BE49-F238E27FC236}">
                  <a16:creationId xmlns:a16="http://schemas.microsoft.com/office/drawing/2014/main" id="{ABC5247D-10B8-4061-BEE6-448253A8B831}"/>
                </a:ext>
              </a:extLst>
            </p:cNvPr>
            <p:cNvSpPr/>
            <p:nvPr/>
          </p:nvSpPr>
          <p:spPr>
            <a:xfrm>
              <a:off x="5200651" y="2895601"/>
              <a:ext cx="1619250" cy="1619250"/>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7" name="Grafik 55">
              <a:extLst>
                <a:ext uri="{FF2B5EF4-FFF2-40B4-BE49-F238E27FC236}">
                  <a16:creationId xmlns:a16="http://schemas.microsoft.com/office/drawing/2014/main" id="{1F4AE555-CC17-470E-AE2E-4A47E281C3E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532668" y="3223083"/>
              <a:ext cx="952006" cy="952004"/>
            </a:xfrm>
            <a:prstGeom prst="rect">
              <a:avLst/>
            </a:prstGeom>
          </p:spPr>
        </p:pic>
      </p:grpSp>
      <p:grpSp>
        <p:nvGrpSpPr>
          <p:cNvPr id="19" name="Group 18">
            <a:extLst>
              <a:ext uri="{FF2B5EF4-FFF2-40B4-BE49-F238E27FC236}">
                <a16:creationId xmlns:a16="http://schemas.microsoft.com/office/drawing/2014/main" id="{58D22748-7692-4B3B-A5FF-251233D96687}"/>
              </a:ext>
            </a:extLst>
          </p:cNvPr>
          <p:cNvGrpSpPr/>
          <p:nvPr/>
        </p:nvGrpSpPr>
        <p:grpSpPr>
          <a:xfrm>
            <a:off x="8520616" y="2895601"/>
            <a:ext cx="1619250" cy="1619250"/>
            <a:chOff x="8520616" y="2895601"/>
            <a:chExt cx="1619250" cy="1619250"/>
          </a:xfrm>
        </p:grpSpPr>
        <p:sp>
          <p:nvSpPr>
            <p:cNvPr id="13" name="Oval 12">
              <a:extLst>
                <a:ext uri="{FF2B5EF4-FFF2-40B4-BE49-F238E27FC236}">
                  <a16:creationId xmlns:a16="http://schemas.microsoft.com/office/drawing/2014/main" id="{6559EA60-7007-41B0-B234-112D9FC455E2}"/>
                </a:ext>
              </a:extLst>
            </p:cNvPr>
            <p:cNvSpPr/>
            <p:nvPr/>
          </p:nvSpPr>
          <p:spPr>
            <a:xfrm>
              <a:off x="8520616" y="2895601"/>
              <a:ext cx="1619250" cy="1619250"/>
            </a:xfrm>
            <a:prstGeom prst="ellipse">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8" name="Grafik 57">
              <a:extLst>
                <a:ext uri="{FF2B5EF4-FFF2-40B4-BE49-F238E27FC236}">
                  <a16:creationId xmlns:a16="http://schemas.microsoft.com/office/drawing/2014/main" id="{3E7878DA-A080-480B-9060-F9B02954050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972971" y="3329834"/>
              <a:ext cx="714540" cy="714540"/>
            </a:xfrm>
            <a:prstGeom prst="rect">
              <a:avLst/>
            </a:prstGeom>
          </p:spPr>
        </p:pic>
      </p:grpSp>
      <p:cxnSp>
        <p:nvCxnSpPr>
          <p:cNvPr id="20" name="Straight Connector 19">
            <a:extLst>
              <a:ext uri="{FF2B5EF4-FFF2-40B4-BE49-F238E27FC236}">
                <a16:creationId xmlns:a16="http://schemas.microsoft.com/office/drawing/2014/main" id="{4FE8AC16-3895-41C5-A102-57F583B30A0F}"/>
              </a:ext>
            </a:extLst>
          </p:cNvPr>
          <p:cNvCxnSpPr>
            <a:stCxn id="5" idx="6"/>
            <a:endCxn id="9" idx="2"/>
          </p:cNvCxnSpPr>
          <p:nvPr/>
        </p:nvCxnSpPr>
        <p:spPr>
          <a:xfrm>
            <a:off x="3228976" y="3705226"/>
            <a:ext cx="1971675" cy="0"/>
          </a:xfrm>
          <a:prstGeom prst="line">
            <a:avLst/>
          </a:prstGeom>
          <a:ln w="158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9CA7774-188C-4688-9A15-6107D01D343C}"/>
              </a:ext>
            </a:extLst>
          </p:cNvPr>
          <p:cNvCxnSpPr>
            <a:stCxn id="9" idx="6"/>
            <a:endCxn id="13" idx="2"/>
          </p:cNvCxnSpPr>
          <p:nvPr/>
        </p:nvCxnSpPr>
        <p:spPr>
          <a:xfrm>
            <a:off x="6819901" y="3705226"/>
            <a:ext cx="1700715" cy="0"/>
          </a:xfrm>
          <a:prstGeom prst="line">
            <a:avLst/>
          </a:prstGeom>
          <a:ln w="158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03EA4E1-C8A9-4EA9-A9E8-3359001773F5}"/>
              </a:ext>
            </a:extLst>
          </p:cNvPr>
          <p:cNvCxnSpPr>
            <a:stCxn id="13" idx="6"/>
          </p:cNvCxnSpPr>
          <p:nvPr/>
        </p:nvCxnSpPr>
        <p:spPr>
          <a:xfrm flipV="1">
            <a:off x="10139866" y="3687104"/>
            <a:ext cx="2347409" cy="18122"/>
          </a:xfrm>
          <a:prstGeom prst="line">
            <a:avLst/>
          </a:prstGeom>
          <a:ln w="158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467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2C1666-3792-4B8F-B634-36BDF6AC7B82}"/>
              </a:ext>
            </a:extLst>
          </p:cNvPr>
          <p:cNvSpPr txBox="1"/>
          <p:nvPr/>
        </p:nvSpPr>
        <p:spPr>
          <a:xfrm>
            <a:off x="1224335" y="458000"/>
            <a:ext cx="5112297" cy="707886"/>
          </a:xfrm>
          <a:prstGeom prst="rect">
            <a:avLst/>
          </a:prstGeom>
          <a:noFill/>
        </p:spPr>
        <p:txBody>
          <a:bodyPr wrap="none" rtlCol="0">
            <a:spAutoFit/>
          </a:bodyPr>
          <a:lstStyle/>
          <a:p>
            <a:r>
              <a:rPr lang="tr-TR" sz="4000" dirty="0">
                <a:solidFill>
                  <a:schemeClr val="tx1">
                    <a:lumMod val="75000"/>
                    <a:lumOff val="25000"/>
                  </a:schemeClr>
                </a:solidFill>
                <a:latin typeface="+mj-lt"/>
              </a:rPr>
              <a:t>Sanayi Devrimleri</a:t>
            </a:r>
          </a:p>
        </p:txBody>
      </p:sp>
      <p:pic>
        <p:nvPicPr>
          <p:cNvPr id="3" name="Graphic 2" descr="Apple">
            <a:extLst>
              <a:ext uri="{FF2B5EF4-FFF2-40B4-BE49-F238E27FC236}">
                <a16:creationId xmlns:a16="http://schemas.microsoft.com/office/drawing/2014/main" id="{146BD392-6F6F-47F0-B039-969AA3BEC9C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7147" y="202019"/>
            <a:ext cx="1007188" cy="1007188"/>
          </a:xfrm>
          <a:prstGeom prst="rect">
            <a:avLst/>
          </a:prstGeom>
          <a:effectLst/>
        </p:spPr>
      </p:pic>
      <p:sp>
        <p:nvSpPr>
          <p:cNvPr id="4" name="Rectangle 3">
            <a:extLst>
              <a:ext uri="{FF2B5EF4-FFF2-40B4-BE49-F238E27FC236}">
                <a16:creationId xmlns:a16="http://schemas.microsoft.com/office/drawing/2014/main" id="{A484B69E-B22F-4676-A631-D57B88F0DF13}"/>
              </a:ext>
            </a:extLst>
          </p:cNvPr>
          <p:cNvSpPr/>
          <p:nvPr/>
        </p:nvSpPr>
        <p:spPr>
          <a:xfrm>
            <a:off x="6284210" y="942975"/>
            <a:ext cx="5907790" cy="54000"/>
          </a:xfrm>
          <a:prstGeom prst="rect">
            <a:avLst/>
          </a:prstGeom>
          <a:gradFill flip="none" rotWithShape="1">
            <a:gsLst>
              <a:gs pos="54000">
                <a:srgbClr val="92D050"/>
              </a:gs>
              <a:gs pos="100000">
                <a:schemeClr val="bg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TextBox 9">
            <a:extLst>
              <a:ext uri="{FF2B5EF4-FFF2-40B4-BE49-F238E27FC236}">
                <a16:creationId xmlns:a16="http://schemas.microsoft.com/office/drawing/2014/main" id="{C4FE36A1-907F-431D-A7AE-72531650FF74}"/>
              </a:ext>
            </a:extLst>
          </p:cNvPr>
          <p:cNvSpPr txBox="1"/>
          <p:nvPr/>
        </p:nvSpPr>
        <p:spPr>
          <a:xfrm>
            <a:off x="1224335" y="4787327"/>
            <a:ext cx="2438402" cy="1446550"/>
          </a:xfrm>
          <a:prstGeom prst="rect">
            <a:avLst/>
          </a:prstGeom>
          <a:noFill/>
        </p:spPr>
        <p:txBody>
          <a:bodyPr wrap="square" rtlCol="0">
            <a:spAutoFit/>
          </a:bodyPr>
          <a:lstStyle/>
          <a:p>
            <a:pPr algn="ctr"/>
            <a:r>
              <a:rPr lang="tr-TR" b="1" dirty="0">
                <a:solidFill>
                  <a:schemeClr val="tx1">
                    <a:lumMod val="75000"/>
                    <a:lumOff val="25000"/>
                  </a:schemeClr>
                </a:solidFill>
              </a:rPr>
              <a:t>Endüstri 4.0</a:t>
            </a:r>
          </a:p>
          <a:p>
            <a:pPr algn="ctr"/>
            <a:r>
              <a:rPr lang="tr-TR" sz="1400" dirty="0">
                <a:solidFill>
                  <a:schemeClr val="tx1">
                    <a:lumMod val="50000"/>
                    <a:lumOff val="50000"/>
                  </a:schemeClr>
                </a:solidFill>
              </a:rPr>
              <a:t>Büyük veri, artırılmış gerçeklik, simülasyon sistemleri, nesnelerin interneti, bulut sistemler, siber güvenlik</a:t>
            </a:r>
          </a:p>
        </p:txBody>
      </p:sp>
      <p:sp>
        <p:nvSpPr>
          <p:cNvPr id="11" name="TextBox 10">
            <a:extLst>
              <a:ext uri="{FF2B5EF4-FFF2-40B4-BE49-F238E27FC236}">
                <a16:creationId xmlns:a16="http://schemas.microsoft.com/office/drawing/2014/main" id="{FD408F46-CBFE-4B5F-A739-6FA1425FD195}"/>
              </a:ext>
            </a:extLst>
          </p:cNvPr>
          <p:cNvSpPr txBox="1"/>
          <p:nvPr/>
        </p:nvSpPr>
        <p:spPr>
          <a:xfrm>
            <a:off x="1867096" y="2141915"/>
            <a:ext cx="1026243" cy="584775"/>
          </a:xfrm>
          <a:prstGeom prst="rect">
            <a:avLst/>
          </a:prstGeom>
          <a:noFill/>
        </p:spPr>
        <p:txBody>
          <a:bodyPr wrap="none" rtlCol="0">
            <a:spAutoFit/>
          </a:bodyPr>
          <a:lstStyle/>
          <a:p>
            <a:r>
              <a:rPr lang="tr-TR" sz="3200" b="1" dirty="0">
                <a:solidFill>
                  <a:schemeClr val="accent1"/>
                </a:solidFill>
              </a:rPr>
              <a:t>2011</a:t>
            </a:r>
          </a:p>
        </p:txBody>
      </p:sp>
      <p:sp>
        <p:nvSpPr>
          <p:cNvPr id="14" name="TextBox 13">
            <a:extLst>
              <a:ext uri="{FF2B5EF4-FFF2-40B4-BE49-F238E27FC236}">
                <a16:creationId xmlns:a16="http://schemas.microsoft.com/office/drawing/2014/main" id="{FE3896AC-B271-4090-8C4E-AC3B7FD67233}"/>
              </a:ext>
            </a:extLst>
          </p:cNvPr>
          <p:cNvSpPr txBox="1"/>
          <p:nvPr/>
        </p:nvSpPr>
        <p:spPr>
          <a:xfrm>
            <a:off x="3739944" y="1885950"/>
            <a:ext cx="4047118" cy="800219"/>
          </a:xfrm>
          <a:prstGeom prst="rect">
            <a:avLst/>
          </a:prstGeom>
          <a:noFill/>
        </p:spPr>
        <p:txBody>
          <a:bodyPr wrap="square" rtlCol="0">
            <a:spAutoFit/>
          </a:bodyPr>
          <a:lstStyle/>
          <a:p>
            <a:pPr algn="ctr"/>
            <a:r>
              <a:rPr lang="tr-TR" b="1" dirty="0">
                <a:solidFill>
                  <a:schemeClr val="tx1">
                    <a:lumMod val="75000"/>
                    <a:lumOff val="25000"/>
                  </a:schemeClr>
                </a:solidFill>
              </a:rPr>
              <a:t>Endüstri 5.0</a:t>
            </a:r>
          </a:p>
          <a:p>
            <a:pPr algn="ctr"/>
            <a:r>
              <a:rPr lang="tr-TR" sz="1400" dirty="0">
                <a:solidFill>
                  <a:schemeClr val="tx1">
                    <a:lumMod val="50000"/>
                    <a:lumOff val="50000"/>
                  </a:schemeClr>
                </a:solidFill>
              </a:rPr>
              <a:t>İnsansız hava araçları, yapay zekâyla çalışan otonom sistemler, </a:t>
            </a:r>
            <a:r>
              <a:rPr lang="tr-TR" sz="1400" dirty="0" err="1">
                <a:solidFill>
                  <a:schemeClr val="tx1">
                    <a:lumMod val="50000"/>
                    <a:lumOff val="50000"/>
                  </a:schemeClr>
                </a:solidFill>
              </a:rPr>
              <a:t>humanoid</a:t>
            </a:r>
            <a:endParaRPr lang="tr-TR" sz="1400" dirty="0">
              <a:solidFill>
                <a:schemeClr val="tx1">
                  <a:lumMod val="50000"/>
                  <a:lumOff val="50000"/>
                </a:schemeClr>
              </a:solidFill>
            </a:endParaRPr>
          </a:p>
        </p:txBody>
      </p:sp>
      <p:sp>
        <p:nvSpPr>
          <p:cNvPr id="15" name="TextBox 14">
            <a:extLst>
              <a:ext uri="{FF2B5EF4-FFF2-40B4-BE49-F238E27FC236}">
                <a16:creationId xmlns:a16="http://schemas.microsoft.com/office/drawing/2014/main" id="{B5B34C69-0300-4E18-919F-FA32CA5BC4B5}"/>
              </a:ext>
            </a:extLst>
          </p:cNvPr>
          <p:cNvSpPr txBox="1"/>
          <p:nvPr/>
        </p:nvSpPr>
        <p:spPr>
          <a:xfrm>
            <a:off x="5187062" y="4787327"/>
            <a:ext cx="1120820" cy="584775"/>
          </a:xfrm>
          <a:prstGeom prst="rect">
            <a:avLst/>
          </a:prstGeom>
          <a:noFill/>
        </p:spPr>
        <p:txBody>
          <a:bodyPr wrap="none" rtlCol="0">
            <a:spAutoFit/>
          </a:bodyPr>
          <a:lstStyle/>
          <a:p>
            <a:r>
              <a:rPr lang="tr-TR" sz="3200" b="1" dirty="0">
                <a:solidFill>
                  <a:srgbClr val="92D050"/>
                </a:solidFill>
              </a:rPr>
              <a:t>2017</a:t>
            </a:r>
          </a:p>
        </p:txBody>
      </p:sp>
      <p:cxnSp>
        <p:nvCxnSpPr>
          <p:cNvPr id="22" name="Straight Connector 21">
            <a:extLst>
              <a:ext uri="{FF2B5EF4-FFF2-40B4-BE49-F238E27FC236}">
                <a16:creationId xmlns:a16="http://schemas.microsoft.com/office/drawing/2014/main" id="{29CA7774-188C-4688-9A15-6107D01D343C}"/>
              </a:ext>
            </a:extLst>
          </p:cNvPr>
          <p:cNvCxnSpPr>
            <a:stCxn id="9" idx="6"/>
            <a:endCxn id="13" idx="2"/>
          </p:cNvCxnSpPr>
          <p:nvPr/>
        </p:nvCxnSpPr>
        <p:spPr>
          <a:xfrm>
            <a:off x="3253163" y="3705226"/>
            <a:ext cx="1700715" cy="0"/>
          </a:xfrm>
          <a:prstGeom prst="line">
            <a:avLst/>
          </a:prstGeom>
          <a:ln w="158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03EA4E1-C8A9-4EA9-A9E8-3359001773F5}"/>
              </a:ext>
            </a:extLst>
          </p:cNvPr>
          <p:cNvCxnSpPr>
            <a:cxnSpLocks/>
            <a:endCxn id="9" idx="2"/>
          </p:cNvCxnSpPr>
          <p:nvPr/>
        </p:nvCxnSpPr>
        <p:spPr>
          <a:xfrm>
            <a:off x="0" y="3699086"/>
            <a:ext cx="1633913" cy="6140"/>
          </a:xfrm>
          <a:prstGeom prst="line">
            <a:avLst/>
          </a:prstGeom>
          <a:ln w="158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05798382-0E17-4D78-B4DF-32E456A6B74F}"/>
              </a:ext>
            </a:extLst>
          </p:cNvPr>
          <p:cNvGrpSpPr/>
          <p:nvPr/>
        </p:nvGrpSpPr>
        <p:grpSpPr>
          <a:xfrm>
            <a:off x="1633913" y="2895601"/>
            <a:ext cx="1619250" cy="1619250"/>
            <a:chOff x="1633913" y="2895601"/>
            <a:chExt cx="1619250" cy="1619250"/>
          </a:xfrm>
        </p:grpSpPr>
        <p:sp>
          <p:nvSpPr>
            <p:cNvPr id="9" name="Oval 8">
              <a:extLst>
                <a:ext uri="{FF2B5EF4-FFF2-40B4-BE49-F238E27FC236}">
                  <a16:creationId xmlns:a16="http://schemas.microsoft.com/office/drawing/2014/main" id="{ABC5247D-10B8-4061-BEE6-448253A8B831}"/>
                </a:ext>
              </a:extLst>
            </p:cNvPr>
            <p:cNvSpPr/>
            <p:nvPr/>
          </p:nvSpPr>
          <p:spPr>
            <a:xfrm>
              <a:off x="1633913" y="2895601"/>
              <a:ext cx="1619250" cy="1619250"/>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23" name="Grafik 61">
              <a:extLst>
                <a:ext uri="{FF2B5EF4-FFF2-40B4-BE49-F238E27FC236}">
                  <a16:creationId xmlns:a16="http://schemas.microsoft.com/office/drawing/2014/main" id="{0736E9B6-2333-49F7-9509-CB1571095A8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966397" y="3219666"/>
              <a:ext cx="954282" cy="954282"/>
            </a:xfrm>
            <a:prstGeom prst="rect">
              <a:avLst/>
            </a:prstGeom>
          </p:spPr>
        </p:pic>
      </p:grpSp>
      <p:grpSp>
        <p:nvGrpSpPr>
          <p:cNvPr id="6" name="Group 5">
            <a:extLst>
              <a:ext uri="{FF2B5EF4-FFF2-40B4-BE49-F238E27FC236}">
                <a16:creationId xmlns:a16="http://schemas.microsoft.com/office/drawing/2014/main" id="{55AC1D56-B2AD-4A92-8898-4AD7BA1107F8}"/>
              </a:ext>
            </a:extLst>
          </p:cNvPr>
          <p:cNvGrpSpPr/>
          <p:nvPr/>
        </p:nvGrpSpPr>
        <p:grpSpPr>
          <a:xfrm>
            <a:off x="4953878" y="2895601"/>
            <a:ext cx="1619250" cy="1619250"/>
            <a:chOff x="4953878" y="2895601"/>
            <a:chExt cx="1619250" cy="1619250"/>
          </a:xfrm>
        </p:grpSpPr>
        <p:sp>
          <p:nvSpPr>
            <p:cNvPr id="13" name="Oval 12">
              <a:extLst>
                <a:ext uri="{FF2B5EF4-FFF2-40B4-BE49-F238E27FC236}">
                  <a16:creationId xmlns:a16="http://schemas.microsoft.com/office/drawing/2014/main" id="{6559EA60-7007-41B0-B234-112D9FC455E2}"/>
                </a:ext>
              </a:extLst>
            </p:cNvPr>
            <p:cNvSpPr/>
            <p:nvPr/>
          </p:nvSpPr>
          <p:spPr>
            <a:xfrm>
              <a:off x="4953878" y="2895601"/>
              <a:ext cx="1619250" cy="1619250"/>
            </a:xfrm>
            <a:prstGeom prst="ellipse">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25" name="Grafik 59">
              <a:extLst>
                <a:ext uri="{FF2B5EF4-FFF2-40B4-BE49-F238E27FC236}">
                  <a16:creationId xmlns:a16="http://schemas.microsoft.com/office/drawing/2014/main" id="{EE1AD81A-05E3-4404-A395-833B8872D9E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313538" y="3242791"/>
              <a:ext cx="867868" cy="867868"/>
            </a:xfrm>
            <a:prstGeom prst="rect">
              <a:avLst/>
            </a:prstGeom>
          </p:spPr>
        </p:pic>
      </p:grpSp>
      <p:cxnSp>
        <p:nvCxnSpPr>
          <p:cNvPr id="26" name="Straight Connector 25">
            <a:extLst>
              <a:ext uri="{FF2B5EF4-FFF2-40B4-BE49-F238E27FC236}">
                <a16:creationId xmlns:a16="http://schemas.microsoft.com/office/drawing/2014/main" id="{36B3E8FD-E657-4499-87BA-6A53C75B3712}"/>
              </a:ext>
            </a:extLst>
          </p:cNvPr>
          <p:cNvCxnSpPr>
            <a:cxnSpLocks/>
            <a:stCxn id="13" idx="6"/>
            <a:endCxn id="27" idx="2"/>
          </p:cNvCxnSpPr>
          <p:nvPr/>
        </p:nvCxnSpPr>
        <p:spPr>
          <a:xfrm flipV="1">
            <a:off x="6573128" y="3676725"/>
            <a:ext cx="1692068" cy="28501"/>
          </a:xfrm>
          <a:prstGeom prst="line">
            <a:avLst/>
          </a:prstGeom>
          <a:ln w="158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7219108D-0D2A-477C-A735-16212AE5E0F3}"/>
              </a:ext>
            </a:extLst>
          </p:cNvPr>
          <p:cNvSpPr/>
          <p:nvPr/>
        </p:nvSpPr>
        <p:spPr>
          <a:xfrm>
            <a:off x="8265196" y="2867100"/>
            <a:ext cx="1619250" cy="1619250"/>
          </a:xfrm>
          <a:prstGeom prst="ellipse">
            <a:avLst/>
          </a:prstGeom>
          <a:no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6600" b="1" dirty="0">
                <a:solidFill>
                  <a:schemeClr val="bg1">
                    <a:lumMod val="50000"/>
                  </a:schemeClr>
                </a:solidFill>
              </a:rPr>
              <a:t>?</a:t>
            </a:r>
          </a:p>
        </p:txBody>
      </p:sp>
    </p:spTree>
    <p:extLst>
      <p:ext uri="{BB962C8B-B14F-4D97-AF65-F5344CB8AC3E}">
        <p14:creationId xmlns:p14="http://schemas.microsoft.com/office/powerpoint/2010/main" val="556733673"/>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1E7527B4-DC14-4B38-9EAF-F2BB6092C786}"/>
              </a:ext>
            </a:extLst>
          </p:cNvPr>
          <p:cNvGrpSpPr/>
          <p:nvPr/>
        </p:nvGrpSpPr>
        <p:grpSpPr>
          <a:xfrm>
            <a:off x="217147" y="202019"/>
            <a:ext cx="5584082" cy="1007188"/>
            <a:chOff x="217147" y="202019"/>
            <a:chExt cx="5584082" cy="1007188"/>
          </a:xfrm>
        </p:grpSpPr>
        <p:sp>
          <p:nvSpPr>
            <p:cNvPr id="2" name="TextBox 1">
              <a:extLst>
                <a:ext uri="{FF2B5EF4-FFF2-40B4-BE49-F238E27FC236}">
                  <a16:creationId xmlns:a16="http://schemas.microsoft.com/office/drawing/2014/main" id="{872C1666-3792-4B8F-B634-36BDF6AC7B82}"/>
                </a:ext>
              </a:extLst>
            </p:cNvPr>
            <p:cNvSpPr txBox="1"/>
            <p:nvPr/>
          </p:nvSpPr>
          <p:spPr>
            <a:xfrm>
              <a:off x="1224335" y="458000"/>
              <a:ext cx="4576894" cy="707886"/>
            </a:xfrm>
            <a:prstGeom prst="rect">
              <a:avLst/>
            </a:prstGeom>
            <a:noFill/>
          </p:spPr>
          <p:txBody>
            <a:bodyPr wrap="none" rtlCol="0">
              <a:spAutoFit/>
            </a:bodyPr>
            <a:lstStyle/>
            <a:p>
              <a:r>
                <a:rPr lang="tr-TR" sz="4000" dirty="0">
                  <a:solidFill>
                    <a:schemeClr val="tx1">
                      <a:lumMod val="75000"/>
                      <a:lumOff val="25000"/>
                    </a:schemeClr>
                  </a:solidFill>
                  <a:latin typeface="+mj-lt"/>
                </a:rPr>
                <a:t>Web Devrimleri</a:t>
              </a:r>
            </a:p>
          </p:txBody>
        </p:sp>
        <p:pic>
          <p:nvPicPr>
            <p:cNvPr id="3" name="Graphic 2" descr="Apple">
              <a:extLst>
                <a:ext uri="{FF2B5EF4-FFF2-40B4-BE49-F238E27FC236}">
                  <a16:creationId xmlns:a16="http://schemas.microsoft.com/office/drawing/2014/main" id="{146BD392-6F6F-47F0-B039-969AA3BEC9C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7147" y="202019"/>
              <a:ext cx="1007188" cy="1007188"/>
            </a:xfrm>
            <a:prstGeom prst="rect">
              <a:avLst/>
            </a:prstGeom>
            <a:effectLst/>
          </p:spPr>
        </p:pic>
      </p:grpSp>
      <p:sp>
        <p:nvSpPr>
          <p:cNvPr id="4" name="Rectangle 3">
            <a:extLst>
              <a:ext uri="{FF2B5EF4-FFF2-40B4-BE49-F238E27FC236}">
                <a16:creationId xmlns:a16="http://schemas.microsoft.com/office/drawing/2014/main" id="{A484B69E-B22F-4676-A631-D57B88F0DF13}"/>
              </a:ext>
            </a:extLst>
          </p:cNvPr>
          <p:cNvSpPr/>
          <p:nvPr/>
        </p:nvSpPr>
        <p:spPr>
          <a:xfrm>
            <a:off x="5712000" y="942975"/>
            <a:ext cx="6480000" cy="54000"/>
          </a:xfrm>
          <a:prstGeom prst="rect">
            <a:avLst/>
          </a:prstGeom>
          <a:gradFill flip="none" rotWithShape="1">
            <a:gsLst>
              <a:gs pos="54000">
                <a:srgbClr val="92D050"/>
              </a:gs>
              <a:gs pos="100000">
                <a:schemeClr val="bg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Arrow: Chevron 5">
            <a:extLst>
              <a:ext uri="{FF2B5EF4-FFF2-40B4-BE49-F238E27FC236}">
                <a16:creationId xmlns:a16="http://schemas.microsoft.com/office/drawing/2014/main" id="{18C2B708-266E-4EF0-81E0-5435200FCFB3}"/>
              </a:ext>
            </a:extLst>
          </p:cNvPr>
          <p:cNvSpPr/>
          <p:nvPr/>
        </p:nvSpPr>
        <p:spPr>
          <a:xfrm>
            <a:off x="1038225" y="2590800"/>
            <a:ext cx="2905125" cy="200025"/>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solidFill>
            </a:endParaRPr>
          </a:p>
        </p:txBody>
      </p:sp>
      <p:sp>
        <p:nvSpPr>
          <p:cNvPr id="19" name="Arrow: Chevron 18">
            <a:extLst>
              <a:ext uri="{FF2B5EF4-FFF2-40B4-BE49-F238E27FC236}">
                <a16:creationId xmlns:a16="http://schemas.microsoft.com/office/drawing/2014/main" id="{67AD21CB-1E40-4925-8E5B-A5216A249F5A}"/>
              </a:ext>
            </a:extLst>
          </p:cNvPr>
          <p:cNvSpPr/>
          <p:nvPr/>
        </p:nvSpPr>
        <p:spPr>
          <a:xfrm>
            <a:off x="4638675" y="2590800"/>
            <a:ext cx="2905125" cy="200025"/>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solidFill>
            </a:endParaRPr>
          </a:p>
        </p:txBody>
      </p:sp>
      <p:sp>
        <p:nvSpPr>
          <p:cNvPr id="20" name="Arrow: Chevron 19">
            <a:extLst>
              <a:ext uri="{FF2B5EF4-FFF2-40B4-BE49-F238E27FC236}">
                <a16:creationId xmlns:a16="http://schemas.microsoft.com/office/drawing/2014/main" id="{EB44119A-0820-4C4A-8131-CD84A0236C8D}"/>
              </a:ext>
            </a:extLst>
          </p:cNvPr>
          <p:cNvSpPr/>
          <p:nvPr/>
        </p:nvSpPr>
        <p:spPr>
          <a:xfrm>
            <a:off x="8239125" y="2590800"/>
            <a:ext cx="2905125" cy="200025"/>
          </a:xfrm>
          <a:prstGeom prst="chevron">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solidFill>
            </a:endParaRPr>
          </a:p>
        </p:txBody>
      </p:sp>
      <p:sp>
        <p:nvSpPr>
          <p:cNvPr id="7" name="TextBox 6">
            <a:extLst>
              <a:ext uri="{FF2B5EF4-FFF2-40B4-BE49-F238E27FC236}">
                <a16:creationId xmlns:a16="http://schemas.microsoft.com/office/drawing/2014/main" id="{8031839D-0D9C-4730-AD9C-8BAAF1BE9DB2}"/>
              </a:ext>
            </a:extLst>
          </p:cNvPr>
          <p:cNvSpPr txBox="1"/>
          <p:nvPr/>
        </p:nvSpPr>
        <p:spPr>
          <a:xfrm>
            <a:off x="1039604" y="2178147"/>
            <a:ext cx="659155" cy="369332"/>
          </a:xfrm>
          <a:prstGeom prst="rect">
            <a:avLst/>
          </a:prstGeom>
          <a:noFill/>
        </p:spPr>
        <p:txBody>
          <a:bodyPr wrap="none" rtlCol="0">
            <a:spAutoFit/>
          </a:bodyPr>
          <a:lstStyle/>
          <a:p>
            <a:r>
              <a:rPr lang="tr-TR" b="1" dirty="0">
                <a:solidFill>
                  <a:srgbClr val="D9D9D9"/>
                </a:solidFill>
              </a:rPr>
              <a:t>1991</a:t>
            </a:r>
          </a:p>
        </p:txBody>
      </p:sp>
      <p:sp>
        <p:nvSpPr>
          <p:cNvPr id="28" name="TextBox 27">
            <a:extLst>
              <a:ext uri="{FF2B5EF4-FFF2-40B4-BE49-F238E27FC236}">
                <a16:creationId xmlns:a16="http://schemas.microsoft.com/office/drawing/2014/main" id="{E35845E9-C88B-4EAA-BC89-0C037378BD13}"/>
              </a:ext>
            </a:extLst>
          </p:cNvPr>
          <p:cNvSpPr txBox="1"/>
          <p:nvPr/>
        </p:nvSpPr>
        <p:spPr>
          <a:xfrm>
            <a:off x="4535279" y="2178147"/>
            <a:ext cx="793807" cy="369332"/>
          </a:xfrm>
          <a:prstGeom prst="rect">
            <a:avLst/>
          </a:prstGeom>
          <a:noFill/>
        </p:spPr>
        <p:txBody>
          <a:bodyPr wrap="none" rtlCol="0">
            <a:spAutoFit/>
          </a:bodyPr>
          <a:lstStyle/>
          <a:p>
            <a:r>
              <a:rPr lang="tr-TR" b="1" dirty="0">
                <a:solidFill>
                  <a:srgbClr val="A6A6A6"/>
                </a:solidFill>
              </a:rPr>
              <a:t>2004</a:t>
            </a:r>
          </a:p>
        </p:txBody>
      </p:sp>
      <p:sp>
        <p:nvSpPr>
          <p:cNvPr id="29" name="TextBox 28">
            <a:extLst>
              <a:ext uri="{FF2B5EF4-FFF2-40B4-BE49-F238E27FC236}">
                <a16:creationId xmlns:a16="http://schemas.microsoft.com/office/drawing/2014/main" id="{41A9C830-AAE3-4A96-AA92-F358E2344038}"/>
              </a:ext>
            </a:extLst>
          </p:cNvPr>
          <p:cNvSpPr txBox="1"/>
          <p:nvPr/>
        </p:nvSpPr>
        <p:spPr>
          <a:xfrm>
            <a:off x="8158088" y="2178147"/>
            <a:ext cx="320922" cy="369332"/>
          </a:xfrm>
          <a:prstGeom prst="rect">
            <a:avLst/>
          </a:prstGeom>
          <a:noFill/>
        </p:spPr>
        <p:txBody>
          <a:bodyPr wrap="none" rtlCol="0">
            <a:spAutoFit/>
          </a:bodyPr>
          <a:lstStyle/>
          <a:p>
            <a:r>
              <a:rPr lang="tr-TR" b="1" dirty="0">
                <a:solidFill>
                  <a:srgbClr val="767171"/>
                </a:solidFill>
              </a:rPr>
              <a:t>?</a:t>
            </a:r>
          </a:p>
        </p:txBody>
      </p:sp>
      <p:sp>
        <p:nvSpPr>
          <p:cNvPr id="8" name="Oval 7">
            <a:extLst>
              <a:ext uri="{FF2B5EF4-FFF2-40B4-BE49-F238E27FC236}">
                <a16:creationId xmlns:a16="http://schemas.microsoft.com/office/drawing/2014/main" id="{75EB9B67-3201-42CA-8EC9-7020B2217F4C}"/>
              </a:ext>
            </a:extLst>
          </p:cNvPr>
          <p:cNvSpPr/>
          <p:nvPr/>
        </p:nvSpPr>
        <p:spPr>
          <a:xfrm>
            <a:off x="2209800" y="2547479"/>
            <a:ext cx="320922" cy="320922"/>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0" name="Oval 29">
            <a:extLst>
              <a:ext uri="{FF2B5EF4-FFF2-40B4-BE49-F238E27FC236}">
                <a16:creationId xmlns:a16="http://schemas.microsoft.com/office/drawing/2014/main" id="{8F496602-2918-4FD6-9901-3A218C7568A9}"/>
              </a:ext>
            </a:extLst>
          </p:cNvPr>
          <p:cNvSpPr/>
          <p:nvPr/>
        </p:nvSpPr>
        <p:spPr>
          <a:xfrm>
            <a:off x="5930776" y="2530351"/>
            <a:ext cx="320922" cy="32092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1" name="Oval 30">
            <a:extLst>
              <a:ext uri="{FF2B5EF4-FFF2-40B4-BE49-F238E27FC236}">
                <a16:creationId xmlns:a16="http://schemas.microsoft.com/office/drawing/2014/main" id="{BC15099D-FFA3-4C98-AAA5-BF3AFA5236E0}"/>
              </a:ext>
            </a:extLst>
          </p:cNvPr>
          <p:cNvSpPr/>
          <p:nvPr/>
        </p:nvSpPr>
        <p:spPr>
          <a:xfrm>
            <a:off x="9531226" y="2530351"/>
            <a:ext cx="320922" cy="320922"/>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nvGrpSpPr>
          <p:cNvPr id="5" name="Group 4">
            <a:extLst>
              <a:ext uri="{FF2B5EF4-FFF2-40B4-BE49-F238E27FC236}">
                <a16:creationId xmlns:a16="http://schemas.microsoft.com/office/drawing/2014/main" id="{A85D4998-BDC0-403C-A7F4-55E2783A5759}"/>
              </a:ext>
            </a:extLst>
          </p:cNvPr>
          <p:cNvGrpSpPr/>
          <p:nvPr/>
        </p:nvGrpSpPr>
        <p:grpSpPr>
          <a:xfrm>
            <a:off x="1717798" y="3442828"/>
            <a:ext cx="1304925" cy="1304925"/>
            <a:chOff x="1717798" y="3442828"/>
            <a:chExt cx="1304925" cy="1304925"/>
          </a:xfrm>
        </p:grpSpPr>
        <p:sp>
          <p:nvSpPr>
            <p:cNvPr id="12" name="Teardrop 11">
              <a:extLst>
                <a:ext uri="{FF2B5EF4-FFF2-40B4-BE49-F238E27FC236}">
                  <a16:creationId xmlns:a16="http://schemas.microsoft.com/office/drawing/2014/main" id="{38038F65-17C3-4AB5-B5F5-612597478D12}"/>
                </a:ext>
              </a:extLst>
            </p:cNvPr>
            <p:cNvSpPr/>
            <p:nvPr/>
          </p:nvSpPr>
          <p:spPr>
            <a:xfrm rot="8100000">
              <a:off x="1717798" y="3442828"/>
              <a:ext cx="1304925" cy="1304925"/>
            </a:xfrm>
            <a:prstGeom prst="teardrop">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32" name="Grafik 68">
              <a:extLst>
                <a:ext uri="{FF2B5EF4-FFF2-40B4-BE49-F238E27FC236}">
                  <a16:creationId xmlns:a16="http://schemas.microsoft.com/office/drawing/2014/main" id="{4D5D33B7-336D-4E40-A990-CE7410E61D7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072630" y="3797660"/>
              <a:ext cx="595260" cy="595260"/>
            </a:xfrm>
            <a:prstGeom prst="rect">
              <a:avLst/>
            </a:prstGeom>
          </p:spPr>
        </p:pic>
      </p:grpSp>
      <p:sp>
        <p:nvSpPr>
          <p:cNvPr id="33" name="TextBox 32">
            <a:extLst>
              <a:ext uri="{FF2B5EF4-FFF2-40B4-BE49-F238E27FC236}">
                <a16:creationId xmlns:a16="http://schemas.microsoft.com/office/drawing/2014/main" id="{E8210C95-25A8-4960-A5B3-9CC31CC53FBF}"/>
              </a:ext>
            </a:extLst>
          </p:cNvPr>
          <p:cNvSpPr txBox="1"/>
          <p:nvPr/>
        </p:nvSpPr>
        <p:spPr>
          <a:xfrm>
            <a:off x="1597270" y="5172075"/>
            <a:ext cx="1545980" cy="584775"/>
          </a:xfrm>
          <a:prstGeom prst="rect">
            <a:avLst/>
          </a:prstGeom>
          <a:noFill/>
        </p:spPr>
        <p:txBody>
          <a:bodyPr wrap="square" rtlCol="0">
            <a:spAutoFit/>
          </a:bodyPr>
          <a:lstStyle/>
          <a:p>
            <a:pPr algn="ctr"/>
            <a:r>
              <a:rPr lang="tr-TR" b="1" dirty="0">
                <a:solidFill>
                  <a:schemeClr val="tx1">
                    <a:lumMod val="75000"/>
                    <a:lumOff val="25000"/>
                  </a:schemeClr>
                </a:solidFill>
              </a:rPr>
              <a:t>Web 1.0</a:t>
            </a:r>
          </a:p>
          <a:p>
            <a:pPr algn="ctr"/>
            <a:r>
              <a:rPr lang="tr-TR" sz="1400" dirty="0" err="1">
                <a:solidFill>
                  <a:schemeClr val="tx1">
                    <a:lumMod val="50000"/>
                    <a:lumOff val="50000"/>
                  </a:schemeClr>
                </a:solidFill>
              </a:rPr>
              <a:t>Static</a:t>
            </a:r>
            <a:r>
              <a:rPr lang="tr-TR" sz="1400" dirty="0">
                <a:solidFill>
                  <a:schemeClr val="tx1">
                    <a:lumMod val="50000"/>
                    <a:lumOff val="50000"/>
                  </a:schemeClr>
                </a:solidFill>
              </a:rPr>
              <a:t> Web</a:t>
            </a:r>
          </a:p>
        </p:txBody>
      </p:sp>
      <p:cxnSp>
        <p:nvCxnSpPr>
          <p:cNvPr id="34" name="Straight Connector 33">
            <a:extLst>
              <a:ext uri="{FF2B5EF4-FFF2-40B4-BE49-F238E27FC236}">
                <a16:creationId xmlns:a16="http://schemas.microsoft.com/office/drawing/2014/main" id="{627BA91B-8A63-414B-9594-24672CE8F425}"/>
              </a:ext>
            </a:extLst>
          </p:cNvPr>
          <p:cNvCxnSpPr>
            <a:cxnSpLocks/>
            <a:stCxn id="8" idx="4"/>
            <a:endCxn id="12" idx="3"/>
          </p:cNvCxnSpPr>
          <p:nvPr/>
        </p:nvCxnSpPr>
        <p:spPr>
          <a:xfrm>
            <a:off x="2370261" y="2868401"/>
            <a:ext cx="0" cy="574427"/>
          </a:xfrm>
          <a:prstGeom prst="line">
            <a:avLst/>
          </a:prstGeom>
          <a:ln w="158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34EA4259-D3BE-4741-A4B2-89527FA88ED0}"/>
              </a:ext>
            </a:extLst>
          </p:cNvPr>
          <p:cNvSpPr txBox="1"/>
          <p:nvPr/>
        </p:nvSpPr>
        <p:spPr>
          <a:xfrm>
            <a:off x="5323009" y="5143961"/>
            <a:ext cx="1545980" cy="800219"/>
          </a:xfrm>
          <a:prstGeom prst="rect">
            <a:avLst/>
          </a:prstGeom>
          <a:noFill/>
        </p:spPr>
        <p:txBody>
          <a:bodyPr wrap="square" rtlCol="0">
            <a:spAutoFit/>
          </a:bodyPr>
          <a:lstStyle/>
          <a:p>
            <a:pPr algn="ctr"/>
            <a:r>
              <a:rPr lang="tr-TR" b="1" dirty="0">
                <a:solidFill>
                  <a:schemeClr val="tx1">
                    <a:lumMod val="75000"/>
                    <a:lumOff val="25000"/>
                  </a:schemeClr>
                </a:solidFill>
              </a:rPr>
              <a:t>Web 2.0</a:t>
            </a:r>
          </a:p>
          <a:p>
            <a:pPr algn="ctr"/>
            <a:r>
              <a:rPr lang="tr-TR" sz="1400" dirty="0">
                <a:solidFill>
                  <a:schemeClr val="tx1">
                    <a:lumMod val="50000"/>
                    <a:lumOff val="50000"/>
                  </a:schemeClr>
                </a:solidFill>
              </a:rPr>
              <a:t>Sosyal Web</a:t>
            </a:r>
          </a:p>
          <a:p>
            <a:pPr algn="ctr"/>
            <a:r>
              <a:rPr lang="tr-TR" sz="1400" dirty="0">
                <a:solidFill>
                  <a:schemeClr val="tx1">
                    <a:lumMod val="50000"/>
                    <a:lumOff val="50000"/>
                  </a:schemeClr>
                </a:solidFill>
              </a:rPr>
              <a:t>Merkezi Web</a:t>
            </a:r>
          </a:p>
        </p:txBody>
      </p:sp>
      <p:cxnSp>
        <p:nvCxnSpPr>
          <p:cNvPr id="41" name="Straight Connector 40">
            <a:extLst>
              <a:ext uri="{FF2B5EF4-FFF2-40B4-BE49-F238E27FC236}">
                <a16:creationId xmlns:a16="http://schemas.microsoft.com/office/drawing/2014/main" id="{28898037-DB1D-4066-8582-B854CFD81FD9}"/>
              </a:ext>
            </a:extLst>
          </p:cNvPr>
          <p:cNvCxnSpPr>
            <a:cxnSpLocks/>
            <a:stCxn id="30" idx="4"/>
            <a:endCxn id="38" idx="3"/>
          </p:cNvCxnSpPr>
          <p:nvPr/>
        </p:nvCxnSpPr>
        <p:spPr>
          <a:xfrm>
            <a:off x="6091237" y="2851273"/>
            <a:ext cx="4763" cy="563441"/>
          </a:xfrm>
          <a:prstGeom prst="line">
            <a:avLst/>
          </a:prstGeom>
          <a:ln w="158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29863BAB-7F38-470D-B241-496AC1CE960B}"/>
              </a:ext>
            </a:extLst>
          </p:cNvPr>
          <p:cNvSpPr txBox="1"/>
          <p:nvPr/>
        </p:nvSpPr>
        <p:spPr>
          <a:xfrm>
            <a:off x="8561708" y="5143961"/>
            <a:ext cx="2220592" cy="800219"/>
          </a:xfrm>
          <a:prstGeom prst="rect">
            <a:avLst/>
          </a:prstGeom>
          <a:noFill/>
        </p:spPr>
        <p:txBody>
          <a:bodyPr wrap="square" rtlCol="0">
            <a:spAutoFit/>
          </a:bodyPr>
          <a:lstStyle/>
          <a:p>
            <a:pPr algn="ctr"/>
            <a:r>
              <a:rPr lang="tr-TR" b="1" dirty="0">
                <a:solidFill>
                  <a:schemeClr val="tx1">
                    <a:lumMod val="75000"/>
                    <a:lumOff val="25000"/>
                  </a:schemeClr>
                </a:solidFill>
              </a:rPr>
              <a:t>Web 3.0</a:t>
            </a:r>
          </a:p>
          <a:p>
            <a:pPr algn="ctr"/>
            <a:r>
              <a:rPr lang="tr-TR" sz="1400" dirty="0">
                <a:solidFill>
                  <a:schemeClr val="tx1">
                    <a:lumMod val="50000"/>
                    <a:lumOff val="50000"/>
                  </a:schemeClr>
                </a:solidFill>
              </a:rPr>
              <a:t>Anlamsal Web</a:t>
            </a:r>
          </a:p>
          <a:p>
            <a:pPr algn="ctr"/>
            <a:r>
              <a:rPr lang="tr-TR" sz="1400" dirty="0" err="1">
                <a:solidFill>
                  <a:schemeClr val="tx1">
                    <a:lumMod val="50000"/>
                    <a:lumOff val="50000"/>
                  </a:schemeClr>
                </a:solidFill>
              </a:rPr>
              <a:t>Merkeziyetsiz</a:t>
            </a:r>
            <a:r>
              <a:rPr lang="tr-TR" sz="1400" dirty="0">
                <a:solidFill>
                  <a:schemeClr val="tx1">
                    <a:lumMod val="50000"/>
                    <a:lumOff val="50000"/>
                  </a:schemeClr>
                </a:solidFill>
              </a:rPr>
              <a:t> Web</a:t>
            </a:r>
          </a:p>
        </p:txBody>
      </p:sp>
      <p:cxnSp>
        <p:nvCxnSpPr>
          <p:cNvPr id="45" name="Straight Connector 44">
            <a:extLst>
              <a:ext uri="{FF2B5EF4-FFF2-40B4-BE49-F238E27FC236}">
                <a16:creationId xmlns:a16="http://schemas.microsoft.com/office/drawing/2014/main" id="{AA949DA1-8B08-4907-BC95-73042E5845EE}"/>
              </a:ext>
            </a:extLst>
          </p:cNvPr>
          <p:cNvCxnSpPr>
            <a:cxnSpLocks/>
            <a:stCxn id="31" idx="4"/>
            <a:endCxn id="42" idx="3"/>
          </p:cNvCxnSpPr>
          <p:nvPr/>
        </p:nvCxnSpPr>
        <p:spPr>
          <a:xfrm flipH="1">
            <a:off x="9691055" y="2851273"/>
            <a:ext cx="632" cy="563441"/>
          </a:xfrm>
          <a:prstGeom prst="line">
            <a:avLst/>
          </a:prstGeom>
          <a:ln w="158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3FFCF005-0B77-45B7-B538-3F96DC6F4134}"/>
              </a:ext>
            </a:extLst>
          </p:cNvPr>
          <p:cNvGrpSpPr/>
          <p:nvPr/>
        </p:nvGrpSpPr>
        <p:grpSpPr>
          <a:xfrm>
            <a:off x="5443537" y="3414714"/>
            <a:ext cx="1304925" cy="1304925"/>
            <a:chOff x="5443537" y="3414714"/>
            <a:chExt cx="1304925" cy="1304925"/>
          </a:xfrm>
        </p:grpSpPr>
        <p:sp>
          <p:nvSpPr>
            <p:cNvPr id="38" name="Teardrop 37">
              <a:extLst>
                <a:ext uri="{FF2B5EF4-FFF2-40B4-BE49-F238E27FC236}">
                  <a16:creationId xmlns:a16="http://schemas.microsoft.com/office/drawing/2014/main" id="{F4D3721B-8165-4582-AC22-1E0E42188160}"/>
                </a:ext>
              </a:extLst>
            </p:cNvPr>
            <p:cNvSpPr/>
            <p:nvPr/>
          </p:nvSpPr>
          <p:spPr>
            <a:xfrm rot="8100000">
              <a:off x="5443537" y="3414714"/>
              <a:ext cx="1304925" cy="1304925"/>
            </a:xfrm>
            <a:prstGeom prst="teardrop">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46" name="Grafik 70">
              <a:extLst>
                <a:ext uri="{FF2B5EF4-FFF2-40B4-BE49-F238E27FC236}">
                  <a16:creationId xmlns:a16="http://schemas.microsoft.com/office/drawing/2014/main" id="{4730808D-2E4A-48EA-BA6A-764048F1030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702834" y="3759100"/>
              <a:ext cx="655647" cy="655647"/>
            </a:xfrm>
            <a:prstGeom prst="rect">
              <a:avLst/>
            </a:prstGeom>
          </p:spPr>
        </p:pic>
      </p:grpSp>
      <p:grpSp>
        <p:nvGrpSpPr>
          <p:cNvPr id="10" name="Group 9">
            <a:extLst>
              <a:ext uri="{FF2B5EF4-FFF2-40B4-BE49-F238E27FC236}">
                <a16:creationId xmlns:a16="http://schemas.microsoft.com/office/drawing/2014/main" id="{5226310E-D754-4768-8FC1-F9F692BCFD9D}"/>
              </a:ext>
            </a:extLst>
          </p:cNvPr>
          <p:cNvGrpSpPr/>
          <p:nvPr/>
        </p:nvGrpSpPr>
        <p:grpSpPr>
          <a:xfrm>
            <a:off x="9038592" y="3414714"/>
            <a:ext cx="1304925" cy="1304925"/>
            <a:chOff x="9038592" y="3414714"/>
            <a:chExt cx="1304925" cy="1304925"/>
          </a:xfrm>
        </p:grpSpPr>
        <p:sp>
          <p:nvSpPr>
            <p:cNvPr id="42" name="Teardrop 41">
              <a:extLst>
                <a:ext uri="{FF2B5EF4-FFF2-40B4-BE49-F238E27FC236}">
                  <a16:creationId xmlns:a16="http://schemas.microsoft.com/office/drawing/2014/main" id="{C8818A4B-101E-4EC9-B5B0-9E3837675A12}"/>
                </a:ext>
              </a:extLst>
            </p:cNvPr>
            <p:cNvSpPr/>
            <p:nvPr/>
          </p:nvSpPr>
          <p:spPr>
            <a:xfrm rot="8100000">
              <a:off x="9038592" y="3414714"/>
              <a:ext cx="1304925" cy="1304925"/>
            </a:xfrm>
            <a:prstGeom prst="teardrop">
              <a:avLst/>
            </a:prstGeom>
            <a:noFill/>
            <a:ln w="285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47" name="Grafik 77">
              <a:extLst>
                <a:ext uri="{FF2B5EF4-FFF2-40B4-BE49-F238E27FC236}">
                  <a16:creationId xmlns:a16="http://schemas.microsoft.com/office/drawing/2014/main" id="{01D45AAD-685C-4A13-B580-96191154454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310498" y="3706367"/>
              <a:ext cx="761112" cy="761112"/>
            </a:xfrm>
            <a:prstGeom prst="rect">
              <a:avLst/>
            </a:prstGeom>
          </p:spPr>
        </p:pic>
      </p:grpSp>
    </p:spTree>
    <p:extLst>
      <p:ext uri="{BB962C8B-B14F-4D97-AF65-F5344CB8AC3E}">
        <p14:creationId xmlns:p14="http://schemas.microsoft.com/office/powerpoint/2010/main" val="1835620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0CC8DCA-3F16-4ED9-8DB4-93BCAA04F589}"/>
              </a:ext>
            </a:extLst>
          </p:cNvPr>
          <p:cNvSpPr/>
          <p:nvPr/>
        </p:nvSpPr>
        <p:spPr>
          <a:xfrm>
            <a:off x="0" y="0"/>
            <a:ext cx="6315740" cy="6858000"/>
          </a:xfrm>
          <a:custGeom>
            <a:avLst/>
            <a:gdLst>
              <a:gd name="connsiteX0" fmla="*/ 0 w 5794744"/>
              <a:gd name="connsiteY0" fmla="*/ 0 h 6858000"/>
              <a:gd name="connsiteX1" fmla="*/ 5794744 w 5794744"/>
              <a:gd name="connsiteY1" fmla="*/ 0 h 6858000"/>
              <a:gd name="connsiteX2" fmla="*/ 5794744 w 5794744"/>
              <a:gd name="connsiteY2" fmla="*/ 6858000 h 6858000"/>
              <a:gd name="connsiteX3" fmla="*/ 0 w 5794744"/>
              <a:gd name="connsiteY3" fmla="*/ 6858000 h 6858000"/>
              <a:gd name="connsiteX4" fmla="*/ 0 w 5794744"/>
              <a:gd name="connsiteY4" fmla="*/ 0 h 6858000"/>
              <a:gd name="connsiteX0" fmla="*/ 0 w 5794744"/>
              <a:gd name="connsiteY0" fmla="*/ 0 h 6858000"/>
              <a:gd name="connsiteX1" fmla="*/ 5794744 w 5794744"/>
              <a:gd name="connsiteY1" fmla="*/ 0 h 6858000"/>
              <a:gd name="connsiteX2" fmla="*/ 5784112 w 5794744"/>
              <a:gd name="connsiteY2" fmla="*/ 1350335 h 6858000"/>
              <a:gd name="connsiteX3" fmla="*/ 5794744 w 5794744"/>
              <a:gd name="connsiteY3" fmla="*/ 6858000 h 6858000"/>
              <a:gd name="connsiteX4" fmla="*/ 0 w 5794744"/>
              <a:gd name="connsiteY4" fmla="*/ 6858000 h 6858000"/>
              <a:gd name="connsiteX5" fmla="*/ 0 w 5794744"/>
              <a:gd name="connsiteY5" fmla="*/ 0 h 6858000"/>
              <a:gd name="connsiteX0" fmla="*/ 0 w 5794744"/>
              <a:gd name="connsiteY0" fmla="*/ 0 h 6858000"/>
              <a:gd name="connsiteX1" fmla="*/ 5794744 w 5794744"/>
              <a:gd name="connsiteY1" fmla="*/ 0 h 6858000"/>
              <a:gd name="connsiteX2" fmla="*/ 5784112 w 5794744"/>
              <a:gd name="connsiteY2" fmla="*/ 1350335 h 6858000"/>
              <a:gd name="connsiteX3" fmla="*/ 5784112 w 5794744"/>
              <a:gd name="connsiteY3" fmla="*/ 1850065 h 6858000"/>
              <a:gd name="connsiteX4" fmla="*/ 5794744 w 5794744"/>
              <a:gd name="connsiteY4" fmla="*/ 6858000 h 6858000"/>
              <a:gd name="connsiteX5" fmla="*/ 0 w 5794744"/>
              <a:gd name="connsiteY5" fmla="*/ 6858000 h 6858000"/>
              <a:gd name="connsiteX6" fmla="*/ 0 w 5794744"/>
              <a:gd name="connsiteY6" fmla="*/ 0 h 6858000"/>
              <a:gd name="connsiteX0" fmla="*/ 0 w 5794744"/>
              <a:gd name="connsiteY0" fmla="*/ 0 h 6858000"/>
              <a:gd name="connsiteX1" fmla="*/ 5794744 w 5794744"/>
              <a:gd name="connsiteY1" fmla="*/ 0 h 6858000"/>
              <a:gd name="connsiteX2" fmla="*/ 5784112 w 5794744"/>
              <a:gd name="connsiteY2" fmla="*/ 1350335 h 6858000"/>
              <a:gd name="connsiteX3" fmla="*/ 5784112 w 5794744"/>
              <a:gd name="connsiteY3" fmla="*/ 1850065 h 6858000"/>
              <a:gd name="connsiteX4" fmla="*/ 5773479 w 5794744"/>
              <a:gd name="connsiteY4" fmla="*/ 2286000 h 6858000"/>
              <a:gd name="connsiteX5" fmla="*/ 5794744 w 5794744"/>
              <a:gd name="connsiteY5" fmla="*/ 6858000 h 6858000"/>
              <a:gd name="connsiteX6" fmla="*/ 0 w 5794744"/>
              <a:gd name="connsiteY6" fmla="*/ 6858000 h 6858000"/>
              <a:gd name="connsiteX7" fmla="*/ 0 w 5794744"/>
              <a:gd name="connsiteY7" fmla="*/ 0 h 6858000"/>
              <a:gd name="connsiteX0" fmla="*/ 0 w 6315740"/>
              <a:gd name="connsiteY0" fmla="*/ 0 h 6858000"/>
              <a:gd name="connsiteX1" fmla="*/ 5794744 w 6315740"/>
              <a:gd name="connsiteY1" fmla="*/ 0 h 6858000"/>
              <a:gd name="connsiteX2" fmla="*/ 5784112 w 6315740"/>
              <a:gd name="connsiteY2" fmla="*/ 1350335 h 6858000"/>
              <a:gd name="connsiteX3" fmla="*/ 6315740 w 6315740"/>
              <a:gd name="connsiteY3" fmla="*/ 1850065 h 6858000"/>
              <a:gd name="connsiteX4" fmla="*/ 5773479 w 6315740"/>
              <a:gd name="connsiteY4" fmla="*/ 2286000 h 6858000"/>
              <a:gd name="connsiteX5" fmla="*/ 5794744 w 6315740"/>
              <a:gd name="connsiteY5" fmla="*/ 6858000 h 6858000"/>
              <a:gd name="connsiteX6" fmla="*/ 0 w 6315740"/>
              <a:gd name="connsiteY6" fmla="*/ 6858000 h 6858000"/>
              <a:gd name="connsiteX7" fmla="*/ 0 w 6315740"/>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15740" h="6858000">
                <a:moveTo>
                  <a:pt x="0" y="0"/>
                </a:moveTo>
                <a:lnTo>
                  <a:pt x="5794744" y="0"/>
                </a:lnTo>
                <a:lnTo>
                  <a:pt x="5784112" y="1350335"/>
                </a:lnTo>
                <a:lnTo>
                  <a:pt x="6315740" y="1850065"/>
                </a:lnTo>
                <a:lnTo>
                  <a:pt x="5773479" y="2286000"/>
                </a:lnTo>
                <a:cubicBezTo>
                  <a:pt x="5780567" y="3810000"/>
                  <a:pt x="5787656" y="5334000"/>
                  <a:pt x="5794744" y="6858000"/>
                </a:cubicBezTo>
                <a:lnTo>
                  <a:pt x="0" y="6858000"/>
                </a:lnTo>
                <a:lnTo>
                  <a:pt x="0" y="0"/>
                </a:ln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grpSp>
        <p:nvGrpSpPr>
          <p:cNvPr id="7" name="Group 6">
            <a:extLst>
              <a:ext uri="{FF2B5EF4-FFF2-40B4-BE49-F238E27FC236}">
                <a16:creationId xmlns:a16="http://schemas.microsoft.com/office/drawing/2014/main" id="{E54A1312-D878-4E46-B2A8-EAB8B0894135}"/>
              </a:ext>
            </a:extLst>
          </p:cNvPr>
          <p:cNvGrpSpPr/>
          <p:nvPr/>
        </p:nvGrpSpPr>
        <p:grpSpPr>
          <a:xfrm>
            <a:off x="574159" y="1273100"/>
            <a:ext cx="4529469" cy="1692771"/>
            <a:chOff x="574159" y="1273100"/>
            <a:chExt cx="4529469" cy="1692771"/>
          </a:xfrm>
        </p:grpSpPr>
        <p:sp>
          <p:nvSpPr>
            <p:cNvPr id="3" name="TextBox 2">
              <a:extLst>
                <a:ext uri="{FF2B5EF4-FFF2-40B4-BE49-F238E27FC236}">
                  <a16:creationId xmlns:a16="http://schemas.microsoft.com/office/drawing/2014/main" id="{40A9F52A-6CE9-428C-8475-52E15B0330D8}"/>
                </a:ext>
              </a:extLst>
            </p:cNvPr>
            <p:cNvSpPr txBox="1"/>
            <p:nvPr/>
          </p:nvSpPr>
          <p:spPr>
            <a:xfrm>
              <a:off x="574159" y="1273100"/>
              <a:ext cx="4093535" cy="369332"/>
            </a:xfrm>
            <a:prstGeom prst="rect">
              <a:avLst/>
            </a:prstGeom>
            <a:noFill/>
          </p:spPr>
          <p:txBody>
            <a:bodyPr wrap="square" rtlCol="0">
              <a:spAutoFit/>
            </a:bodyPr>
            <a:lstStyle/>
            <a:p>
              <a:r>
                <a:rPr lang="tr-TR" sz="1800" dirty="0">
                  <a:solidFill>
                    <a:schemeClr val="tx1">
                      <a:lumMod val="75000"/>
                      <a:lumOff val="25000"/>
                    </a:schemeClr>
                  </a:solidFill>
                  <a:effectLst>
                    <a:outerShdw blurRad="50800" dist="38100" dir="2700000" algn="tl" rotWithShape="0">
                      <a:prstClr val="black">
                        <a:alpha val="40000"/>
                      </a:prstClr>
                    </a:outerShdw>
                  </a:effectLst>
                  <a:latin typeface="Montserrat Black" panose="00000A00000000000000" pitchFamily="2" charset="-94"/>
                </a:rPr>
                <a:t>IT FUNDAMENTALS</a:t>
              </a:r>
            </a:p>
          </p:txBody>
        </p:sp>
        <p:sp>
          <p:nvSpPr>
            <p:cNvPr id="4" name="TextBox 3">
              <a:extLst>
                <a:ext uri="{FF2B5EF4-FFF2-40B4-BE49-F238E27FC236}">
                  <a16:creationId xmlns:a16="http://schemas.microsoft.com/office/drawing/2014/main" id="{65546615-21DE-4BFE-982A-4014675ADE5D}"/>
                </a:ext>
              </a:extLst>
            </p:cNvPr>
            <p:cNvSpPr txBox="1"/>
            <p:nvPr/>
          </p:nvSpPr>
          <p:spPr>
            <a:xfrm>
              <a:off x="574159" y="1642432"/>
              <a:ext cx="4529469" cy="1323439"/>
            </a:xfrm>
            <a:prstGeom prst="rect">
              <a:avLst/>
            </a:prstGeom>
            <a:noFill/>
          </p:spPr>
          <p:txBody>
            <a:bodyPr wrap="square" rtlCol="0">
              <a:spAutoFit/>
            </a:bodyPr>
            <a:lstStyle/>
            <a:p>
              <a:r>
                <a:rPr lang="tr-TR" sz="4000" dirty="0">
                  <a:solidFill>
                    <a:schemeClr val="tx1">
                      <a:lumMod val="75000"/>
                      <a:lumOff val="25000"/>
                    </a:schemeClr>
                  </a:solidFill>
                  <a:effectLst>
                    <a:outerShdw blurRad="50800" dist="38100" dir="2700000" algn="tl" rotWithShape="0">
                      <a:prstClr val="black">
                        <a:alpha val="40000"/>
                      </a:prstClr>
                    </a:outerShdw>
                  </a:effectLst>
                  <a:latin typeface="Montserrat Black" panose="00000A00000000000000" pitchFamily="2" charset="-94"/>
                </a:rPr>
                <a:t>NETWORK BASICS</a:t>
              </a:r>
            </a:p>
          </p:txBody>
        </p:sp>
      </p:grpSp>
      <p:pic>
        <p:nvPicPr>
          <p:cNvPr id="5" name="Graphic 4" descr="Apple">
            <a:extLst>
              <a:ext uri="{FF2B5EF4-FFF2-40B4-BE49-F238E27FC236}">
                <a16:creationId xmlns:a16="http://schemas.microsoft.com/office/drawing/2014/main" id="{FA9302F6-71B1-4BF0-9949-5680706E9CC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3603" y="2915532"/>
            <a:ext cx="4551778" cy="4551778"/>
          </a:xfrm>
          <a:prstGeom prst="rect">
            <a:avLst/>
          </a:prstGeom>
          <a:effectLst/>
        </p:spPr>
      </p:pic>
      <p:sp>
        <p:nvSpPr>
          <p:cNvPr id="6" name="TextBox 5">
            <a:extLst>
              <a:ext uri="{FF2B5EF4-FFF2-40B4-BE49-F238E27FC236}">
                <a16:creationId xmlns:a16="http://schemas.microsoft.com/office/drawing/2014/main" id="{3422C845-1964-427F-8EDB-132A1770F254}"/>
              </a:ext>
            </a:extLst>
          </p:cNvPr>
          <p:cNvSpPr txBox="1"/>
          <p:nvPr/>
        </p:nvSpPr>
        <p:spPr>
          <a:xfrm>
            <a:off x="7070651" y="947345"/>
            <a:ext cx="4348716" cy="4656916"/>
          </a:xfrm>
          <a:prstGeom prst="rect">
            <a:avLst/>
          </a:prstGeom>
          <a:noFill/>
        </p:spPr>
        <p:txBody>
          <a:bodyPr wrap="square" rtlCol="0">
            <a:spAutoFit/>
          </a:bodyPr>
          <a:lstStyle/>
          <a:p>
            <a:pPr marL="342900" indent="-342900">
              <a:lnSpc>
                <a:spcPct val="150000"/>
              </a:lnSpc>
              <a:buBlip>
                <a:blip r:embed="rId4">
                  <a:extLst>
                    <a:ext uri="{96DAC541-7B7A-43D3-8B79-37D633B846F1}">
                      <asvg:svgBlip xmlns:asvg="http://schemas.microsoft.com/office/drawing/2016/SVG/main" r:embed="rId5"/>
                    </a:ext>
                  </a:extLst>
                </a:blip>
              </a:buBlip>
            </a:pPr>
            <a:r>
              <a:rPr lang="tr-TR" sz="2000" dirty="0"/>
              <a:t>Network</a:t>
            </a:r>
          </a:p>
          <a:p>
            <a:pPr marL="342900" indent="-342900">
              <a:lnSpc>
                <a:spcPct val="150000"/>
              </a:lnSpc>
              <a:buBlip>
                <a:blip r:embed="rId4">
                  <a:extLst>
                    <a:ext uri="{96DAC541-7B7A-43D3-8B79-37D633B846F1}">
                      <asvg:svgBlip xmlns:asvg="http://schemas.microsoft.com/office/drawing/2016/SVG/main" r:embed="rId5"/>
                    </a:ext>
                  </a:extLst>
                </a:blip>
              </a:buBlip>
            </a:pPr>
            <a:r>
              <a:rPr lang="tr-TR" sz="2000" dirty="0"/>
              <a:t>LAN, WAN</a:t>
            </a:r>
          </a:p>
          <a:p>
            <a:pPr marL="342900" indent="-342900">
              <a:lnSpc>
                <a:spcPct val="150000"/>
              </a:lnSpc>
              <a:buBlip>
                <a:blip r:embed="rId4">
                  <a:extLst>
                    <a:ext uri="{96DAC541-7B7A-43D3-8B79-37D633B846F1}">
                      <asvg:svgBlip xmlns:asvg="http://schemas.microsoft.com/office/drawing/2016/SVG/main" r:embed="rId5"/>
                    </a:ext>
                  </a:extLst>
                </a:blip>
              </a:buBlip>
            </a:pPr>
            <a:r>
              <a:rPr lang="tr-TR" sz="2000" dirty="0"/>
              <a:t>Internet</a:t>
            </a:r>
          </a:p>
          <a:p>
            <a:pPr marL="342900" indent="-342900">
              <a:lnSpc>
                <a:spcPct val="150000"/>
              </a:lnSpc>
              <a:buBlip>
                <a:blip r:embed="rId4">
                  <a:extLst>
                    <a:ext uri="{96DAC541-7B7A-43D3-8B79-37D633B846F1}">
                      <asvg:svgBlip xmlns:asvg="http://schemas.microsoft.com/office/drawing/2016/SVG/main" r:embed="rId5"/>
                    </a:ext>
                  </a:extLst>
                </a:blip>
              </a:buBlip>
            </a:pPr>
            <a:r>
              <a:rPr lang="tr-TR" sz="2000" dirty="0"/>
              <a:t>TCP/IP</a:t>
            </a:r>
          </a:p>
          <a:p>
            <a:pPr marL="342900" indent="-342900">
              <a:lnSpc>
                <a:spcPct val="150000"/>
              </a:lnSpc>
              <a:buBlip>
                <a:blip r:embed="rId4">
                  <a:extLst>
                    <a:ext uri="{96DAC541-7B7A-43D3-8B79-37D633B846F1}">
                      <asvg:svgBlip xmlns:asvg="http://schemas.microsoft.com/office/drawing/2016/SVG/main" r:embed="rId5"/>
                    </a:ext>
                  </a:extLst>
                </a:blip>
              </a:buBlip>
            </a:pPr>
            <a:r>
              <a:rPr lang="tr-TR" sz="2000" dirty="0"/>
              <a:t>Server – </a:t>
            </a:r>
            <a:r>
              <a:rPr lang="tr-TR" sz="2000" dirty="0" err="1"/>
              <a:t>client</a:t>
            </a:r>
            <a:endParaRPr lang="tr-TR" sz="2000" dirty="0"/>
          </a:p>
          <a:p>
            <a:pPr marL="342900" indent="-342900">
              <a:lnSpc>
                <a:spcPct val="150000"/>
              </a:lnSpc>
              <a:buBlip>
                <a:blip r:embed="rId4">
                  <a:extLst>
                    <a:ext uri="{96DAC541-7B7A-43D3-8B79-37D633B846F1}">
                      <asvg:svgBlip xmlns:asvg="http://schemas.microsoft.com/office/drawing/2016/SVG/main" r:embed="rId5"/>
                    </a:ext>
                  </a:extLst>
                </a:blip>
              </a:buBlip>
            </a:pPr>
            <a:r>
              <a:rPr lang="tr-TR" sz="2000" dirty="0"/>
              <a:t>Web Server</a:t>
            </a:r>
          </a:p>
          <a:p>
            <a:pPr marL="342900" indent="-342900">
              <a:lnSpc>
                <a:spcPct val="150000"/>
              </a:lnSpc>
              <a:buBlip>
                <a:blip r:embed="rId4">
                  <a:extLst>
                    <a:ext uri="{96DAC541-7B7A-43D3-8B79-37D633B846F1}">
                      <asvg:svgBlip xmlns:asvg="http://schemas.microsoft.com/office/drawing/2016/SVG/main" r:embed="rId5"/>
                    </a:ext>
                  </a:extLst>
                </a:blip>
              </a:buBlip>
            </a:pPr>
            <a:r>
              <a:rPr lang="tr-TR" sz="2000" dirty="0"/>
              <a:t>HTTP</a:t>
            </a:r>
          </a:p>
          <a:p>
            <a:pPr marL="342900" indent="-342900">
              <a:lnSpc>
                <a:spcPct val="150000"/>
              </a:lnSpc>
              <a:buBlip>
                <a:blip r:embed="rId4">
                  <a:extLst>
                    <a:ext uri="{96DAC541-7B7A-43D3-8B79-37D633B846F1}">
                      <asvg:svgBlip xmlns:asvg="http://schemas.microsoft.com/office/drawing/2016/SVG/main" r:embed="rId5"/>
                    </a:ext>
                  </a:extLst>
                </a:blip>
              </a:buBlip>
            </a:pPr>
            <a:r>
              <a:rPr lang="tr-TR" sz="2000" dirty="0"/>
              <a:t>Domain Name </a:t>
            </a:r>
          </a:p>
          <a:p>
            <a:pPr marL="342900" indent="-342900">
              <a:lnSpc>
                <a:spcPct val="150000"/>
              </a:lnSpc>
              <a:buBlip>
                <a:blip r:embed="rId4">
                  <a:extLst>
                    <a:ext uri="{96DAC541-7B7A-43D3-8B79-37D633B846F1}">
                      <asvg:svgBlip xmlns:asvg="http://schemas.microsoft.com/office/drawing/2016/SVG/main" r:embed="rId5"/>
                    </a:ext>
                  </a:extLst>
                </a:blip>
              </a:buBlip>
            </a:pPr>
            <a:r>
              <a:rPr lang="tr-TR" sz="2000" dirty="0"/>
              <a:t>DNS</a:t>
            </a:r>
          </a:p>
          <a:p>
            <a:pPr marL="342900" indent="-342900">
              <a:lnSpc>
                <a:spcPct val="150000"/>
              </a:lnSpc>
              <a:buBlip>
                <a:blip r:embed="rId4">
                  <a:extLst>
                    <a:ext uri="{96DAC541-7B7A-43D3-8B79-37D633B846F1}">
                      <asvg:svgBlip xmlns:asvg="http://schemas.microsoft.com/office/drawing/2016/SVG/main" r:embed="rId5"/>
                    </a:ext>
                  </a:extLst>
                </a:blip>
              </a:buBlip>
            </a:pPr>
            <a:r>
              <a:rPr lang="tr-TR" sz="2000" dirty="0"/>
              <a:t>Web Devrimleri</a:t>
            </a:r>
          </a:p>
        </p:txBody>
      </p:sp>
    </p:spTree>
    <p:extLst>
      <p:ext uri="{BB962C8B-B14F-4D97-AF65-F5344CB8AC3E}">
        <p14:creationId xmlns:p14="http://schemas.microsoft.com/office/powerpoint/2010/main" val="3824497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3">
      <a:majorFont>
        <a:latin typeface="Montserrat Black"/>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92D05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1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9F07D3E5-AF02-423A-BC34-7F8A4EBD82D2}">
  <we:reference id="wa104379997" version="2.0.0.0" store="tr-TR" storeType="OMEX"/>
  <we:alternateReferences>
    <we:reference id="WA104379997" version="2.0.0.0"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1706</TotalTime>
  <Words>596</Words>
  <Application>Microsoft Office PowerPoint</Application>
  <PresentationFormat>Widescreen</PresentationFormat>
  <Paragraphs>111</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Montserrat</vt:lpstr>
      <vt:lpstr>Montserrat Black</vt:lpstr>
      <vt:lpstr>Montserrat SemiBold</vt:lpstr>
      <vt:lpstr>Rage Italic</vt:lpstr>
      <vt:lpstr>Office Theme</vt:lpstr>
      <vt:lpstr>Sunum  Hazırlama Teknikleri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Sunum  Hazırlama Teknikleri</dc:title>
  <dc:creator>Ziya Sarı</dc:creator>
  <cp:lastModifiedBy>Ziya Sarı</cp:lastModifiedBy>
  <cp:revision>5</cp:revision>
  <dcterms:created xsi:type="dcterms:W3CDTF">2022-01-26T18:19:43Z</dcterms:created>
  <dcterms:modified xsi:type="dcterms:W3CDTF">2022-01-29T12:19:39Z</dcterms:modified>
</cp:coreProperties>
</file>