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C20A-DC78-4B25-BD1F-C8BD1B2AF28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3A26-B5A3-40BD-9E6D-8B5292DC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3sT-T5bKX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8609"/>
            <a:ext cx="9144000" cy="4135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setup Game Object </a:t>
            </a:r>
            <a:r>
              <a:rPr lang="en-US" dirty="0" smtClean="0"/>
              <a:t>and vertical movement alone with camera movement in </a:t>
            </a:r>
            <a:r>
              <a:rPr lang="en-US" dirty="0" smtClean="0"/>
              <a:t>Unity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13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By- </a:t>
            </a:r>
            <a:r>
              <a:rPr lang="en-US" dirty="0" err="1" smtClean="0"/>
              <a:t>Kundan</a:t>
            </a:r>
            <a:r>
              <a:rPr lang="en-US" dirty="0" smtClean="0"/>
              <a:t> </a:t>
            </a:r>
            <a:r>
              <a:rPr lang="en-US" dirty="0" smtClean="0"/>
              <a:t>Kumar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Reg. Id- </a:t>
            </a:r>
            <a:r>
              <a:rPr lang="en-US" dirty="0" smtClean="0"/>
              <a:t>20MCA10037</a:t>
            </a:r>
          </a:p>
          <a:p>
            <a:endParaRPr lang="en-US" dirty="0"/>
          </a:p>
          <a:p>
            <a:r>
              <a:rPr lang="en-US" dirty="0"/>
              <a:t>Tutorial link -&gt;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youtu.be/U3sT-T5bKX4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32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Asset, right click and create game object name it player</a:t>
            </a:r>
            <a:endParaRPr lang="en-US" dirty="0"/>
          </a:p>
          <a:p>
            <a:r>
              <a:rPr lang="en-US" dirty="0" smtClean="0"/>
              <a:t>Go to Inspector, set player’s following properties to</a:t>
            </a:r>
          </a:p>
          <a:p>
            <a:pPr lvl="1"/>
            <a:r>
              <a:rPr lang="en-US" dirty="0" smtClean="0"/>
              <a:t>Scale X, Y and Z axis to 0.5, 0.5 and 1 respectively.</a:t>
            </a:r>
          </a:p>
          <a:p>
            <a:r>
              <a:rPr lang="en-US" dirty="0" smtClean="0"/>
              <a:t>Now change the gravity scale to 0.</a:t>
            </a:r>
          </a:p>
          <a:p>
            <a:r>
              <a:rPr lang="en-US" dirty="0" smtClean="0"/>
              <a:t>Freeze Z Rotation under constraints</a:t>
            </a:r>
          </a:p>
          <a:p>
            <a:r>
              <a:rPr lang="en-US" dirty="0" smtClean="0"/>
              <a:t>Create the C# script and add the following code</a:t>
            </a:r>
          </a:p>
        </p:txBody>
      </p:sp>
    </p:spTree>
    <p:extLst>
      <p:ext uri="{BB962C8B-B14F-4D97-AF65-F5344CB8AC3E}">
        <p14:creationId xmlns:p14="http://schemas.microsoft.com/office/powerpoint/2010/main" val="4506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6749"/>
            <a:ext cx="10247878" cy="5761618"/>
          </a:xfrm>
        </p:spPr>
      </p:pic>
    </p:spTree>
    <p:extLst>
      <p:ext uri="{BB962C8B-B14F-4D97-AF65-F5344CB8AC3E}">
        <p14:creationId xmlns:p14="http://schemas.microsoft.com/office/powerpoint/2010/main" val="165505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5" y="584653"/>
            <a:ext cx="10646908" cy="5985963"/>
          </a:xfrm>
        </p:spPr>
      </p:pic>
    </p:spTree>
    <p:extLst>
      <p:ext uri="{BB962C8B-B14F-4D97-AF65-F5344CB8AC3E}">
        <p14:creationId xmlns:p14="http://schemas.microsoft.com/office/powerpoint/2010/main" val="331608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Vertical movement to Game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8768"/>
            <a:ext cx="10515600" cy="2667998"/>
          </a:xfrm>
        </p:spPr>
        <p:txBody>
          <a:bodyPr/>
          <a:lstStyle/>
          <a:p>
            <a:r>
              <a:rPr lang="en-US" dirty="0" smtClean="0"/>
              <a:t>Now add the script to Player Game Object.</a:t>
            </a:r>
          </a:p>
          <a:p>
            <a:r>
              <a:rPr lang="en-US" dirty="0" smtClean="0"/>
              <a:t>Set the Player Speed under script section of inspector window.</a:t>
            </a:r>
          </a:p>
          <a:p>
            <a:r>
              <a:rPr lang="en-US" dirty="0" smtClean="0"/>
              <a:t>Now run the game.</a:t>
            </a:r>
          </a:p>
          <a:p>
            <a:r>
              <a:rPr lang="en-US" dirty="0" smtClean="0"/>
              <a:t>Use down and up arrow key for game object movement.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619157" cy="5970361"/>
          </a:xfrm>
        </p:spPr>
      </p:pic>
    </p:spTree>
    <p:extLst>
      <p:ext uri="{BB962C8B-B14F-4D97-AF65-F5344CB8AC3E}">
        <p14:creationId xmlns:p14="http://schemas.microsoft.com/office/powerpoint/2010/main" val="338212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camera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43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new C# script file</a:t>
            </a:r>
          </a:p>
          <a:p>
            <a:r>
              <a:rPr lang="en-US" dirty="0" smtClean="0"/>
              <a:t>Write down the code. </a:t>
            </a:r>
          </a:p>
          <a:p>
            <a:r>
              <a:rPr lang="en-US" dirty="0" smtClean="0"/>
              <a:t>Now, Create new game object</a:t>
            </a:r>
          </a:p>
          <a:p>
            <a:pPr marL="0" indent="0">
              <a:buNone/>
            </a:pPr>
            <a:r>
              <a:rPr lang="en-US" dirty="0" smtClean="0"/>
              <a:t>   say Main Camera </a:t>
            </a:r>
          </a:p>
          <a:p>
            <a:r>
              <a:rPr lang="en-US" dirty="0" smtClean="0"/>
              <a:t>Right click -&gt; select empty object </a:t>
            </a:r>
          </a:p>
          <a:p>
            <a:pPr marL="457200" lvl="1" indent="0">
              <a:buNone/>
            </a:pPr>
            <a:r>
              <a:rPr lang="en-US" dirty="0" smtClean="0"/>
              <a:t>    -&gt; name it as Game Object</a:t>
            </a:r>
          </a:p>
          <a:p>
            <a:r>
              <a:rPr lang="en-US" dirty="0" smtClean="0"/>
              <a:t>Drag Main Camera and Player object under Game Manager</a:t>
            </a:r>
          </a:p>
          <a:p>
            <a:r>
              <a:rPr lang="en-US" dirty="0" smtClean="0"/>
              <a:t>Set the speed of camera to 15.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0" t="21915" r="22857" b="39509"/>
          <a:stretch/>
        </p:blipFill>
        <p:spPr>
          <a:xfrm>
            <a:off x="6096000" y="1455557"/>
            <a:ext cx="5669281" cy="218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6978" r="7917" b="11667"/>
          <a:stretch/>
        </p:blipFill>
        <p:spPr>
          <a:xfrm>
            <a:off x="532310" y="270259"/>
            <a:ext cx="11032358" cy="6052163"/>
          </a:xfrm>
        </p:spPr>
      </p:pic>
    </p:spTree>
    <p:extLst>
      <p:ext uri="{BB962C8B-B14F-4D97-AF65-F5344CB8AC3E}">
        <p14:creationId xmlns:p14="http://schemas.microsoft.com/office/powerpoint/2010/main" val="15400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502" y="2507434"/>
            <a:ext cx="5421086" cy="1325563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FF0000"/>
                </a:solidFill>
              </a:rPr>
              <a:t>Thank You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6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setup Game Object and vertical movement alone with camera movement in Unity </vt:lpstr>
      <vt:lpstr>Creating an object</vt:lpstr>
      <vt:lpstr>PowerPoint Presentation</vt:lpstr>
      <vt:lpstr>PowerPoint Presentation</vt:lpstr>
      <vt:lpstr>Adding Vertical movement to Game Object</vt:lpstr>
      <vt:lpstr>PowerPoint Presentation</vt:lpstr>
      <vt:lpstr>Setting up camera movement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setup Game Object in Unity </dc:title>
  <dc:creator>hellolxmi@gmail.com</dc:creator>
  <cp:lastModifiedBy>hellolxmi@gmail.com</cp:lastModifiedBy>
  <cp:revision>9</cp:revision>
  <dcterms:created xsi:type="dcterms:W3CDTF">2021-05-26T13:15:21Z</dcterms:created>
  <dcterms:modified xsi:type="dcterms:W3CDTF">2021-05-26T14:59:00Z</dcterms:modified>
</cp:coreProperties>
</file>