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60" r:id="rId6"/>
    <p:sldId id="259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 shenoi" userId="ffc7f82ef767e4b7" providerId="LiveId" clId="{516C02BD-7E6C-471A-8D97-6E38480F2901}"/>
    <pc:docChg chg="undo custSel addSld modSld">
      <pc:chgData name="naya shenoi" userId="ffc7f82ef767e4b7" providerId="LiveId" clId="{516C02BD-7E6C-471A-8D97-6E38480F2901}" dt="2022-04-22T07:27:46.663" v="3407" actId="1036"/>
      <pc:docMkLst>
        <pc:docMk/>
      </pc:docMkLst>
      <pc:sldChg chg="addSp delSp modSp mod">
        <pc:chgData name="naya shenoi" userId="ffc7f82ef767e4b7" providerId="LiveId" clId="{516C02BD-7E6C-471A-8D97-6E38480F2901}" dt="2022-04-22T07:18:18.361" v="2842" actId="1035"/>
        <pc:sldMkLst>
          <pc:docMk/>
          <pc:sldMk cId="2125147940" sldId="259"/>
        </pc:sldMkLst>
        <pc:spChg chg="add mod">
          <ac:chgData name="naya shenoi" userId="ffc7f82ef767e4b7" providerId="LiveId" clId="{516C02BD-7E6C-471A-8D97-6E38480F2901}" dt="2022-04-22T07:09:27.774" v="1597" actId="1038"/>
          <ac:spMkLst>
            <pc:docMk/>
            <pc:sldMk cId="2125147940" sldId="259"/>
            <ac:spMk id="2" creationId="{052013B7-B161-4D5E-B85B-75E08F27E8E7}"/>
          </ac:spMkLst>
        </pc:spChg>
        <pc:spChg chg="add mod">
          <ac:chgData name="naya shenoi" userId="ffc7f82ef767e4b7" providerId="LiveId" clId="{516C02BD-7E6C-471A-8D97-6E38480F2901}" dt="2022-04-22T07:09:00.892" v="1592" actId="1076"/>
          <ac:spMkLst>
            <pc:docMk/>
            <pc:sldMk cId="2125147940" sldId="259"/>
            <ac:spMk id="7" creationId="{2A70FB5A-940B-4DC0-A4C7-03CEB3F932DE}"/>
          </ac:spMkLst>
        </pc:spChg>
        <pc:spChg chg="add mod">
          <ac:chgData name="naya shenoi" userId="ffc7f82ef767e4b7" providerId="LiveId" clId="{516C02BD-7E6C-471A-8D97-6E38480F2901}" dt="2022-04-22T07:09:46.189" v="1731" actId="14100"/>
          <ac:spMkLst>
            <pc:docMk/>
            <pc:sldMk cId="2125147940" sldId="259"/>
            <ac:spMk id="9" creationId="{83107FA5-C9E1-4F68-9698-1788246197D9}"/>
          </ac:spMkLst>
        </pc:spChg>
        <pc:spChg chg="add mod">
          <ac:chgData name="naya shenoi" userId="ffc7f82ef767e4b7" providerId="LiveId" clId="{516C02BD-7E6C-471A-8D97-6E38480F2901}" dt="2022-04-22T07:10:08.469" v="1799" actId="1037"/>
          <ac:spMkLst>
            <pc:docMk/>
            <pc:sldMk cId="2125147940" sldId="259"/>
            <ac:spMk id="10" creationId="{7EF18518-738D-48C9-A2A8-16F6794B201A}"/>
          </ac:spMkLst>
        </pc:spChg>
        <pc:spChg chg="add mod">
          <ac:chgData name="naya shenoi" userId="ffc7f82ef767e4b7" providerId="LiveId" clId="{516C02BD-7E6C-471A-8D97-6E38480F2901}" dt="2022-04-22T07:10:22.017" v="1868" actId="1038"/>
          <ac:spMkLst>
            <pc:docMk/>
            <pc:sldMk cId="2125147940" sldId="259"/>
            <ac:spMk id="11" creationId="{CD35BC28-61F9-48CA-A706-DD6E6176424A}"/>
          </ac:spMkLst>
        </pc:spChg>
        <pc:spChg chg="add del mod">
          <ac:chgData name="naya shenoi" userId="ffc7f82ef767e4b7" providerId="LiveId" clId="{516C02BD-7E6C-471A-8D97-6E38480F2901}" dt="2022-04-22T07:10:36.546" v="1943" actId="478"/>
          <ac:spMkLst>
            <pc:docMk/>
            <pc:sldMk cId="2125147940" sldId="259"/>
            <ac:spMk id="12" creationId="{6E7E9567-3F6C-4C17-88F2-BFE0E2D5BD35}"/>
          </ac:spMkLst>
        </pc:spChg>
        <pc:spChg chg="add mod">
          <ac:chgData name="naya shenoi" userId="ffc7f82ef767e4b7" providerId="LiveId" clId="{516C02BD-7E6C-471A-8D97-6E38480F2901}" dt="2022-04-22T07:11:31.629" v="2079" actId="1038"/>
          <ac:spMkLst>
            <pc:docMk/>
            <pc:sldMk cId="2125147940" sldId="259"/>
            <ac:spMk id="13" creationId="{FD27771C-C201-497A-A470-B4FCDA0CB929}"/>
          </ac:spMkLst>
        </pc:spChg>
        <pc:spChg chg="add mod">
          <ac:chgData name="naya shenoi" userId="ffc7f82ef767e4b7" providerId="LiveId" clId="{516C02BD-7E6C-471A-8D97-6E38480F2901}" dt="2022-04-22T07:12:00.322" v="2135" actId="1038"/>
          <ac:spMkLst>
            <pc:docMk/>
            <pc:sldMk cId="2125147940" sldId="259"/>
            <ac:spMk id="14" creationId="{4DAA3422-2328-44E6-8C73-165BB9D0F420}"/>
          </ac:spMkLst>
        </pc:spChg>
        <pc:spChg chg="add mod">
          <ac:chgData name="naya shenoi" userId="ffc7f82ef767e4b7" providerId="LiveId" clId="{516C02BD-7E6C-471A-8D97-6E38480F2901}" dt="2022-04-22T07:13:02.935" v="2189" actId="1038"/>
          <ac:spMkLst>
            <pc:docMk/>
            <pc:sldMk cId="2125147940" sldId="259"/>
            <ac:spMk id="15" creationId="{EB0D348B-E936-4ED5-BD10-80A0D45FDF9C}"/>
          </ac:spMkLst>
        </pc:spChg>
        <pc:spChg chg="add mod">
          <ac:chgData name="naya shenoi" userId="ffc7f82ef767e4b7" providerId="LiveId" clId="{516C02BD-7E6C-471A-8D97-6E38480F2901}" dt="2022-04-22T07:13:21.822" v="2238" actId="14100"/>
          <ac:spMkLst>
            <pc:docMk/>
            <pc:sldMk cId="2125147940" sldId="259"/>
            <ac:spMk id="16" creationId="{E0883F04-0E7C-4C64-9889-8061A2029691}"/>
          </ac:spMkLst>
        </pc:spChg>
        <pc:spChg chg="add mod">
          <ac:chgData name="naya shenoi" userId="ffc7f82ef767e4b7" providerId="LiveId" clId="{516C02BD-7E6C-471A-8D97-6E38480F2901}" dt="2022-04-22T07:16:43.741" v="2440" actId="208"/>
          <ac:spMkLst>
            <pc:docMk/>
            <pc:sldMk cId="2125147940" sldId="259"/>
            <ac:spMk id="27" creationId="{CB09EDAB-0331-452E-8F0A-8E562F22746E}"/>
          </ac:spMkLst>
        </pc:spChg>
        <pc:spChg chg="add mod">
          <ac:chgData name="naya shenoi" userId="ffc7f82ef767e4b7" providerId="LiveId" clId="{516C02BD-7E6C-471A-8D97-6E38480F2901}" dt="2022-04-22T07:17:11.430" v="2668" actId="1038"/>
          <ac:spMkLst>
            <pc:docMk/>
            <pc:sldMk cId="2125147940" sldId="259"/>
            <ac:spMk id="28" creationId="{687F4F64-FCDB-49E6-BDE1-E0520FF8B38D}"/>
          </ac:spMkLst>
        </pc:spChg>
        <pc:spChg chg="add del">
          <ac:chgData name="naya shenoi" userId="ffc7f82ef767e4b7" providerId="LiveId" clId="{516C02BD-7E6C-471A-8D97-6E38480F2901}" dt="2022-04-22T07:17:43.044" v="2670" actId="11529"/>
          <ac:spMkLst>
            <pc:docMk/>
            <pc:sldMk cId="2125147940" sldId="259"/>
            <ac:spMk id="29" creationId="{31A0796F-0848-47CF-8215-6A83F14A20CE}"/>
          </ac:spMkLst>
        </pc:spChg>
        <pc:spChg chg="add mod">
          <ac:chgData name="naya shenoi" userId="ffc7f82ef767e4b7" providerId="LiveId" clId="{516C02BD-7E6C-471A-8D97-6E38480F2901}" dt="2022-04-22T07:18:06.015" v="2720" actId="208"/>
          <ac:spMkLst>
            <pc:docMk/>
            <pc:sldMk cId="2125147940" sldId="259"/>
            <ac:spMk id="30" creationId="{2DEE82EF-CAE6-4CEC-9CC7-36D2A9D39CC7}"/>
          </ac:spMkLst>
        </pc:spChg>
        <pc:spChg chg="add mod">
          <ac:chgData name="naya shenoi" userId="ffc7f82ef767e4b7" providerId="LiveId" clId="{516C02BD-7E6C-471A-8D97-6E38480F2901}" dt="2022-04-22T07:18:18.361" v="2842" actId="1035"/>
          <ac:spMkLst>
            <pc:docMk/>
            <pc:sldMk cId="2125147940" sldId="259"/>
            <ac:spMk id="31" creationId="{9F315C23-BC54-4D01-BD27-739AC1452C8F}"/>
          </ac:spMkLst>
        </pc:spChg>
        <pc:picChg chg="mod">
          <ac:chgData name="naya shenoi" userId="ffc7f82ef767e4b7" providerId="LiveId" clId="{516C02BD-7E6C-471A-8D97-6E38480F2901}" dt="2022-04-22T07:15:20.730" v="2375" actId="1076"/>
          <ac:picMkLst>
            <pc:docMk/>
            <pc:sldMk cId="2125147940" sldId="259"/>
            <ac:picMk id="5" creationId="{C63A9598-E625-4CC0-8509-247F401C8950}"/>
          </ac:picMkLst>
        </pc:picChg>
        <pc:cxnChg chg="add mod">
          <ac:chgData name="naya shenoi" userId="ffc7f82ef767e4b7" providerId="LiveId" clId="{516C02BD-7E6C-471A-8D97-6E38480F2901}" dt="2022-04-22T07:14:57.113" v="2371" actId="14100"/>
          <ac:cxnSpMkLst>
            <pc:docMk/>
            <pc:sldMk cId="2125147940" sldId="259"/>
            <ac:cxnSpMk id="4" creationId="{2E9C60E0-3FE4-46F3-BA11-5DCB105EFA41}"/>
          </ac:cxnSpMkLst>
        </pc:cxnChg>
        <pc:cxnChg chg="add mod">
          <ac:chgData name="naya shenoi" userId="ffc7f82ef767e4b7" providerId="LiveId" clId="{516C02BD-7E6C-471A-8D97-6E38480F2901}" dt="2022-04-22T07:14:09.037" v="2286" actId="208"/>
          <ac:cxnSpMkLst>
            <pc:docMk/>
            <pc:sldMk cId="2125147940" sldId="259"/>
            <ac:cxnSpMk id="17" creationId="{9B05B41B-8DC4-446B-89D9-87C3EAF5E7FC}"/>
          </ac:cxnSpMkLst>
        </pc:cxnChg>
        <pc:cxnChg chg="add mod">
          <ac:chgData name="naya shenoi" userId="ffc7f82ef767e4b7" providerId="LiveId" clId="{516C02BD-7E6C-471A-8D97-6E38480F2901}" dt="2022-04-22T07:14:47.793" v="2370" actId="1036"/>
          <ac:cxnSpMkLst>
            <pc:docMk/>
            <pc:sldMk cId="2125147940" sldId="259"/>
            <ac:cxnSpMk id="20" creationId="{307D77B8-F62C-43A7-ACCF-79CD3A169354}"/>
          </ac:cxnSpMkLst>
        </pc:cxnChg>
        <pc:cxnChg chg="add mod">
          <ac:chgData name="naya shenoi" userId="ffc7f82ef767e4b7" providerId="LiveId" clId="{516C02BD-7E6C-471A-8D97-6E38480F2901}" dt="2022-04-22T07:15:17.206" v="2374" actId="14100"/>
          <ac:cxnSpMkLst>
            <pc:docMk/>
            <pc:sldMk cId="2125147940" sldId="259"/>
            <ac:cxnSpMk id="24" creationId="{43B13356-8C9A-4B2E-AC84-19501FF32C6F}"/>
          </ac:cxnSpMkLst>
        </pc:cxnChg>
      </pc:sldChg>
      <pc:sldChg chg="addSp modSp mod">
        <pc:chgData name="naya shenoi" userId="ffc7f82ef767e4b7" providerId="LiveId" clId="{516C02BD-7E6C-471A-8D97-6E38480F2901}" dt="2022-04-22T07:27:46.663" v="3407" actId="1036"/>
        <pc:sldMkLst>
          <pc:docMk/>
          <pc:sldMk cId="1769350242" sldId="260"/>
        </pc:sldMkLst>
        <pc:spChg chg="add mod">
          <ac:chgData name="naya shenoi" userId="ffc7f82ef767e4b7" providerId="LiveId" clId="{516C02BD-7E6C-471A-8D97-6E38480F2901}" dt="2022-04-22T07:27:33.067" v="3365" actId="1036"/>
          <ac:spMkLst>
            <pc:docMk/>
            <pc:sldMk cId="1769350242" sldId="260"/>
            <ac:spMk id="2" creationId="{67249026-A638-4FB1-B62A-FF43920F18BB}"/>
          </ac:spMkLst>
        </pc:spChg>
        <pc:spChg chg="add mod">
          <ac:chgData name="naya shenoi" userId="ffc7f82ef767e4b7" providerId="LiveId" clId="{516C02BD-7E6C-471A-8D97-6E38480F2901}" dt="2022-04-22T07:27:13.073" v="3309" actId="1036"/>
          <ac:spMkLst>
            <pc:docMk/>
            <pc:sldMk cId="1769350242" sldId="260"/>
            <ac:spMk id="4" creationId="{F6C8A241-61EA-4E1D-B493-E508D7EF155D}"/>
          </ac:spMkLst>
        </pc:spChg>
        <pc:spChg chg="add mod">
          <ac:chgData name="naya shenoi" userId="ffc7f82ef767e4b7" providerId="LiveId" clId="{516C02BD-7E6C-471A-8D97-6E38480F2901}" dt="2022-04-22T06:59:57.510" v="791" actId="1037"/>
          <ac:spMkLst>
            <pc:docMk/>
            <pc:sldMk cId="1769350242" sldId="260"/>
            <ac:spMk id="6" creationId="{DA414386-F6C1-479A-903F-C1E60FC88E22}"/>
          </ac:spMkLst>
        </pc:spChg>
        <pc:spChg chg="add mod">
          <ac:chgData name="naya shenoi" userId="ffc7f82ef767e4b7" providerId="LiveId" clId="{516C02BD-7E6C-471A-8D97-6E38480F2901}" dt="2022-04-22T07:27:24.315" v="3331" actId="1036"/>
          <ac:spMkLst>
            <pc:docMk/>
            <pc:sldMk cId="1769350242" sldId="260"/>
            <ac:spMk id="7" creationId="{1DBE8AEE-4AC3-47B5-9565-97DF995499B7}"/>
          </ac:spMkLst>
        </pc:spChg>
        <pc:spChg chg="add mod">
          <ac:chgData name="naya shenoi" userId="ffc7f82ef767e4b7" providerId="LiveId" clId="{516C02BD-7E6C-471A-8D97-6E38480F2901}" dt="2022-04-22T07:27:39.001" v="3379" actId="1036"/>
          <ac:spMkLst>
            <pc:docMk/>
            <pc:sldMk cId="1769350242" sldId="260"/>
            <ac:spMk id="8" creationId="{AEA02533-35DE-4DA5-863A-E8790C12AAFD}"/>
          </ac:spMkLst>
        </pc:spChg>
        <pc:spChg chg="add mod">
          <ac:chgData name="naya shenoi" userId="ffc7f82ef767e4b7" providerId="LiveId" clId="{516C02BD-7E6C-471A-8D97-6E38480F2901}" dt="2022-04-22T07:00:58.078" v="1034" actId="14100"/>
          <ac:spMkLst>
            <pc:docMk/>
            <pc:sldMk cId="1769350242" sldId="260"/>
            <ac:spMk id="9" creationId="{4A23302E-5C71-41DA-9ABC-0A0A76782330}"/>
          </ac:spMkLst>
        </pc:spChg>
        <pc:spChg chg="add mod">
          <ac:chgData name="naya shenoi" userId="ffc7f82ef767e4b7" providerId="LiveId" clId="{516C02BD-7E6C-471A-8D97-6E38480F2901}" dt="2022-04-22T07:02:15.148" v="1141" actId="207"/>
          <ac:spMkLst>
            <pc:docMk/>
            <pc:sldMk cId="1769350242" sldId="260"/>
            <ac:spMk id="10" creationId="{BADD4CB1-0C05-4EF1-9C69-498ED741E987}"/>
          </ac:spMkLst>
        </pc:spChg>
        <pc:spChg chg="add mod">
          <ac:chgData name="naya shenoi" userId="ffc7f82ef767e4b7" providerId="LiveId" clId="{516C02BD-7E6C-471A-8D97-6E38480F2901}" dt="2022-04-22T07:27:46.663" v="3407" actId="1036"/>
          <ac:spMkLst>
            <pc:docMk/>
            <pc:sldMk cId="1769350242" sldId="260"/>
            <ac:spMk id="11" creationId="{C1EB74CD-F123-40D8-9986-6D0F8C573F49}"/>
          </ac:spMkLst>
        </pc:spChg>
        <pc:spChg chg="add mod">
          <ac:chgData name="naya shenoi" userId="ffc7f82ef767e4b7" providerId="LiveId" clId="{516C02BD-7E6C-471A-8D97-6E38480F2901}" dt="2022-04-22T07:05:50.888" v="1398" actId="14100"/>
          <ac:spMkLst>
            <pc:docMk/>
            <pc:sldMk cId="1769350242" sldId="260"/>
            <ac:spMk id="12" creationId="{DF50F65B-8F5E-4230-986B-9771566CA3F2}"/>
          </ac:spMkLst>
        </pc:spChg>
        <pc:spChg chg="add mod">
          <ac:chgData name="naya shenoi" userId="ffc7f82ef767e4b7" providerId="LiveId" clId="{516C02BD-7E6C-471A-8D97-6E38480F2901}" dt="2022-04-22T07:06:51.425" v="1516" actId="1036"/>
          <ac:spMkLst>
            <pc:docMk/>
            <pc:sldMk cId="1769350242" sldId="260"/>
            <ac:spMk id="13" creationId="{15EDBDF2-238F-412E-8CB1-166FB1433B21}"/>
          </ac:spMkLst>
        </pc:spChg>
        <pc:picChg chg="add mod ord">
          <ac:chgData name="naya shenoi" userId="ffc7f82ef767e4b7" providerId="LiveId" clId="{516C02BD-7E6C-471A-8D97-6E38480F2901}" dt="2022-04-22T06:58:52.513" v="255" actId="1076"/>
          <ac:picMkLst>
            <pc:docMk/>
            <pc:sldMk cId="1769350242" sldId="260"/>
            <ac:picMk id="3" creationId="{1D9C33D7-79AE-498D-BE89-4A02AF329D8A}"/>
          </ac:picMkLst>
        </pc:picChg>
        <pc:picChg chg="mod">
          <ac:chgData name="naya shenoi" userId="ffc7f82ef767e4b7" providerId="LiveId" clId="{516C02BD-7E6C-471A-8D97-6E38480F2901}" dt="2022-04-22T07:27:15.587" v="3310" actId="1076"/>
          <ac:picMkLst>
            <pc:docMk/>
            <pc:sldMk cId="1769350242" sldId="260"/>
            <ac:picMk id="5" creationId="{1B560D68-5DA7-479C-AFEB-A14C07B8E9B9}"/>
          </ac:picMkLst>
        </pc:picChg>
      </pc:sldChg>
      <pc:sldChg chg="addSp modSp mod">
        <pc:chgData name="naya shenoi" userId="ffc7f82ef767e4b7" providerId="LiveId" clId="{516C02BD-7E6C-471A-8D97-6E38480F2901}" dt="2022-04-22T07:24:51.807" v="3244" actId="1038"/>
        <pc:sldMkLst>
          <pc:docMk/>
          <pc:sldMk cId="1653161733" sldId="261"/>
        </pc:sldMkLst>
        <pc:spChg chg="add mod">
          <ac:chgData name="naya shenoi" userId="ffc7f82ef767e4b7" providerId="LiveId" clId="{516C02BD-7E6C-471A-8D97-6E38480F2901}" dt="2022-04-22T07:24:33.705" v="3123" actId="1582"/>
          <ac:spMkLst>
            <pc:docMk/>
            <pc:sldMk cId="1653161733" sldId="261"/>
            <ac:spMk id="2" creationId="{46BA3209-DC78-4207-B2D8-1484FCB8C007}"/>
          </ac:spMkLst>
        </pc:spChg>
        <pc:spChg chg="add mod">
          <ac:chgData name="naya shenoi" userId="ffc7f82ef767e4b7" providerId="LiveId" clId="{516C02BD-7E6C-471A-8D97-6E38480F2901}" dt="2022-04-22T07:24:51.807" v="3244" actId="1038"/>
          <ac:spMkLst>
            <pc:docMk/>
            <pc:sldMk cId="1653161733" sldId="261"/>
            <ac:spMk id="5" creationId="{8848DD6B-C35F-4B48-80E4-2D81CA81F898}"/>
          </ac:spMkLst>
        </pc:spChg>
        <pc:picChg chg="add mod">
          <ac:chgData name="naya shenoi" userId="ffc7f82ef767e4b7" providerId="LiveId" clId="{516C02BD-7E6C-471A-8D97-6E38480F2901}" dt="2022-04-22T07:23:59.526" v="3118" actId="1036"/>
          <ac:picMkLst>
            <pc:docMk/>
            <pc:sldMk cId="1653161733" sldId="261"/>
            <ac:picMk id="4" creationId="{88D5A9C9-31A7-40A6-B546-B491E8D1D65C}"/>
          </ac:picMkLst>
        </pc:picChg>
      </pc:sldChg>
      <pc:sldChg chg="addSp modSp mod">
        <pc:chgData name="naya shenoi" userId="ffc7f82ef767e4b7" providerId="LiveId" clId="{516C02BD-7E6C-471A-8D97-6E38480F2901}" dt="2022-04-22T07:19:32.360" v="2947" actId="207"/>
        <pc:sldMkLst>
          <pc:docMk/>
          <pc:sldMk cId="219773893" sldId="262"/>
        </pc:sldMkLst>
        <pc:spChg chg="add mod">
          <ac:chgData name="naya shenoi" userId="ffc7f82ef767e4b7" providerId="LiveId" clId="{516C02BD-7E6C-471A-8D97-6E38480F2901}" dt="2022-04-22T07:19:32.360" v="2947" actId="207"/>
          <ac:spMkLst>
            <pc:docMk/>
            <pc:sldMk cId="219773893" sldId="262"/>
            <ac:spMk id="2" creationId="{D9994E02-DCD7-4474-8AAC-F13A9EBE9051}"/>
          </ac:spMkLst>
        </pc:spChg>
        <pc:spChg chg="add mod">
          <ac:chgData name="naya shenoi" userId="ffc7f82ef767e4b7" providerId="LiveId" clId="{516C02BD-7E6C-471A-8D97-6E38480F2901}" dt="2022-04-22T07:18:53.103" v="2847" actId="208"/>
          <ac:spMkLst>
            <pc:docMk/>
            <pc:sldMk cId="219773893" sldId="262"/>
            <ac:spMk id="4" creationId="{9BB09C0E-79C1-47B4-ABEE-A364C2E653A0}"/>
          </ac:spMkLst>
        </pc:spChg>
      </pc:sldChg>
      <pc:sldChg chg="addSp modSp mod">
        <pc:chgData name="naya shenoi" userId="ffc7f82ef767e4b7" providerId="LiveId" clId="{516C02BD-7E6C-471A-8D97-6E38480F2901}" dt="2022-04-22T07:23:40.542" v="3092" actId="1582"/>
        <pc:sldMkLst>
          <pc:docMk/>
          <pc:sldMk cId="2157548101" sldId="263"/>
        </pc:sldMkLst>
        <pc:spChg chg="add mod">
          <ac:chgData name="naya shenoi" userId="ffc7f82ef767e4b7" providerId="LiveId" clId="{516C02BD-7E6C-471A-8D97-6E38480F2901}" dt="2022-04-22T07:23:01.197" v="3089" actId="404"/>
          <ac:spMkLst>
            <pc:docMk/>
            <pc:sldMk cId="2157548101" sldId="263"/>
            <ac:spMk id="5" creationId="{6C3D055B-5060-4348-B366-E46D5B38175A}"/>
          </ac:spMkLst>
        </pc:spChg>
        <pc:picChg chg="mod">
          <ac:chgData name="naya shenoi" userId="ffc7f82ef767e4b7" providerId="LiveId" clId="{516C02BD-7E6C-471A-8D97-6E38480F2901}" dt="2022-04-22T07:20:04.096" v="2976" actId="1076"/>
          <ac:picMkLst>
            <pc:docMk/>
            <pc:sldMk cId="2157548101" sldId="263"/>
            <ac:picMk id="3" creationId="{54A5E00D-A059-4A95-AC57-B922455DD12D}"/>
          </ac:picMkLst>
        </pc:picChg>
        <pc:picChg chg="add mod">
          <ac:chgData name="naya shenoi" userId="ffc7f82ef767e4b7" providerId="LiveId" clId="{516C02BD-7E6C-471A-8D97-6E38480F2901}" dt="2022-04-22T07:19:54.254" v="2975" actId="1036"/>
          <ac:picMkLst>
            <pc:docMk/>
            <pc:sldMk cId="2157548101" sldId="263"/>
            <ac:picMk id="4" creationId="{ADE946C9-28FB-457A-805D-D9F69FF05DBA}"/>
          </ac:picMkLst>
        </pc:picChg>
        <pc:cxnChg chg="add mod">
          <ac:chgData name="naya shenoi" userId="ffc7f82ef767e4b7" providerId="LiveId" clId="{516C02BD-7E6C-471A-8D97-6E38480F2901}" dt="2022-04-22T07:23:40.542" v="3092" actId="1582"/>
          <ac:cxnSpMkLst>
            <pc:docMk/>
            <pc:sldMk cId="2157548101" sldId="263"/>
            <ac:cxnSpMk id="6" creationId="{065E0071-8789-43E3-94FE-775DE12F1B7D}"/>
          </ac:cxnSpMkLst>
        </pc:cxnChg>
      </pc:sldChg>
      <pc:sldChg chg="addSp delSp modSp new mod">
        <pc:chgData name="naya shenoi" userId="ffc7f82ef767e4b7" providerId="LiveId" clId="{516C02BD-7E6C-471A-8D97-6E38480F2901}" dt="2022-04-22T07:25:46.912" v="3280" actId="207"/>
        <pc:sldMkLst>
          <pc:docMk/>
          <pc:sldMk cId="2750775219" sldId="264"/>
        </pc:sldMkLst>
        <pc:spChg chg="del">
          <ac:chgData name="naya shenoi" userId="ffc7f82ef767e4b7" providerId="LiveId" clId="{516C02BD-7E6C-471A-8D97-6E38480F2901}" dt="2022-04-22T06:16:06.223" v="1" actId="478"/>
          <ac:spMkLst>
            <pc:docMk/>
            <pc:sldMk cId="2750775219" sldId="264"/>
            <ac:spMk id="2" creationId="{40D70EF9-37C1-483E-8496-1158A71B6E19}"/>
          </ac:spMkLst>
        </pc:spChg>
        <pc:spChg chg="del">
          <ac:chgData name="naya shenoi" userId="ffc7f82ef767e4b7" providerId="LiveId" clId="{516C02BD-7E6C-471A-8D97-6E38480F2901}" dt="2022-04-22T06:16:13.164" v="2" actId="478"/>
          <ac:spMkLst>
            <pc:docMk/>
            <pc:sldMk cId="2750775219" sldId="264"/>
            <ac:spMk id="3" creationId="{8685C761-1575-441B-9EA3-FFD8E23FE5CB}"/>
          </ac:spMkLst>
        </pc:spChg>
        <pc:spChg chg="add mod">
          <ac:chgData name="naya shenoi" userId="ffc7f82ef767e4b7" providerId="LiveId" clId="{516C02BD-7E6C-471A-8D97-6E38480F2901}" dt="2022-04-22T07:25:46.912" v="3280" actId="207"/>
          <ac:spMkLst>
            <pc:docMk/>
            <pc:sldMk cId="2750775219" sldId="264"/>
            <ac:spMk id="4" creationId="{D3E389D3-9A5C-4A1E-935B-A306A0662CFE}"/>
          </ac:spMkLst>
        </pc:spChg>
        <pc:spChg chg="add mod">
          <ac:chgData name="naya shenoi" userId="ffc7f82ef767e4b7" providerId="LiveId" clId="{516C02BD-7E6C-471A-8D97-6E38480F2901}" dt="2022-04-22T06:41:12.881" v="165" actId="1076"/>
          <ac:spMkLst>
            <pc:docMk/>
            <pc:sldMk cId="2750775219" sldId="264"/>
            <ac:spMk id="15" creationId="{45D18846-B693-4ADB-9DFE-A1642D6E5A67}"/>
          </ac:spMkLst>
        </pc:spChg>
        <pc:spChg chg="add mod">
          <ac:chgData name="naya shenoi" userId="ffc7f82ef767e4b7" providerId="LiveId" clId="{516C02BD-7E6C-471A-8D97-6E38480F2901}" dt="2022-04-22T06:41:07.704" v="164" actId="1076"/>
          <ac:spMkLst>
            <pc:docMk/>
            <pc:sldMk cId="2750775219" sldId="264"/>
            <ac:spMk id="18" creationId="{B8AF1BD5-9C1D-47D0-BD73-1E3E71438286}"/>
          </ac:spMkLst>
        </pc:spChg>
        <pc:spChg chg="add mod">
          <ac:chgData name="naya shenoi" userId="ffc7f82ef767e4b7" providerId="LiveId" clId="{516C02BD-7E6C-471A-8D97-6E38480F2901}" dt="2022-04-22T06:44:20.018" v="210" actId="14100"/>
          <ac:spMkLst>
            <pc:docMk/>
            <pc:sldMk cId="2750775219" sldId="264"/>
            <ac:spMk id="19" creationId="{643FF6E6-BFDA-48D0-9D8E-B43D10DC87D0}"/>
          </ac:spMkLst>
        </pc:spChg>
        <pc:spChg chg="add mod">
          <ac:chgData name="naya shenoi" userId="ffc7f82ef767e4b7" providerId="LiveId" clId="{516C02BD-7E6C-471A-8D97-6E38480F2901}" dt="2022-04-22T06:43:57.586" v="208" actId="1037"/>
          <ac:spMkLst>
            <pc:docMk/>
            <pc:sldMk cId="2750775219" sldId="264"/>
            <ac:spMk id="20" creationId="{84EEC359-3A56-4176-94EC-BE24F7C21E74}"/>
          </ac:spMkLst>
        </pc:spChg>
        <pc:spChg chg="add mod">
          <ac:chgData name="naya shenoi" userId="ffc7f82ef767e4b7" providerId="LiveId" clId="{516C02BD-7E6C-471A-8D97-6E38480F2901}" dt="2022-04-22T06:44:31.225" v="216" actId="14100"/>
          <ac:spMkLst>
            <pc:docMk/>
            <pc:sldMk cId="2750775219" sldId="264"/>
            <ac:spMk id="21" creationId="{B06242E9-6445-41BD-8A5B-806B214681A1}"/>
          </ac:spMkLst>
        </pc:spChg>
        <pc:spChg chg="add mod">
          <ac:chgData name="naya shenoi" userId="ffc7f82ef767e4b7" providerId="LiveId" clId="{516C02BD-7E6C-471A-8D97-6E38480F2901}" dt="2022-04-22T07:07:27.737" v="1573" actId="20577"/>
          <ac:spMkLst>
            <pc:docMk/>
            <pc:sldMk cId="2750775219" sldId="264"/>
            <ac:spMk id="22" creationId="{FD410D67-2F2E-4E4F-BF73-9B0EEE7E18D5}"/>
          </ac:spMkLst>
        </pc:spChg>
        <pc:spChg chg="add mod">
          <ac:chgData name="naya shenoi" userId="ffc7f82ef767e4b7" providerId="LiveId" clId="{516C02BD-7E6C-471A-8D97-6E38480F2901}" dt="2022-04-22T07:07:41.927" v="1589" actId="1076"/>
          <ac:spMkLst>
            <pc:docMk/>
            <pc:sldMk cId="2750775219" sldId="264"/>
            <ac:spMk id="23" creationId="{8C600597-0E30-496D-8530-CE0CAB703497}"/>
          </ac:spMkLst>
        </pc:spChg>
        <pc:spChg chg="add mod">
          <ac:chgData name="naya shenoi" userId="ffc7f82ef767e4b7" providerId="LiveId" clId="{516C02BD-7E6C-471A-8D97-6E38480F2901}" dt="2022-04-22T07:25:40.328" v="3279" actId="207"/>
          <ac:spMkLst>
            <pc:docMk/>
            <pc:sldMk cId="2750775219" sldId="264"/>
            <ac:spMk id="24" creationId="{1D66B311-F2C2-4D30-8A1B-E2EEE7A0D6CA}"/>
          </ac:spMkLst>
        </pc:spChg>
        <pc:picChg chg="add del mod">
          <ac:chgData name="naya shenoi" userId="ffc7f82ef767e4b7" providerId="LiveId" clId="{516C02BD-7E6C-471A-8D97-6E38480F2901}" dt="2022-04-22T06:38:32.972" v="90" actId="478"/>
          <ac:picMkLst>
            <pc:docMk/>
            <pc:sldMk cId="2750775219" sldId="264"/>
            <ac:picMk id="6" creationId="{0D559E39-FEB0-413B-B5D4-0558561A4AA9}"/>
          </ac:picMkLst>
        </pc:picChg>
        <pc:picChg chg="add mod">
          <ac:chgData name="naya shenoi" userId="ffc7f82ef767e4b7" providerId="LiveId" clId="{516C02BD-7E6C-471A-8D97-6E38480F2901}" dt="2022-04-22T06:39:01.635" v="107" actId="1037"/>
          <ac:picMkLst>
            <pc:docMk/>
            <pc:sldMk cId="2750775219" sldId="264"/>
            <ac:picMk id="8" creationId="{159729BB-92C5-44E9-8D0F-DA036958BBD4}"/>
          </ac:picMkLst>
        </pc:picChg>
        <pc:picChg chg="add del mod">
          <ac:chgData name="naya shenoi" userId="ffc7f82ef767e4b7" providerId="LiveId" clId="{516C02BD-7E6C-471A-8D97-6E38480F2901}" dt="2022-04-22T06:39:29.644" v="113" actId="478"/>
          <ac:picMkLst>
            <pc:docMk/>
            <pc:sldMk cId="2750775219" sldId="264"/>
            <ac:picMk id="10" creationId="{FC13A9BD-0514-4E53-BAD4-39DB772B5137}"/>
          </ac:picMkLst>
        </pc:picChg>
        <pc:picChg chg="add mod ord">
          <ac:chgData name="naya shenoi" userId="ffc7f82ef767e4b7" providerId="LiveId" clId="{516C02BD-7E6C-471A-8D97-6E38480F2901}" dt="2022-04-22T06:38:53.896" v="95" actId="167"/>
          <ac:picMkLst>
            <pc:docMk/>
            <pc:sldMk cId="2750775219" sldId="264"/>
            <ac:picMk id="12" creationId="{6C5A075B-C91C-49FC-8D43-33E7EC509296}"/>
          </ac:picMkLst>
        </pc:picChg>
        <pc:picChg chg="add mod">
          <ac:chgData name="naya shenoi" userId="ffc7f82ef767e4b7" providerId="LiveId" clId="{516C02BD-7E6C-471A-8D97-6E38480F2901}" dt="2022-04-22T06:39:28.221" v="112" actId="1076"/>
          <ac:picMkLst>
            <pc:docMk/>
            <pc:sldMk cId="2750775219" sldId="264"/>
            <ac:picMk id="14" creationId="{BA1AC2DD-9E97-445E-9DDF-83732513DDD2}"/>
          </ac:picMkLst>
        </pc:picChg>
        <pc:picChg chg="add del">
          <ac:chgData name="naya shenoi" userId="ffc7f82ef767e4b7" providerId="LiveId" clId="{516C02BD-7E6C-471A-8D97-6E38480F2901}" dt="2022-04-22T06:40:04.096" v="134" actId="478"/>
          <ac:picMkLst>
            <pc:docMk/>
            <pc:sldMk cId="2750775219" sldId="264"/>
            <ac:picMk id="17" creationId="{DB05FE82-4E3B-4FC1-BBF6-F416EBA04F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0AA-BB7B-4538-BACA-65352A4B1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BB36A-1482-44D8-914C-A20027C58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2775-A6D6-45AE-8017-F8D0E07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13DA-76DC-485F-9A46-CE76A2E2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36AA-C273-4840-9E42-1FF7EDA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6F06-5325-4E6D-9B0F-42166D4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98A8C-1A60-4F82-80E4-33FBC3B5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8006-E964-4A24-A495-7174BE40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5F61-C1C9-4ECF-9E65-29CB6A5E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6494-2AA0-4374-B687-DF2F90FC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AABA-A728-4831-A1F7-566F41EEE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C271-5FE1-48BF-8DB2-045E2C0E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2DD9-45F7-4692-84B0-E48B66F1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2262-33D2-4C8A-A415-615CC4CD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A306-84CE-4194-9459-DAF02D9D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5F83-B0C0-490B-A1C1-DE7B0456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621-2556-40A5-AA88-BA742710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E8A5-6156-4CDC-B2D9-F3FD2F3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1FB0-509A-42CE-88F3-5B2EE164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4CDF-EB5C-4CF2-A141-E2CF880F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B82D-61A8-4E8D-A3DC-C3C4DD58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79DA-5CC7-4FEE-B49A-71C1081D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2546-C3AD-4E2E-947C-10EF02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2624-6349-4214-B908-229DF937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3540D-3E75-49A4-B1C5-0C95C98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940C-4DF5-4196-A88B-6532DE2B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65D4-2D4F-4FAD-A527-1AA246385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93F29-0163-4B18-8E22-24FB5FA7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8D7D-4657-4568-B358-F6DC05C2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725E-C472-4943-8424-262D9CAB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8557-7FEA-4388-9D33-B86F90E9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072A-3FF7-42A2-8CC7-8947ECDD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B5C7-8FAA-4455-B954-EEC24327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BD2D8-9F18-4453-8E2C-1DC5E0A7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F5465-4A93-42ED-815A-8CEA02D99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DE343-55C1-4A42-9F66-2240AF432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D3D80-0FC6-4EB3-AC96-FFB91EE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D95A5-114E-4B88-A612-AE205E72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43FA2-2F41-4DAE-A17D-198DA302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749-E7A0-43CD-A43C-7787AA7C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53956-167D-4F24-BFAD-C89E681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74E52-CC45-4F65-97D4-32AB2BAB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B1CD2-A4F8-4840-8BEA-94426B25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D5D2-E1ED-4DD8-B726-BE511244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91EF4-A031-40FD-B8E8-A05BC5A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4724-ABF1-418B-9E79-B46B6D3B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5871-B533-4079-B6ED-CB50B74D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EB76-0C31-4338-8BD9-219D3341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A91F8-5404-40B9-97F8-C45F93F3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EBB94-C00C-470F-81EB-20894449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EC5B-98BF-4524-8E38-4C27A33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C80E-5747-4FD4-B7EE-87E4141A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34B5-BAAC-465E-980C-C618987A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3E412-23BE-4AB1-A51E-A3DAFFEB1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0893-137E-4FAE-99C4-436CA8DF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6C5F1-09A1-4E0F-83A0-2A40974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D492D-9788-4D38-ADD2-ABCFBE14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CF18-8C7A-43B4-8996-B39B5F72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A3CE5-0915-4ED7-8734-88F0F882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5F1B-F794-4522-BE94-5991D193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DAC5-E47D-47B1-AFF5-44320AF49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F80F-459C-4AF4-A8F7-9E2CADB334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7FD2-611B-44B2-A7F9-620E5266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6C55-4F33-4763-89ED-CA5877A49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D724-0818-41E0-B387-07A1749EA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76BB3F-0A86-4080-A2D7-11A83C16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2" y="0"/>
            <a:ext cx="635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903EFD-EED7-49F6-BBAB-D7161C47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" y="28753"/>
            <a:ext cx="4860078" cy="6794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162556-9857-426A-AF68-6A922CE7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89" y="97767"/>
            <a:ext cx="5786990" cy="66163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B728FC-91D5-44CA-ABF7-C927F7244F6B}"/>
              </a:ext>
            </a:extLst>
          </p:cNvPr>
          <p:cNvSpPr/>
          <p:nvPr/>
        </p:nvSpPr>
        <p:spPr>
          <a:xfrm>
            <a:off x="5785449" y="5382883"/>
            <a:ext cx="1069676" cy="207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50B661-73CE-46B0-A0C8-80B61FA3A9AD}"/>
              </a:ext>
            </a:extLst>
          </p:cNvPr>
          <p:cNvCxnSpPr/>
          <p:nvPr/>
        </p:nvCxnSpPr>
        <p:spPr>
          <a:xfrm>
            <a:off x="4175185" y="2800709"/>
            <a:ext cx="1610264" cy="2656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34F5A7-214E-4549-9131-710435404A51}"/>
              </a:ext>
            </a:extLst>
          </p:cNvPr>
          <p:cNvSpPr txBox="1"/>
          <p:nvPr/>
        </p:nvSpPr>
        <p:spPr>
          <a:xfrm>
            <a:off x="6918384" y="535412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 a  </a:t>
            </a:r>
            <a:r>
              <a:rPr lang="en-US" sz="1100" b="1" dirty="0">
                <a:solidFill>
                  <a:srgbClr val="FF0000"/>
                </a:solidFill>
              </a:rPr>
              <a:t>Apartment – N*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0673831-B798-4630-99E2-36D9BE6C7429}"/>
              </a:ext>
            </a:extLst>
          </p:cNvPr>
          <p:cNvCxnSpPr>
            <a:cxnSpLocks/>
          </p:cNvCxnSpPr>
          <p:nvPr/>
        </p:nvCxnSpPr>
        <p:spPr>
          <a:xfrm>
            <a:off x="4364966" y="3985404"/>
            <a:ext cx="2686936" cy="1653337"/>
          </a:xfrm>
          <a:prstGeom prst="bentConnector3">
            <a:avLst>
              <a:gd name="adj1" fmla="val 1618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1BB1DC-897B-4B11-9C57-6DC93F0080FC}"/>
              </a:ext>
            </a:extLst>
          </p:cNvPr>
          <p:cNvCxnSpPr>
            <a:cxnSpLocks/>
          </p:cNvCxnSpPr>
          <p:nvPr/>
        </p:nvCxnSpPr>
        <p:spPr>
          <a:xfrm flipV="1">
            <a:off x="3623094" y="3405928"/>
            <a:ext cx="2162355" cy="17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49012A-D476-4009-A853-1E3DF6619BC2}"/>
              </a:ext>
            </a:extLst>
          </p:cNvPr>
          <p:cNvSpPr txBox="1"/>
          <p:nvPr/>
        </p:nvSpPr>
        <p:spPr>
          <a:xfrm>
            <a:off x="1650256" y="5198853"/>
            <a:ext cx="2105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Property description</a:t>
            </a:r>
          </a:p>
        </p:txBody>
      </p:sp>
    </p:spTree>
    <p:extLst>
      <p:ext uri="{BB962C8B-B14F-4D97-AF65-F5344CB8AC3E}">
        <p14:creationId xmlns:p14="http://schemas.microsoft.com/office/powerpoint/2010/main" val="4003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687A-B7C6-4270-8B64-A9F2AF75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" y="0"/>
            <a:ext cx="537857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121AA-1569-449C-B192-73807F24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0" y="550912"/>
            <a:ext cx="5998375" cy="6307088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2835AB8-A336-4549-9C18-714486E273A5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702629" y="432715"/>
            <a:ext cx="1887874" cy="583914"/>
          </a:xfrm>
          <a:prstGeom prst="bentConnector3">
            <a:avLst>
              <a:gd name="adj1" fmla="val 70457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BE1196-EFA2-411A-B9B6-E2D4E24BBE86}"/>
              </a:ext>
            </a:extLst>
          </p:cNvPr>
          <p:cNvSpPr txBox="1"/>
          <p:nvPr/>
        </p:nvSpPr>
        <p:spPr>
          <a:xfrm>
            <a:off x="6590503" y="294215"/>
            <a:ext cx="1993506" cy="27699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Address</a:t>
            </a:r>
            <a:r>
              <a:rPr lang="en-US" sz="1200" dirty="0"/>
              <a:t>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AA08075-6A94-4E1D-B07B-525222ADF7F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029349" y="1339880"/>
            <a:ext cx="2348598" cy="306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A05397-89AF-4D44-B02B-810D60EC8E97}"/>
              </a:ext>
            </a:extLst>
          </p:cNvPr>
          <p:cNvSpPr txBox="1"/>
          <p:nvPr/>
        </p:nvSpPr>
        <p:spPr>
          <a:xfrm>
            <a:off x="4377947" y="1201380"/>
            <a:ext cx="779039" cy="27699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Remove 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7F88A-1C7E-49EE-961C-3EBD082D5BCC}"/>
              </a:ext>
            </a:extLst>
          </p:cNvPr>
          <p:cNvSpPr txBox="1"/>
          <p:nvPr/>
        </p:nvSpPr>
        <p:spPr>
          <a:xfrm>
            <a:off x="6933726" y="6042830"/>
            <a:ext cx="1993506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04CA3-3179-40F3-8046-8887A6AF1D3A}"/>
              </a:ext>
            </a:extLst>
          </p:cNvPr>
          <p:cNvSpPr txBox="1"/>
          <p:nvPr/>
        </p:nvSpPr>
        <p:spPr>
          <a:xfrm>
            <a:off x="7735467" y="781330"/>
            <a:ext cx="971195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Roommates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BDBB8-2493-4884-AAB7-97E9063F7347}"/>
              </a:ext>
            </a:extLst>
          </p:cNvPr>
          <p:cNvSpPr txBox="1"/>
          <p:nvPr/>
        </p:nvSpPr>
        <p:spPr>
          <a:xfrm>
            <a:off x="8493696" y="4958038"/>
            <a:ext cx="1712371" cy="4308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&lt;Type of room&gt; Room </a:t>
            </a:r>
          </a:p>
          <a:p>
            <a:r>
              <a:rPr lang="en-US" sz="1100" dirty="0"/>
              <a:t>Example :  Small  Room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82E065D-40F6-4B4D-AED1-29D4896A47AD}"/>
              </a:ext>
            </a:extLst>
          </p:cNvPr>
          <p:cNvCxnSpPr>
            <a:cxnSpLocks/>
          </p:cNvCxnSpPr>
          <p:nvPr/>
        </p:nvCxnSpPr>
        <p:spPr>
          <a:xfrm rot="10800000">
            <a:off x="4787822" y="2385391"/>
            <a:ext cx="3705877" cy="2658010"/>
          </a:xfrm>
          <a:prstGeom prst="bentConnector3">
            <a:avLst>
              <a:gd name="adj1" fmla="val 7467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312EBFD-A4E3-4014-8F09-CFC5E9EFB663}"/>
              </a:ext>
            </a:extLst>
          </p:cNvPr>
          <p:cNvSpPr/>
          <p:nvPr/>
        </p:nvSpPr>
        <p:spPr>
          <a:xfrm>
            <a:off x="5911417" y="795130"/>
            <a:ext cx="971195" cy="2896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5E0925-5094-4FCC-9296-5CFF29665F7A}"/>
              </a:ext>
            </a:extLst>
          </p:cNvPr>
          <p:cNvSpPr/>
          <p:nvPr/>
        </p:nvSpPr>
        <p:spPr>
          <a:xfrm>
            <a:off x="417581" y="2645700"/>
            <a:ext cx="4274384" cy="30109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03AF12-E92B-4D63-AF9D-83F56A5AD26F}"/>
              </a:ext>
            </a:extLst>
          </p:cNvPr>
          <p:cNvCxnSpPr>
            <a:cxnSpLocks/>
          </p:cNvCxnSpPr>
          <p:nvPr/>
        </p:nvCxnSpPr>
        <p:spPr>
          <a:xfrm flipH="1">
            <a:off x="6933726" y="840563"/>
            <a:ext cx="756321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E2FF38F-A2B6-425B-9C0D-DA15B0DD8F82}"/>
              </a:ext>
            </a:extLst>
          </p:cNvPr>
          <p:cNvCxnSpPr>
            <a:cxnSpLocks/>
          </p:cNvCxnSpPr>
          <p:nvPr/>
        </p:nvCxnSpPr>
        <p:spPr>
          <a:xfrm rot="5400000">
            <a:off x="4359404" y="1203039"/>
            <a:ext cx="1732249" cy="1495741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E0E6992-9495-4036-A725-04E80673E7DF}"/>
              </a:ext>
            </a:extLst>
          </p:cNvPr>
          <p:cNvSpPr txBox="1"/>
          <p:nvPr/>
        </p:nvSpPr>
        <p:spPr>
          <a:xfrm>
            <a:off x="8830672" y="791736"/>
            <a:ext cx="1638058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Public Transport : Train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9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5A075B-C91C-49FC-8D43-33E7EC50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1" y="1646346"/>
            <a:ext cx="6255944" cy="1853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389D3-9A5C-4A1E-935B-A306A0662CFE}"/>
              </a:ext>
            </a:extLst>
          </p:cNvPr>
          <p:cNvSpPr txBox="1"/>
          <p:nvPr/>
        </p:nvSpPr>
        <p:spPr>
          <a:xfrm>
            <a:off x="959836" y="988233"/>
            <a:ext cx="943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this place offers :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729BB-92C5-44E9-8D0F-DA036958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7" y="2990864"/>
            <a:ext cx="1819159" cy="599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AC2DD-9E97-445E-9DDF-83732513D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" y="3590199"/>
            <a:ext cx="2058867" cy="65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D18846-B693-4ADB-9DFE-A1642D6E5A67}"/>
              </a:ext>
            </a:extLst>
          </p:cNvPr>
          <p:cNvSpPr txBox="1"/>
          <p:nvPr/>
        </p:nvSpPr>
        <p:spPr>
          <a:xfrm>
            <a:off x="5334201" y="3734589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Dining table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F1BD5-9C1D-47D0-BD73-1E3E71438286}"/>
              </a:ext>
            </a:extLst>
          </p:cNvPr>
          <p:cNvSpPr txBox="1"/>
          <p:nvPr/>
        </p:nvSpPr>
        <p:spPr>
          <a:xfrm>
            <a:off x="1136101" y="4338552"/>
            <a:ext cx="23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Balcony/ Outdoor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FF6E6-BFDA-48D0-9D8E-B43D10DC87D0}"/>
              </a:ext>
            </a:extLst>
          </p:cNvPr>
          <p:cNvSpPr txBox="1"/>
          <p:nvPr/>
        </p:nvSpPr>
        <p:spPr>
          <a:xfrm>
            <a:off x="5378489" y="4253948"/>
            <a:ext cx="108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BBQ Area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EC359-3A56-4176-94EC-BE24F7C21E74}"/>
              </a:ext>
            </a:extLst>
          </p:cNvPr>
          <p:cNvSpPr txBox="1"/>
          <p:nvPr/>
        </p:nvSpPr>
        <p:spPr>
          <a:xfrm>
            <a:off x="1169235" y="4798124"/>
            <a:ext cx="15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Yard space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242E9-6445-41BD-8A5B-806B214681A1}"/>
              </a:ext>
            </a:extLst>
          </p:cNvPr>
          <p:cNvSpPr txBox="1"/>
          <p:nvPr/>
        </p:nvSpPr>
        <p:spPr>
          <a:xfrm>
            <a:off x="5334201" y="4735335"/>
            <a:ext cx="130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Gym Area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10D67-2F2E-4E4F-BF73-9B0EEE7E18D5}"/>
              </a:ext>
            </a:extLst>
          </p:cNvPr>
          <p:cNvSpPr txBox="1"/>
          <p:nvPr/>
        </p:nvSpPr>
        <p:spPr>
          <a:xfrm>
            <a:off x="1202361" y="5257224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conditioner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00597-0E30-496D-8530-CE0CAB703497}"/>
              </a:ext>
            </a:extLst>
          </p:cNvPr>
          <p:cNvSpPr txBox="1"/>
          <p:nvPr/>
        </p:nvSpPr>
        <p:spPr>
          <a:xfrm>
            <a:off x="5305803" y="5203845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6B311-F2C2-4D30-8A1B-E2EEE7A0D6CA}"/>
              </a:ext>
            </a:extLst>
          </p:cNvPr>
          <p:cNvSpPr txBox="1"/>
          <p:nvPr/>
        </p:nvSpPr>
        <p:spPr>
          <a:xfrm>
            <a:off x="3452184" y="522514"/>
            <a:ext cx="34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YEH FLOW INCLUDE KARNA HOGA </a:t>
            </a:r>
          </a:p>
        </p:txBody>
      </p:sp>
    </p:spTree>
    <p:extLst>
      <p:ext uri="{BB962C8B-B14F-4D97-AF65-F5344CB8AC3E}">
        <p14:creationId xmlns:p14="http://schemas.microsoft.com/office/powerpoint/2010/main" val="275077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C33D7-79AE-498D-BE89-4A02AF32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15" y="272617"/>
            <a:ext cx="5998375" cy="6307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60D68-5DA7-479C-AFEB-A14C07B8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798" y="193104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8A241-61EA-4E1D-B493-E508D7EF155D}"/>
              </a:ext>
            </a:extLst>
          </p:cNvPr>
          <p:cNvSpPr txBox="1"/>
          <p:nvPr/>
        </p:nvSpPr>
        <p:spPr>
          <a:xfrm>
            <a:off x="550912" y="965364"/>
            <a:ext cx="470830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 kar do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249026-A638-4FB1-B62A-FF43920F18BB}"/>
              </a:ext>
            </a:extLst>
          </p:cNvPr>
          <p:cNvSpPr/>
          <p:nvPr/>
        </p:nvSpPr>
        <p:spPr>
          <a:xfrm>
            <a:off x="547105" y="2941985"/>
            <a:ext cx="1792849" cy="2839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414386-F6C1-479A-903F-C1E60FC88E22}"/>
              </a:ext>
            </a:extLst>
          </p:cNvPr>
          <p:cNvSpPr/>
          <p:nvPr/>
        </p:nvSpPr>
        <p:spPr>
          <a:xfrm>
            <a:off x="6055292" y="6297622"/>
            <a:ext cx="1168084" cy="2839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E8AEE-4AC3-47B5-9565-97DF995499B7}"/>
              </a:ext>
            </a:extLst>
          </p:cNvPr>
          <p:cNvSpPr/>
          <p:nvPr/>
        </p:nvSpPr>
        <p:spPr>
          <a:xfrm>
            <a:off x="511136" y="2082464"/>
            <a:ext cx="1168084" cy="2839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02533-35DE-4DA5-863A-E8790C12AAFD}"/>
              </a:ext>
            </a:extLst>
          </p:cNvPr>
          <p:cNvSpPr/>
          <p:nvPr/>
        </p:nvSpPr>
        <p:spPr>
          <a:xfrm>
            <a:off x="541430" y="3810945"/>
            <a:ext cx="1168084" cy="2839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3302E-5C71-41DA-9ABC-0A0A76782330}"/>
              </a:ext>
            </a:extLst>
          </p:cNvPr>
          <p:cNvSpPr/>
          <p:nvPr/>
        </p:nvSpPr>
        <p:spPr>
          <a:xfrm>
            <a:off x="6096000" y="5974838"/>
            <a:ext cx="2928730" cy="2839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D4CB1-0C05-4EF1-9C69-498ED741E987}"/>
              </a:ext>
            </a:extLst>
          </p:cNvPr>
          <p:cNvSpPr txBox="1"/>
          <p:nvPr/>
        </p:nvSpPr>
        <p:spPr>
          <a:xfrm>
            <a:off x="7224329" y="6025952"/>
            <a:ext cx="3339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What’s included in this room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B74CD-F123-40D8-9986-6D0F8C573F49}"/>
              </a:ext>
            </a:extLst>
          </p:cNvPr>
          <p:cNvSpPr/>
          <p:nvPr/>
        </p:nvSpPr>
        <p:spPr>
          <a:xfrm>
            <a:off x="540480" y="4678984"/>
            <a:ext cx="1168084" cy="2839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0F65B-8F5E-4230-986B-9771566CA3F2}"/>
              </a:ext>
            </a:extLst>
          </p:cNvPr>
          <p:cNvSpPr/>
          <p:nvPr/>
        </p:nvSpPr>
        <p:spPr>
          <a:xfrm>
            <a:off x="2487622" y="4712075"/>
            <a:ext cx="130060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DBDF2-238F-412E-8CB1-166FB1433B21}"/>
              </a:ext>
            </a:extLst>
          </p:cNvPr>
          <p:cNvSpPr txBox="1"/>
          <p:nvPr/>
        </p:nvSpPr>
        <p:spPr>
          <a:xfrm>
            <a:off x="2625505" y="4702641"/>
            <a:ext cx="1118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Remove kar do</a:t>
            </a:r>
          </a:p>
        </p:txBody>
      </p:sp>
    </p:spTree>
    <p:extLst>
      <p:ext uri="{BB962C8B-B14F-4D97-AF65-F5344CB8AC3E}">
        <p14:creationId xmlns:p14="http://schemas.microsoft.com/office/powerpoint/2010/main" val="176935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D1C7B8-4387-4337-980D-F224A4F4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36" y="4815349"/>
            <a:ext cx="2841492" cy="204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A9598-E625-4CC0-8509-247F401C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98" y="-29497"/>
            <a:ext cx="568648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6EEEF-A582-4E21-8EAD-BEF2EBF4C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80" y="29497"/>
            <a:ext cx="4866967" cy="4977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70FB5A-940B-4DC0-A4C7-03CEB3F932DE}"/>
              </a:ext>
            </a:extLst>
          </p:cNvPr>
          <p:cNvSpPr txBox="1"/>
          <p:nvPr/>
        </p:nvSpPr>
        <p:spPr>
          <a:xfrm>
            <a:off x="9960654" y="1435858"/>
            <a:ext cx="15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Yard space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2013B7-B161-4D5E-B85B-75E08F27E8E7}"/>
              </a:ext>
            </a:extLst>
          </p:cNvPr>
          <p:cNvSpPr/>
          <p:nvPr/>
        </p:nvSpPr>
        <p:spPr>
          <a:xfrm>
            <a:off x="942798" y="630425"/>
            <a:ext cx="1181735" cy="3010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07FA5-C9E1-4F68-9698-1788246197D9}"/>
              </a:ext>
            </a:extLst>
          </p:cNvPr>
          <p:cNvSpPr/>
          <p:nvPr/>
        </p:nvSpPr>
        <p:spPr>
          <a:xfrm>
            <a:off x="5730619" y="369167"/>
            <a:ext cx="533873" cy="2669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18518-738D-48C9-A2A8-16F6794B201A}"/>
              </a:ext>
            </a:extLst>
          </p:cNvPr>
          <p:cNvSpPr/>
          <p:nvPr/>
        </p:nvSpPr>
        <p:spPr>
          <a:xfrm>
            <a:off x="924806" y="1566611"/>
            <a:ext cx="1181735" cy="3010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5BC28-61F9-48CA-A706-DD6E6176424A}"/>
              </a:ext>
            </a:extLst>
          </p:cNvPr>
          <p:cNvSpPr/>
          <p:nvPr/>
        </p:nvSpPr>
        <p:spPr>
          <a:xfrm>
            <a:off x="7035969" y="902103"/>
            <a:ext cx="533873" cy="2669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7771C-C201-497A-A470-B4FCDA0CB929}"/>
              </a:ext>
            </a:extLst>
          </p:cNvPr>
          <p:cNvSpPr txBox="1"/>
          <p:nvPr/>
        </p:nvSpPr>
        <p:spPr>
          <a:xfrm>
            <a:off x="7653820" y="935114"/>
            <a:ext cx="706797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Bills are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A3422-2328-44E6-8C73-165BB9D0F420}"/>
              </a:ext>
            </a:extLst>
          </p:cNvPr>
          <p:cNvSpPr/>
          <p:nvPr/>
        </p:nvSpPr>
        <p:spPr>
          <a:xfrm>
            <a:off x="884101" y="2235855"/>
            <a:ext cx="1181735" cy="3010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9C60E0-3FE4-46F3-BA11-5DCB105EFA41}"/>
              </a:ext>
            </a:extLst>
          </p:cNvPr>
          <p:cNvCxnSpPr>
            <a:cxnSpLocks/>
          </p:cNvCxnSpPr>
          <p:nvPr/>
        </p:nvCxnSpPr>
        <p:spPr>
          <a:xfrm flipH="1">
            <a:off x="2118853" y="1241926"/>
            <a:ext cx="5916677" cy="112074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348B-E936-4ED5-BD10-80A0D45FDF9C}"/>
              </a:ext>
            </a:extLst>
          </p:cNvPr>
          <p:cNvSpPr/>
          <p:nvPr/>
        </p:nvSpPr>
        <p:spPr>
          <a:xfrm>
            <a:off x="883153" y="3024369"/>
            <a:ext cx="1181735" cy="3010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883F04-0E7C-4C64-9889-8061A2029691}"/>
              </a:ext>
            </a:extLst>
          </p:cNvPr>
          <p:cNvSpPr/>
          <p:nvPr/>
        </p:nvSpPr>
        <p:spPr>
          <a:xfrm>
            <a:off x="5739497" y="946589"/>
            <a:ext cx="1296472" cy="2655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05B41B-8DC4-446B-89D9-87C3EAF5E7FC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124533" y="502635"/>
            <a:ext cx="3606086" cy="278297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7D77B8-F62C-43A7-ACCF-79CD3A169354}"/>
              </a:ext>
            </a:extLst>
          </p:cNvPr>
          <p:cNvCxnSpPr>
            <a:cxnSpLocks/>
          </p:cNvCxnSpPr>
          <p:nvPr/>
        </p:nvCxnSpPr>
        <p:spPr>
          <a:xfrm flipH="1">
            <a:off x="2118853" y="1219683"/>
            <a:ext cx="5184052" cy="591161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B13356-8C9A-4B2E-AC84-19501FF32C6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106541" y="1079351"/>
            <a:ext cx="3632956" cy="2154257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B09EDAB-0331-452E-8F0A-8E562F22746E}"/>
              </a:ext>
            </a:extLst>
          </p:cNvPr>
          <p:cNvSpPr/>
          <p:nvPr/>
        </p:nvSpPr>
        <p:spPr>
          <a:xfrm>
            <a:off x="942798" y="3734309"/>
            <a:ext cx="1590435" cy="30101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7F4F64-FCDB-49E6-BDE1-E0520FF8B38D}"/>
              </a:ext>
            </a:extLst>
          </p:cNvPr>
          <p:cNvSpPr/>
          <p:nvPr/>
        </p:nvSpPr>
        <p:spPr>
          <a:xfrm>
            <a:off x="6581620" y="592587"/>
            <a:ext cx="898288" cy="30194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EE82EF-CAE6-4CEC-9CC7-36D2A9D39CC7}"/>
              </a:ext>
            </a:extLst>
          </p:cNvPr>
          <p:cNvSpPr/>
          <p:nvPr/>
        </p:nvSpPr>
        <p:spPr>
          <a:xfrm>
            <a:off x="1035553" y="5028294"/>
            <a:ext cx="3343344" cy="3010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315C23-BC54-4D01-BD27-739AC1452C8F}"/>
              </a:ext>
            </a:extLst>
          </p:cNvPr>
          <p:cNvSpPr/>
          <p:nvPr/>
        </p:nvSpPr>
        <p:spPr>
          <a:xfrm>
            <a:off x="5385118" y="4987584"/>
            <a:ext cx="3343344" cy="3010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60C1D-89F9-4C54-8EF6-A2103D31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802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B09C0E-79C1-47B4-ABEE-A364C2E653A0}"/>
              </a:ext>
            </a:extLst>
          </p:cNvPr>
          <p:cNvSpPr/>
          <p:nvPr/>
        </p:nvSpPr>
        <p:spPr>
          <a:xfrm>
            <a:off x="1035552" y="573631"/>
            <a:ext cx="6075185" cy="4755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94E02-DCD7-4474-8AAC-F13A9EBE9051}"/>
              </a:ext>
            </a:extLst>
          </p:cNvPr>
          <p:cNvSpPr txBox="1"/>
          <p:nvPr/>
        </p:nvSpPr>
        <p:spPr>
          <a:xfrm>
            <a:off x="7462867" y="1505068"/>
            <a:ext cx="429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 this – YEH SARA SECTION NIKAL DO</a:t>
            </a:r>
          </a:p>
        </p:txBody>
      </p:sp>
    </p:spTree>
    <p:extLst>
      <p:ext uri="{BB962C8B-B14F-4D97-AF65-F5344CB8AC3E}">
        <p14:creationId xmlns:p14="http://schemas.microsoft.com/office/powerpoint/2010/main" val="2197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5E00D-A059-4A95-AC57-B922455D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77" y="22123"/>
            <a:ext cx="646248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E946C9-28FB-457A-805D-D9F69FF0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03" y="278297"/>
            <a:ext cx="5998375" cy="630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D055B-5060-4348-B366-E46D5B38175A}"/>
              </a:ext>
            </a:extLst>
          </p:cNvPr>
          <p:cNvSpPr txBox="1"/>
          <p:nvPr/>
        </p:nvSpPr>
        <p:spPr>
          <a:xfrm>
            <a:off x="8780505" y="1135739"/>
            <a:ext cx="289655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Roommate preference : 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5E0071-8789-43E3-94FE-775DE12F1B7D}"/>
              </a:ext>
            </a:extLst>
          </p:cNvPr>
          <p:cNvCxnSpPr/>
          <p:nvPr/>
        </p:nvCxnSpPr>
        <p:spPr>
          <a:xfrm flipH="1" flipV="1">
            <a:off x="4611757" y="1016631"/>
            <a:ext cx="4089242" cy="227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1236F-55C2-4E1D-A535-417812EA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491"/>
            <a:ext cx="573850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5A9C9-31A7-40A6-B546-B491E8D1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64" y="278297"/>
            <a:ext cx="5998375" cy="63070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BA3209-DC78-4207-B2D8-1484FCB8C007}"/>
              </a:ext>
            </a:extLst>
          </p:cNvPr>
          <p:cNvSpPr/>
          <p:nvPr/>
        </p:nvSpPr>
        <p:spPr>
          <a:xfrm>
            <a:off x="1402837" y="647463"/>
            <a:ext cx="3470177" cy="73833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48DD6B-C35F-4B48-80E4-2D81CA81F898}"/>
              </a:ext>
            </a:extLst>
          </p:cNvPr>
          <p:cNvSpPr/>
          <p:nvPr/>
        </p:nvSpPr>
        <p:spPr>
          <a:xfrm>
            <a:off x="6201083" y="1084781"/>
            <a:ext cx="3470177" cy="41365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80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shenoi</dc:creator>
  <cp:lastModifiedBy>naya shenoi</cp:lastModifiedBy>
  <cp:revision>9</cp:revision>
  <dcterms:created xsi:type="dcterms:W3CDTF">2022-04-20T05:19:43Z</dcterms:created>
  <dcterms:modified xsi:type="dcterms:W3CDTF">2022-04-22T07:29:22Z</dcterms:modified>
</cp:coreProperties>
</file>