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12192000" cy="6858000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206803-F31D-7F2E-DE78-2ADCBBE86106}" v="5" dt="2024-04-25T09:12:19.2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tags" Target="tags/tag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stin Morris - 284453" userId="S::284453@student.cavc.ac.uk::e8b11dfa-0936-46e1-b5a4-1252df5d0104" providerId="AD" clId="Web-{B5206803-F31D-7F2E-DE78-2ADCBBE86106}"/>
    <pc:docChg chg="modSld">
      <pc:chgData name="Justin Morris - 284453" userId="S::284453@student.cavc.ac.uk::e8b11dfa-0936-46e1-b5a4-1252df5d0104" providerId="AD" clId="Web-{B5206803-F31D-7F2E-DE78-2ADCBBE86106}" dt="2024-04-25T09:12:17.586" v="3" actId="20577"/>
      <pc:docMkLst>
        <pc:docMk/>
      </pc:docMkLst>
      <pc:sldChg chg="modSp">
        <pc:chgData name="Justin Morris - 284453" userId="S::284453@student.cavc.ac.uk::e8b11dfa-0936-46e1-b5a4-1252df5d0104" providerId="AD" clId="Web-{B5206803-F31D-7F2E-DE78-2ADCBBE86106}" dt="2024-04-25T09:12:17.586" v="3" actId="20577"/>
        <pc:sldMkLst>
          <pc:docMk/>
          <pc:sldMk cId="2127797717" sldId="261"/>
        </pc:sldMkLst>
        <pc:spChg chg="mod">
          <ac:chgData name="Justin Morris - 284453" userId="S::284453@student.cavc.ac.uk::e8b11dfa-0936-46e1-b5a4-1252df5d0104" providerId="AD" clId="Web-{B5206803-F31D-7F2E-DE78-2ADCBBE86106}" dt="2024-04-25T09:12:17.586" v="3" actId="20577"/>
          <ac:spMkLst>
            <pc:docMk/>
            <pc:sldMk cId="2127797717" sldId="261"/>
            <ac:spMk id="6" creationId="{3CB6F2F0-E438-9C2C-267A-7068CCC8639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D6F5-A9D4-C22B-732C-A31A172FB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093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AFD6E-3459-290F-1147-F0C47ACEE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6774"/>
            <a:ext cx="9144000" cy="106689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74D3-6FB9-5549-B0F2-FD61E82D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5883-038C-4696-8E27-1811E470D6D4}" type="datetime1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39BBC-C979-2C77-493E-CF5498AE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13B7E-A51C-D9CD-2189-650A9D63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33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90AE-F72C-4C2E-E2D0-7A8D7EEF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1B46D-142E-8C8E-C4F4-B6B1586A6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D92E3-36AD-2615-0166-6B73C34F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8A6D4-154B-4E4D-9001-7A6C328D243E}" type="datetime1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FB69-319D-2284-2734-217160D3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83B0-C775-5BD2-8EC6-A41D19BC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737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40463-6D41-8D45-088A-540B0D188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92281"/>
            <a:ext cx="2628900" cy="55846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F2276-7F04-F3F7-E3CE-F81C8DC63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92281"/>
            <a:ext cx="7734300" cy="55846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802BF-9E0C-3251-8FAE-81F07DB0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0999-9BD6-4929-BDEC-B84E21C16701}" type="datetime1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F1754-5B8F-A9FA-E8B1-06E04CE2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1E6A8-5139-ECD4-CC0C-32FFC674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77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55F0-A6D4-C39B-394F-0B16E9C9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860F-B260-57CE-E12B-2C9486031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45C9F-D94D-E5D3-B73A-20621FA5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AB243-BB42-966A-4708-15C9B11D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3A3BD-2CC5-03D3-4CD6-E31A55BA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625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8633-AC3B-E617-1C54-84932DDD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236" y="1514688"/>
            <a:ext cx="8584164" cy="3138875"/>
          </a:xfrm>
        </p:spPr>
        <p:txBody>
          <a:bodyPr anchor="b">
            <a:normAutofit/>
          </a:bodyPr>
          <a:lstStyle>
            <a:lvl1pPr>
              <a:defRPr sz="3600"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8C242-ECAB-AEC3-7E9B-F9854AF31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4236" y="4963885"/>
            <a:ext cx="8584165" cy="1125765"/>
          </a:xfrm>
        </p:spPr>
        <p:txBody>
          <a:bodyPr>
            <a:normAutofit/>
          </a:bodyPr>
          <a:lstStyle>
            <a:lvl1pPr marL="0" indent="0">
              <a:buNone/>
              <a:defRPr sz="160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D9B82-EEF4-2CD7-61FE-BAFB2B96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5005-EC25-4FB9-B19B-2437F0B120D2}" type="datetime1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222B6-F7A8-70A5-B023-FCAD5D7C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D758-2E38-8A8D-75BC-667F6A23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1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0DFF-11BD-F5F4-35D4-1986ABBD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1279-E9A9-702E-144D-61114B788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824" y="2159175"/>
            <a:ext cx="4977453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4E624-7A76-56EC-FA0D-E2AA8EF9B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391" y="2159175"/>
            <a:ext cx="4985785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D7DF5-30AD-AE47-D516-5CEE8277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3B5C-2325-42FF-AF91-C1451D9D66CC}" type="datetime1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5C503-B649-B083-6341-F6E376AF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3EA35-CF5A-DB36-8B14-5C184B6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77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A3D8-FDD9-329B-BCC6-BBF47F01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48" y="602671"/>
            <a:ext cx="10429303" cy="7689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EF7DC-0699-CB3C-A7CB-39035D89A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1349" y="1696325"/>
            <a:ext cx="4963538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2EB40-99E1-CCA4-BAFA-F51AA56CF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1349" y="2344025"/>
            <a:ext cx="4963538" cy="3833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979BC-6B50-751D-D569-F360938B0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2669" y="1696325"/>
            <a:ext cx="4987982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3A26F-230E-2D25-6BDC-6ECA00FAE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2669" y="2344025"/>
            <a:ext cx="4987982" cy="3833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82A01-DE7C-3BA4-96FF-CDEF2F60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DB08-3B01-46DD-99F2-F6F6334EA669}" type="datetime1">
              <a:rPr lang="en-US" smtClean="0"/>
              <a:t>4/25/2024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AA828-0166-8ECD-BCE8-654BEFDD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0C0D2-459A-04AA-FD90-7687D2FE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85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549F-FA71-857F-E02E-3CB63CE6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69611-F911-D3D4-B613-ACCDA56C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AC11-ACC3-4129-BBD7-C580BF1A4EE7}" type="datetime1">
              <a:rPr lang="en-US" smtClean="0"/>
              <a:t>4/25/2024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A1961-0B6B-8FEB-F2CB-C42E90EF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AA80E-3139-9F1B-9C3E-2A76628C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92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54789-9F96-511A-0FB6-24F6A841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F7F3-E406-44E2-93AF-674B3F1A2E51}" type="datetime1">
              <a:rPr lang="en-US" smtClean="0"/>
              <a:t>4/25/2024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80399-ADEF-8F74-9F59-6AD804C9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6A34F-ABAB-9C4E-38A1-C6EEB944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738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3917-2BF6-1CE2-F34B-49F0D09A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2062594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5B8F-A9F3-8583-FFF1-175021F17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898" y="807867"/>
            <a:ext cx="5922489" cy="505318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90AFF-A949-CE9E-6B94-C1B619612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0713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5267E-088F-FB9A-9469-551890F2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DD93-7C9D-4E53-81F0-DDE57FEA7EDB}" type="datetime1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A3FFC-B3A6-C0B6-5DAE-70BE0D6F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8D35F-BC2E-8D14-060F-449CBAF7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85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09ED-ED97-A3CE-5569-77B45F41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639312" cy="206259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3BB3A-9E24-DE4C-9619-1502F1B6F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47408" y="919595"/>
            <a:ext cx="6107979" cy="50136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4CE1F-29E0-88BB-8489-E58236B8B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3889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B7212-6816-FFD1-50B2-58844AD3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BC28-59DE-4F83-B4A1-497203279FAD}" type="datetime1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17744-5A24-B7B7-5FD6-E98E6083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DA4D1-A71D-A7A6-3D0C-294E5D28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481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5858A62-FE72-978B-BE71-05908D82E1A4}"/>
              </a:ext>
            </a:extLst>
          </p:cNvPr>
          <p:cNvSpPr/>
          <p:nvPr/>
        </p:nvSpPr>
        <p:spPr>
          <a:xfrm>
            <a:off x="0" y="0"/>
            <a:ext cx="12192000" cy="6860161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A14B7-4740-5D9F-6489-BAD00C3E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0487F-803F-C5AF-BD93-39C0FC738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7824" y="2157984"/>
            <a:ext cx="10442448" cy="390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6FCEF-4EDF-C2EF-7D81-FEFF7042F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8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fld id="{0BDC4764-F656-4735-9820-9886F8DF1D6A}" type="datetime1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663BC-4D46-C74D-DDF2-9D25B4D96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32320" y="6356350"/>
            <a:ext cx="429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B4EAE-CB5C-D14B-77EF-7B155FA68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9" y="6356350"/>
            <a:ext cx="521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fld id="{C68AC1EC-23E2-4F0E-A5A4-674EC8DB9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90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CFBC99-FB8F-41F7-A81D-A5288D688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abstract watercolor pattern on a white background">
            <a:extLst>
              <a:ext uri="{FF2B5EF4-FFF2-40B4-BE49-F238E27FC236}">
                <a16:creationId xmlns:a16="http://schemas.microsoft.com/office/drawing/2014/main" id="{0A9C1945-2273-2F12-4732-29D58B42D8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34" r="-1" b="1074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435A76B-D478-4F38-9D76-040E49ADC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40138" y="2758601"/>
            <a:ext cx="7832767" cy="4099399"/>
          </a:xfrm>
          <a:custGeom>
            <a:avLst/>
            <a:gdLst>
              <a:gd name="connsiteX0" fmla="*/ 4436398 w 7832767"/>
              <a:gd name="connsiteY0" fmla="*/ 580 h 4099399"/>
              <a:gd name="connsiteX1" fmla="*/ 5062070 w 7832767"/>
              <a:gd name="connsiteY1" fmla="*/ 20166 h 4099399"/>
              <a:gd name="connsiteX2" fmla="*/ 6429770 w 7832767"/>
              <a:gd name="connsiteY2" fmla="*/ 44716 h 4099399"/>
              <a:gd name="connsiteX3" fmla="*/ 7261927 w 7832767"/>
              <a:gd name="connsiteY3" fmla="*/ 147922 h 4099399"/>
              <a:gd name="connsiteX4" fmla="*/ 7370574 w 7832767"/>
              <a:gd name="connsiteY4" fmla="*/ 185497 h 4099399"/>
              <a:gd name="connsiteX5" fmla="*/ 7342690 w 7832767"/>
              <a:gd name="connsiteY5" fmla="*/ 262652 h 4099399"/>
              <a:gd name="connsiteX6" fmla="*/ 7154722 w 7832767"/>
              <a:gd name="connsiteY6" fmla="*/ 283192 h 4099399"/>
              <a:gd name="connsiteX7" fmla="*/ 7257600 w 7832767"/>
              <a:gd name="connsiteY7" fmla="*/ 340809 h 4099399"/>
              <a:gd name="connsiteX8" fmla="*/ 7031654 w 7832767"/>
              <a:gd name="connsiteY8" fmla="*/ 384897 h 4099399"/>
              <a:gd name="connsiteX9" fmla="*/ 7061460 w 7832767"/>
              <a:gd name="connsiteY9" fmla="*/ 415459 h 4099399"/>
              <a:gd name="connsiteX10" fmla="*/ 7091746 w 7832767"/>
              <a:gd name="connsiteY10" fmla="*/ 444516 h 4099399"/>
              <a:gd name="connsiteX11" fmla="*/ 6661966 w 7832767"/>
              <a:gd name="connsiteY11" fmla="*/ 519166 h 4099399"/>
              <a:gd name="connsiteX12" fmla="*/ 7169625 w 7832767"/>
              <a:gd name="connsiteY12" fmla="*/ 655940 h 4099399"/>
              <a:gd name="connsiteX13" fmla="*/ 7077324 w 7832767"/>
              <a:gd name="connsiteY13" fmla="*/ 729587 h 4099399"/>
              <a:gd name="connsiteX14" fmla="*/ 7370574 w 7832767"/>
              <a:gd name="connsiteY14" fmla="*/ 845819 h 4099399"/>
              <a:gd name="connsiteX15" fmla="*/ 7608539 w 7832767"/>
              <a:gd name="connsiteY15" fmla="*/ 990610 h 4099399"/>
              <a:gd name="connsiteX16" fmla="*/ 7742185 w 7832767"/>
              <a:gd name="connsiteY16" fmla="*/ 1180991 h 4099399"/>
              <a:gd name="connsiteX17" fmla="*/ 7789296 w 7832767"/>
              <a:gd name="connsiteY17" fmla="*/ 1266161 h 4099399"/>
              <a:gd name="connsiteX18" fmla="*/ 7831602 w 7832767"/>
              <a:gd name="connsiteY18" fmla="*/ 1355841 h 4099399"/>
              <a:gd name="connsiteX19" fmla="*/ 7758529 w 7832767"/>
              <a:gd name="connsiteY19" fmla="*/ 1445019 h 4099399"/>
              <a:gd name="connsiteX20" fmla="*/ 7710936 w 7832767"/>
              <a:gd name="connsiteY20" fmla="*/ 1553237 h 4099399"/>
              <a:gd name="connsiteX21" fmla="*/ 7754684 w 7832767"/>
              <a:gd name="connsiteY21" fmla="*/ 1616863 h 4099399"/>
              <a:gd name="connsiteX22" fmla="*/ 7755645 w 7832767"/>
              <a:gd name="connsiteY22" fmla="*/ 1759148 h 4099399"/>
              <a:gd name="connsiteX23" fmla="*/ 7725360 w 7832767"/>
              <a:gd name="connsiteY23" fmla="*/ 1826283 h 4099399"/>
              <a:gd name="connsiteX24" fmla="*/ 7633056 w 7832767"/>
              <a:gd name="connsiteY24" fmla="*/ 1972074 h 4099399"/>
              <a:gd name="connsiteX25" fmla="*/ 7554696 w 7832767"/>
              <a:gd name="connsiteY25" fmla="*/ 2004640 h 4099399"/>
              <a:gd name="connsiteX26" fmla="*/ 7562870 w 7832767"/>
              <a:gd name="connsiteY26" fmla="*/ 2592817 h 4099399"/>
              <a:gd name="connsiteX27" fmla="*/ 7620078 w 7832767"/>
              <a:gd name="connsiteY27" fmla="*/ 2877387 h 4099399"/>
              <a:gd name="connsiteX28" fmla="*/ 7579695 w 7832767"/>
              <a:gd name="connsiteY28" fmla="*/ 3198029 h 4099399"/>
              <a:gd name="connsiteX29" fmla="*/ 7713340 w 7832767"/>
              <a:gd name="connsiteY29" fmla="*/ 3435003 h 4099399"/>
              <a:gd name="connsiteX30" fmla="*/ 7658054 w 7832767"/>
              <a:gd name="connsiteY30" fmla="*/ 3526187 h 4099399"/>
              <a:gd name="connsiteX31" fmla="*/ 7813815 w 7832767"/>
              <a:gd name="connsiteY31" fmla="*/ 3628391 h 4099399"/>
              <a:gd name="connsiteX32" fmla="*/ 7669112 w 7832767"/>
              <a:gd name="connsiteY32" fmla="*/ 3773681 h 4099399"/>
              <a:gd name="connsiteX33" fmla="*/ 7429704 w 7832767"/>
              <a:gd name="connsiteY33" fmla="*/ 4001137 h 4099399"/>
              <a:gd name="connsiteX34" fmla="*/ 7417475 w 7832767"/>
              <a:gd name="connsiteY34" fmla="*/ 4099399 h 4099399"/>
              <a:gd name="connsiteX35" fmla="*/ 180606 w 7832767"/>
              <a:gd name="connsiteY35" fmla="*/ 4099399 h 4099399"/>
              <a:gd name="connsiteX36" fmla="*/ 164649 w 7832767"/>
              <a:gd name="connsiteY36" fmla="*/ 4093760 h 4099399"/>
              <a:gd name="connsiteX37" fmla="*/ 160465 w 7832767"/>
              <a:gd name="connsiteY37" fmla="*/ 4076287 h 4099399"/>
              <a:gd name="connsiteX38" fmla="*/ 549383 w 7832767"/>
              <a:gd name="connsiteY38" fmla="*/ 3827790 h 4099399"/>
              <a:gd name="connsiteX39" fmla="*/ 756100 w 7832767"/>
              <a:gd name="connsiteY39" fmla="*/ 3722078 h 4099399"/>
              <a:gd name="connsiteX40" fmla="*/ 415738 w 7832767"/>
              <a:gd name="connsiteY40" fmla="*/ 3746126 h 4099399"/>
              <a:gd name="connsiteX41" fmla="*/ 671971 w 7832767"/>
              <a:gd name="connsiteY41" fmla="*/ 3563762 h 4099399"/>
              <a:gd name="connsiteX42" fmla="*/ 619570 w 7832767"/>
              <a:gd name="connsiteY42" fmla="*/ 3530194 h 4099399"/>
              <a:gd name="connsiteX43" fmla="*/ 523422 w 7832767"/>
              <a:gd name="connsiteY43" fmla="*/ 3507649 h 4099399"/>
              <a:gd name="connsiteX44" fmla="*/ 957048 w 7832767"/>
              <a:gd name="connsiteY44" fmla="*/ 3392918 h 4099399"/>
              <a:gd name="connsiteX45" fmla="*/ 835904 w 7832767"/>
              <a:gd name="connsiteY45" fmla="*/ 3231596 h 4099399"/>
              <a:gd name="connsiteX46" fmla="*/ 930608 w 7832767"/>
              <a:gd name="connsiteY46" fmla="*/ 3195022 h 4099399"/>
              <a:gd name="connsiteX47" fmla="*/ 817153 w 7832767"/>
              <a:gd name="connsiteY47" fmla="*/ 3190514 h 4099399"/>
              <a:gd name="connsiteX48" fmla="*/ 727736 w 7832767"/>
              <a:gd name="connsiteY48" fmla="*/ 3191015 h 4099399"/>
              <a:gd name="connsiteX49" fmla="*/ 567170 w 7832767"/>
              <a:gd name="connsiteY49" fmla="*/ 3150434 h 4099399"/>
              <a:gd name="connsiteX50" fmla="*/ 2784 w 7832767"/>
              <a:gd name="connsiteY50" fmla="*/ 3218569 h 4099399"/>
              <a:gd name="connsiteX51" fmla="*/ 122006 w 7832767"/>
              <a:gd name="connsiteY51" fmla="*/ 3122877 h 4099399"/>
              <a:gd name="connsiteX52" fmla="*/ 264786 w 7832767"/>
              <a:gd name="connsiteY52" fmla="*/ 3068269 h 4099399"/>
              <a:gd name="connsiteX53" fmla="*/ 72009 w 7832767"/>
              <a:gd name="connsiteY53" fmla="*/ 3039210 h 4099399"/>
              <a:gd name="connsiteX54" fmla="*/ 459485 w 7832767"/>
              <a:gd name="connsiteY54" fmla="*/ 2948028 h 4099399"/>
              <a:gd name="connsiteX55" fmla="*/ 365260 w 7832767"/>
              <a:gd name="connsiteY55" fmla="*/ 2866364 h 4099399"/>
              <a:gd name="connsiteX56" fmla="*/ 607071 w 7832767"/>
              <a:gd name="connsiteY56" fmla="*/ 2498127 h 4099399"/>
              <a:gd name="connsiteX57" fmla="*/ 1090213 w 7832767"/>
              <a:gd name="connsiteY57" fmla="*/ 2289209 h 4099399"/>
              <a:gd name="connsiteX58" fmla="*/ 1337313 w 7832767"/>
              <a:gd name="connsiteY58" fmla="*/ 2272676 h 4099399"/>
              <a:gd name="connsiteX59" fmla="*/ 1268086 w 7832767"/>
              <a:gd name="connsiteY59" fmla="*/ 2205541 h 4099399"/>
              <a:gd name="connsiteX60" fmla="*/ 1449324 w 7832767"/>
              <a:gd name="connsiteY60" fmla="*/ 1827285 h 4099399"/>
              <a:gd name="connsiteX61" fmla="*/ 1255107 w 7832767"/>
              <a:gd name="connsiteY61" fmla="*/ 1849829 h 4099399"/>
              <a:gd name="connsiteX62" fmla="*/ 259497 w 7832767"/>
              <a:gd name="connsiteY62" fmla="*/ 1865862 h 4099399"/>
              <a:gd name="connsiteX63" fmla="*/ 160947 w 7832767"/>
              <a:gd name="connsiteY63" fmla="*/ 1851332 h 4099399"/>
              <a:gd name="connsiteX64" fmla="*/ 845998 w 7832767"/>
              <a:gd name="connsiteY64" fmla="*/ 1661453 h 4099399"/>
              <a:gd name="connsiteX65" fmla="*/ 575343 w 7832767"/>
              <a:gd name="connsiteY65" fmla="*/ 1610350 h 4099399"/>
              <a:gd name="connsiteX66" fmla="*/ 512846 w 7832767"/>
              <a:gd name="connsiteY66" fmla="*/ 1589809 h 4099399"/>
              <a:gd name="connsiteX67" fmla="*/ 570054 w 7832767"/>
              <a:gd name="connsiteY67" fmla="*/ 1536702 h 4099399"/>
              <a:gd name="connsiteX68" fmla="*/ 714276 w 7832767"/>
              <a:gd name="connsiteY68" fmla="*/ 1483095 h 4099399"/>
              <a:gd name="connsiteX69" fmla="*/ 321033 w 7832767"/>
              <a:gd name="connsiteY69" fmla="*/ 1560250 h 4099399"/>
              <a:gd name="connsiteX70" fmla="*/ 348915 w 7832767"/>
              <a:gd name="connsiteY70" fmla="*/ 1478587 h 4099399"/>
              <a:gd name="connsiteX71" fmla="*/ 309975 w 7832767"/>
              <a:gd name="connsiteY71" fmla="*/ 1404938 h 4099399"/>
              <a:gd name="connsiteX72" fmla="*/ 531595 w 7832767"/>
              <a:gd name="connsiteY72" fmla="*/ 1310249 h 4099399"/>
              <a:gd name="connsiteX73" fmla="*/ 840230 w 7832767"/>
              <a:gd name="connsiteY73" fmla="*/ 1125380 h 4099399"/>
              <a:gd name="connsiteX74" fmla="*/ 1149825 w 7832767"/>
              <a:gd name="connsiteY74" fmla="*/ 1007142 h 4099399"/>
              <a:gd name="connsiteX75" fmla="*/ 1405096 w 7832767"/>
              <a:gd name="connsiteY75" fmla="*/ 901932 h 4099399"/>
              <a:gd name="connsiteX76" fmla="*/ 1167613 w 7832767"/>
              <a:gd name="connsiteY76" fmla="*/ 918465 h 4099399"/>
              <a:gd name="connsiteX77" fmla="*/ 1563740 w 7832767"/>
              <a:gd name="connsiteY77" fmla="*/ 752632 h 4099399"/>
              <a:gd name="connsiteX78" fmla="*/ 1623833 w 7832767"/>
              <a:gd name="connsiteY78" fmla="*/ 742112 h 4099399"/>
              <a:gd name="connsiteX79" fmla="*/ 2259848 w 7832767"/>
              <a:gd name="connsiteY79" fmla="*/ 624877 h 4099399"/>
              <a:gd name="connsiteX80" fmla="*/ 2382917 w 7832767"/>
              <a:gd name="connsiteY80" fmla="*/ 566761 h 4099399"/>
              <a:gd name="connsiteX81" fmla="*/ 2241099 w 7832767"/>
              <a:gd name="connsiteY81" fmla="*/ 554235 h 4099399"/>
              <a:gd name="connsiteX82" fmla="*/ 1768535 w 7832767"/>
              <a:gd name="connsiteY82" fmla="*/ 588806 h 4099399"/>
              <a:gd name="connsiteX83" fmla="*/ 2089668 w 7832767"/>
              <a:gd name="connsiteY83" fmla="*/ 516159 h 4099399"/>
              <a:gd name="connsiteX84" fmla="*/ 1739690 w 7832767"/>
              <a:gd name="connsiteY84" fmla="*/ 493614 h 4099399"/>
              <a:gd name="connsiteX85" fmla="*/ 1657003 w 7832767"/>
              <a:gd name="connsiteY85" fmla="*/ 436500 h 4099399"/>
              <a:gd name="connsiteX86" fmla="*/ 1716134 w 7832767"/>
              <a:gd name="connsiteY86" fmla="*/ 380889 h 4099399"/>
              <a:gd name="connsiteX87" fmla="*/ 1931986 w 7832767"/>
              <a:gd name="connsiteY87" fmla="*/ 319766 h 4099399"/>
              <a:gd name="connsiteX88" fmla="*/ 2152163 w 7832767"/>
              <a:gd name="connsiteY88" fmla="*/ 230087 h 4099399"/>
              <a:gd name="connsiteX89" fmla="*/ 2858367 w 7832767"/>
              <a:gd name="connsiteY89" fmla="*/ 102831 h 4099399"/>
              <a:gd name="connsiteX90" fmla="*/ 3327568 w 7832767"/>
              <a:gd name="connsiteY90" fmla="*/ 61248 h 4099399"/>
              <a:gd name="connsiteX91" fmla="*/ 4227028 w 7832767"/>
              <a:gd name="connsiteY91" fmla="*/ 1129 h 4099399"/>
              <a:gd name="connsiteX92" fmla="*/ 4436398 w 7832767"/>
              <a:gd name="connsiteY92" fmla="*/ 580 h 4099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7832767" h="4099399">
                <a:moveTo>
                  <a:pt x="4436398" y="580"/>
                </a:moveTo>
                <a:cubicBezTo>
                  <a:pt x="4645360" y="3164"/>
                  <a:pt x="4853309" y="13778"/>
                  <a:pt x="5062070" y="20166"/>
                </a:cubicBezTo>
                <a:cubicBezTo>
                  <a:pt x="5516848" y="34696"/>
                  <a:pt x="5974030" y="34194"/>
                  <a:pt x="6429770" y="44716"/>
                </a:cubicBezTo>
                <a:cubicBezTo>
                  <a:pt x="6713886" y="51228"/>
                  <a:pt x="6994637" y="74776"/>
                  <a:pt x="7261927" y="147922"/>
                </a:cubicBezTo>
                <a:cubicBezTo>
                  <a:pt x="7299424" y="158443"/>
                  <a:pt x="7341729" y="160448"/>
                  <a:pt x="7370574" y="185497"/>
                </a:cubicBezTo>
                <a:cubicBezTo>
                  <a:pt x="7402784" y="213553"/>
                  <a:pt x="7389804" y="254635"/>
                  <a:pt x="7342690" y="262652"/>
                </a:cubicBezTo>
                <a:cubicBezTo>
                  <a:pt x="7282599" y="273173"/>
                  <a:pt x="7221066" y="276179"/>
                  <a:pt x="7154722" y="283192"/>
                </a:cubicBezTo>
                <a:cubicBezTo>
                  <a:pt x="7180202" y="321770"/>
                  <a:pt x="7241736" y="292713"/>
                  <a:pt x="7257600" y="340809"/>
                </a:cubicBezTo>
                <a:cubicBezTo>
                  <a:pt x="7186452" y="373874"/>
                  <a:pt x="7100400" y="352331"/>
                  <a:pt x="7031654" y="384897"/>
                </a:cubicBezTo>
                <a:cubicBezTo>
                  <a:pt x="7033577" y="407441"/>
                  <a:pt x="7048960" y="409446"/>
                  <a:pt x="7061460" y="415459"/>
                </a:cubicBezTo>
                <a:cubicBezTo>
                  <a:pt x="7073960" y="420968"/>
                  <a:pt x="7105206" y="412953"/>
                  <a:pt x="7091746" y="444516"/>
                </a:cubicBezTo>
                <a:cubicBezTo>
                  <a:pt x="6948967" y="463553"/>
                  <a:pt x="6812438" y="528183"/>
                  <a:pt x="6661966" y="519166"/>
                </a:cubicBezTo>
                <a:cubicBezTo>
                  <a:pt x="6848013" y="536700"/>
                  <a:pt x="7005214" y="608344"/>
                  <a:pt x="7169625" y="655940"/>
                </a:cubicBezTo>
                <a:cubicBezTo>
                  <a:pt x="7162896" y="712052"/>
                  <a:pt x="7096554" y="689507"/>
                  <a:pt x="7077324" y="729587"/>
                </a:cubicBezTo>
                <a:cubicBezTo>
                  <a:pt x="7182606" y="757642"/>
                  <a:pt x="7283560" y="790709"/>
                  <a:pt x="7370574" y="845819"/>
                </a:cubicBezTo>
                <a:cubicBezTo>
                  <a:pt x="7448935" y="895418"/>
                  <a:pt x="7523448" y="950028"/>
                  <a:pt x="7608539" y="990610"/>
                </a:cubicBezTo>
                <a:cubicBezTo>
                  <a:pt x="7697957" y="1033195"/>
                  <a:pt x="7752280" y="1087804"/>
                  <a:pt x="7742185" y="1180991"/>
                </a:cubicBezTo>
                <a:cubicBezTo>
                  <a:pt x="7737858" y="1219067"/>
                  <a:pt x="7749396" y="1251131"/>
                  <a:pt x="7789296" y="1266161"/>
                </a:cubicBezTo>
                <a:cubicBezTo>
                  <a:pt x="7838813" y="1284698"/>
                  <a:pt x="7833526" y="1312754"/>
                  <a:pt x="7831602" y="1355841"/>
                </a:cubicBezTo>
                <a:cubicBezTo>
                  <a:pt x="7828717" y="1407443"/>
                  <a:pt x="7803238" y="1427485"/>
                  <a:pt x="7758529" y="1445019"/>
                </a:cubicBezTo>
                <a:cubicBezTo>
                  <a:pt x="7694591" y="1469568"/>
                  <a:pt x="7694110" y="1507644"/>
                  <a:pt x="7710936" y="1553237"/>
                </a:cubicBezTo>
                <a:cubicBezTo>
                  <a:pt x="7720072" y="1578286"/>
                  <a:pt x="7734012" y="1598327"/>
                  <a:pt x="7754684" y="1616863"/>
                </a:cubicBezTo>
                <a:cubicBezTo>
                  <a:pt x="7826314" y="1681493"/>
                  <a:pt x="7825833" y="1682494"/>
                  <a:pt x="7755645" y="1759148"/>
                </a:cubicBezTo>
                <a:cubicBezTo>
                  <a:pt x="7736896" y="1779688"/>
                  <a:pt x="7716704" y="1793216"/>
                  <a:pt x="7725360" y="1826283"/>
                </a:cubicBezTo>
                <a:cubicBezTo>
                  <a:pt x="7754684" y="1936002"/>
                  <a:pt x="7750838" y="1936002"/>
                  <a:pt x="7633056" y="1972074"/>
                </a:cubicBezTo>
                <a:cubicBezTo>
                  <a:pt x="7606135" y="1980591"/>
                  <a:pt x="7570080" y="1973076"/>
                  <a:pt x="7554696" y="2004640"/>
                </a:cubicBezTo>
                <a:cubicBezTo>
                  <a:pt x="7564311" y="2027686"/>
                  <a:pt x="7541716" y="2583799"/>
                  <a:pt x="7562870" y="2592817"/>
                </a:cubicBezTo>
                <a:cubicBezTo>
                  <a:pt x="7728244" y="2663458"/>
                  <a:pt x="7748914" y="2746625"/>
                  <a:pt x="7620078" y="2877387"/>
                </a:cubicBezTo>
                <a:cubicBezTo>
                  <a:pt x="7533544" y="2965063"/>
                  <a:pt x="7543639" y="3108349"/>
                  <a:pt x="7579695" y="3198029"/>
                </a:cubicBezTo>
                <a:cubicBezTo>
                  <a:pt x="7715743" y="3237608"/>
                  <a:pt x="7685939" y="3342818"/>
                  <a:pt x="7713340" y="3435003"/>
                </a:cubicBezTo>
                <a:cubicBezTo>
                  <a:pt x="7733531" y="3504142"/>
                  <a:pt x="7654210" y="3494623"/>
                  <a:pt x="7658054" y="3526187"/>
                </a:cubicBezTo>
                <a:cubicBezTo>
                  <a:pt x="7708052" y="3564262"/>
                  <a:pt x="7774874" y="3576287"/>
                  <a:pt x="7813815" y="3628391"/>
                </a:cubicBezTo>
                <a:cubicBezTo>
                  <a:pt x="7743627" y="3666467"/>
                  <a:pt x="7708052" y="3720074"/>
                  <a:pt x="7669112" y="3773681"/>
                </a:cubicBezTo>
                <a:cubicBezTo>
                  <a:pt x="7606135" y="3860855"/>
                  <a:pt x="7520564" y="3934503"/>
                  <a:pt x="7429704" y="4001137"/>
                </a:cubicBezTo>
                <a:lnTo>
                  <a:pt x="7417475" y="4099399"/>
                </a:lnTo>
                <a:lnTo>
                  <a:pt x="180606" y="4099399"/>
                </a:lnTo>
                <a:lnTo>
                  <a:pt x="164649" y="4093760"/>
                </a:lnTo>
                <a:cubicBezTo>
                  <a:pt x="148507" y="4086464"/>
                  <a:pt x="145082" y="4080295"/>
                  <a:pt x="160465" y="4076287"/>
                </a:cubicBezTo>
                <a:cubicBezTo>
                  <a:pt x="230173" y="4057751"/>
                  <a:pt x="478714" y="3837810"/>
                  <a:pt x="549383" y="3827790"/>
                </a:cubicBezTo>
                <a:cubicBezTo>
                  <a:pt x="631589" y="3816267"/>
                  <a:pt x="647934" y="3800736"/>
                  <a:pt x="756100" y="3722078"/>
                </a:cubicBezTo>
                <a:cubicBezTo>
                  <a:pt x="827251" y="3670474"/>
                  <a:pt x="531115" y="3782698"/>
                  <a:pt x="415738" y="3746126"/>
                </a:cubicBezTo>
                <a:cubicBezTo>
                  <a:pt x="373433" y="3732598"/>
                  <a:pt x="671971" y="3589813"/>
                  <a:pt x="671971" y="3563762"/>
                </a:cubicBezTo>
                <a:cubicBezTo>
                  <a:pt x="671971" y="3536206"/>
                  <a:pt x="645049" y="3530194"/>
                  <a:pt x="619570" y="3530194"/>
                </a:cubicBezTo>
                <a:cubicBezTo>
                  <a:pt x="562844" y="3530194"/>
                  <a:pt x="580151" y="3506145"/>
                  <a:pt x="523422" y="3507649"/>
                </a:cubicBezTo>
                <a:cubicBezTo>
                  <a:pt x="689758" y="3438010"/>
                  <a:pt x="792637" y="3456547"/>
                  <a:pt x="957048" y="3392918"/>
                </a:cubicBezTo>
                <a:cubicBezTo>
                  <a:pt x="1037333" y="3361856"/>
                  <a:pt x="753217" y="3258649"/>
                  <a:pt x="835904" y="3231596"/>
                </a:cubicBezTo>
                <a:cubicBezTo>
                  <a:pt x="867151" y="3221074"/>
                  <a:pt x="908974" y="3232097"/>
                  <a:pt x="930608" y="3195022"/>
                </a:cubicBezTo>
                <a:cubicBezTo>
                  <a:pt x="896476" y="3165464"/>
                  <a:pt x="851286" y="3178490"/>
                  <a:pt x="817153" y="3190514"/>
                </a:cubicBezTo>
                <a:cubicBezTo>
                  <a:pt x="730141" y="3221576"/>
                  <a:pt x="736391" y="3214062"/>
                  <a:pt x="727736" y="3191015"/>
                </a:cubicBezTo>
                <a:cubicBezTo>
                  <a:pt x="699374" y="3112357"/>
                  <a:pt x="629186" y="3137408"/>
                  <a:pt x="567170" y="3150434"/>
                </a:cubicBezTo>
                <a:cubicBezTo>
                  <a:pt x="379682" y="3189512"/>
                  <a:pt x="189791" y="3178490"/>
                  <a:pt x="2784" y="3218569"/>
                </a:cubicBezTo>
                <a:cubicBezTo>
                  <a:pt x="-17406" y="3223079"/>
                  <a:pt x="77299" y="3133400"/>
                  <a:pt x="122006" y="3122877"/>
                </a:cubicBezTo>
                <a:cubicBezTo>
                  <a:pt x="170561" y="3111856"/>
                  <a:pt x="230173" y="3119872"/>
                  <a:pt x="264786" y="3068269"/>
                </a:cubicBezTo>
                <a:cubicBezTo>
                  <a:pt x="203252" y="3055243"/>
                  <a:pt x="133065" y="3080292"/>
                  <a:pt x="72009" y="3039210"/>
                </a:cubicBezTo>
                <a:cubicBezTo>
                  <a:pt x="207578" y="2982597"/>
                  <a:pt x="342665" y="2984601"/>
                  <a:pt x="459485" y="2948028"/>
                </a:cubicBezTo>
                <a:cubicBezTo>
                  <a:pt x="470061" y="2880393"/>
                  <a:pt x="393143" y="2904941"/>
                  <a:pt x="365260" y="2866364"/>
                </a:cubicBezTo>
                <a:cubicBezTo>
                  <a:pt x="1245010" y="2800232"/>
                  <a:pt x="753697" y="2604840"/>
                  <a:pt x="607071" y="2498127"/>
                </a:cubicBezTo>
                <a:cubicBezTo>
                  <a:pt x="558036" y="2462556"/>
                  <a:pt x="1073387" y="2293717"/>
                  <a:pt x="1090213" y="2289209"/>
                </a:cubicBezTo>
                <a:cubicBezTo>
                  <a:pt x="1132999" y="2278688"/>
                  <a:pt x="1302700" y="2286203"/>
                  <a:pt x="1337313" y="2272676"/>
                </a:cubicBezTo>
                <a:cubicBezTo>
                  <a:pt x="1381541" y="2255643"/>
                  <a:pt x="1235395" y="2226083"/>
                  <a:pt x="1268086" y="2205541"/>
                </a:cubicBezTo>
                <a:cubicBezTo>
                  <a:pt x="1497398" y="2060752"/>
                  <a:pt x="1513743" y="1842815"/>
                  <a:pt x="1449324" y="1827285"/>
                </a:cubicBezTo>
                <a:cubicBezTo>
                  <a:pt x="1382502" y="1811252"/>
                  <a:pt x="1317121" y="1823778"/>
                  <a:pt x="1255107" y="1849829"/>
                </a:cubicBezTo>
                <a:cubicBezTo>
                  <a:pt x="1154152" y="1892415"/>
                  <a:pt x="455158" y="1831793"/>
                  <a:pt x="259497" y="1865862"/>
                </a:cubicBezTo>
                <a:cubicBezTo>
                  <a:pt x="229691" y="1870872"/>
                  <a:pt x="189311" y="1893417"/>
                  <a:pt x="160947" y="1851332"/>
                </a:cubicBezTo>
                <a:cubicBezTo>
                  <a:pt x="362377" y="1715060"/>
                  <a:pt x="621013" y="1754138"/>
                  <a:pt x="845998" y="1661453"/>
                </a:cubicBezTo>
                <a:cubicBezTo>
                  <a:pt x="757542" y="1597824"/>
                  <a:pt x="667645" y="1600832"/>
                  <a:pt x="575343" y="1610350"/>
                </a:cubicBezTo>
                <a:cubicBezTo>
                  <a:pt x="551306" y="1612855"/>
                  <a:pt x="518615" y="1616362"/>
                  <a:pt x="512846" y="1589809"/>
                </a:cubicBezTo>
                <a:cubicBezTo>
                  <a:pt x="505636" y="1556242"/>
                  <a:pt x="544576" y="1550229"/>
                  <a:pt x="570054" y="1536702"/>
                </a:cubicBezTo>
                <a:cubicBezTo>
                  <a:pt x="608994" y="1515660"/>
                  <a:pt x="666682" y="1540710"/>
                  <a:pt x="714276" y="1483095"/>
                </a:cubicBezTo>
                <a:cubicBezTo>
                  <a:pt x="570054" y="1496622"/>
                  <a:pt x="448428" y="1520170"/>
                  <a:pt x="321033" y="1560250"/>
                </a:cubicBezTo>
                <a:cubicBezTo>
                  <a:pt x="332089" y="1524679"/>
                  <a:pt x="370548" y="1508145"/>
                  <a:pt x="348915" y="1478587"/>
                </a:cubicBezTo>
                <a:cubicBezTo>
                  <a:pt x="332571" y="1456542"/>
                  <a:pt x="285939" y="1446021"/>
                  <a:pt x="309975" y="1404938"/>
                </a:cubicBezTo>
                <a:cubicBezTo>
                  <a:pt x="377759" y="1361351"/>
                  <a:pt x="473907" y="1372876"/>
                  <a:pt x="531595" y="1310249"/>
                </a:cubicBezTo>
                <a:cubicBezTo>
                  <a:pt x="613321" y="1221071"/>
                  <a:pt x="740236" y="1190509"/>
                  <a:pt x="840230" y="1125380"/>
                </a:cubicBezTo>
                <a:cubicBezTo>
                  <a:pt x="873400" y="1104337"/>
                  <a:pt x="1091175" y="1030690"/>
                  <a:pt x="1149825" y="1007142"/>
                </a:cubicBezTo>
                <a:cubicBezTo>
                  <a:pt x="1231551" y="974076"/>
                  <a:pt x="1324813" y="962553"/>
                  <a:pt x="1405096" y="901932"/>
                </a:cubicBezTo>
                <a:cubicBezTo>
                  <a:pt x="1326255" y="889406"/>
                  <a:pt x="1262318" y="946021"/>
                  <a:pt x="1167613" y="918465"/>
                </a:cubicBezTo>
                <a:cubicBezTo>
                  <a:pt x="1317602" y="859848"/>
                  <a:pt x="1455092" y="833294"/>
                  <a:pt x="1563740" y="752632"/>
                </a:cubicBezTo>
                <a:cubicBezTo>
                  <a:pt x="1577201" y="742613"/>
                  <a:pt x="1603642" y="745619"/>
                  <a:pt x="1623833" y="742112"/>
                </a:cubicBezTo>
                <a:cubicBezTo>
                  <a:pt x="1836317" y="706540"/>
                  <a:pt x="2049765" y="676480"/>
                  <a:pt x="2259848" y="624877"/>
                </a:cubicBezTo>
                <a:cubicBezTo>
                  <a:pt x="2307442" y="612853"/>
                  <a:pt x="2391570" y="609847"/>
                  <a:pt x="2382917" y="566761"/>
                </a:cubicBezTo>
                <a:cubicBezTo>
                  <a:pt x="2369937" y="502131"/>
                  <a:pt x="2291577" y="548223"/>
                  <a:pt x="2241099" y="554235"/>
                </a:cubicBezTo>
                <a:cubicBezTo>
                  <a:pt x="2084379" y="573775"/>
                  <a:pt x="1927659" y="607843"/>
                  <a:pt x="1768535" y="588806"/>
                </a:cubicBezTo>
                <a:cubicBezTo>
                  <a:pt x="1875738" y="564757"/>
                  <a:pt x="1982463" y="540207"/>
                  <a:pt x="2089668" y="516159"/>
                </a:cubicBezTo>
                <a:cubicBezTo>
                  <a:pt x="1966597" y="524676"/>
                  <a:pt x="1859394" y="468563"/>
                  <a:pt x="1739690" y="493614"/>
                </a:cubicBezTo>
                <a:cubicBezTo>
                  <a:pt x="1701230" y="501630"/>
                  <a:pt x="1660850" y="476079"/>
                  <a:pt x="1657003" y="436500"/>
                </a:cubicBezTo>
                <a:cubicBezTo>
                  <a:pt x="1652677" y="404937"/>
                  <a:pt x="1688732" y="390909"/>
                  <a:pt x="1716134" y="380889"/>
                </a:cubicBezTo>
                <a:cubicBezTo>
                  <a:pt x="1786322" y="355337"/>
                  <a:pt x="1842086" y="279687"/>
                  <a:pt x="1931986" y="319766"/>
                </a:cubicBezTo>
                <a:cubicBezTo>
                  <a:pt x="1988712" y="256640"/>
                  <a:pt x="2079091" y="246619"/>
                  <a:pt x="2152163" y="230087"/>
                </a:cubicBezTo>
                <a:cubicBezTo>
                  <a:pt x="2385321" y="177982"/>
                  <a:pt x="2621844" y="137401"/>
                  <a:pt x="2858367" y="102831"/>
                </a:cubicBezTo>
                <a:cubicBezTo>
                  <a:pt x="3013645" y="80286"/>
                  <a:pt x="3173731" y="89806"/>
                  <a:pt x="3327568" y="61248"/>
                </a:cubicBezTo>
                <a:cubicBezTo>
                  <a:pt x="3628510" y="5637"/>
                  <a:pt x="3927528" y="7141"/>
                  <a:pt x="4227028" y="1129"/>
                </a:cubicBezTo>
                <a:cubicBezTo>
                  <a:pt x="4296975" y="-249"/>
                  <a:pt x="4366742" y="-281"/>
                  <a:pt x="4436398" y="58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9650BD-AC25-9EC2-9946-7422D5FAFF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3657600"/>
            <a:ext cx="5257799" cy="1878144"/>
          </a:xfrm>
        </p:spPr>
        <p:txBody>
          <a:bodyPr anchor="b">
            <a:normAutofit/>
          </a:bodyPr>
          <a:lstStyle/>
          <a:p>
            <a:pPr algn="l"/>
            <a:r>
              <a:rPr lang="en-GB" sz="4400"/>
              <a:t>Canvas Widget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E60347-FDB6-C764-B573-C0C31B9B2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236" y="5592499"/>
            <a:ext cx="5249011" cy="646785"/>
          </a:xfrm>
        </p:spPr>
        <p:txBody>
          <a:bodyPr>
            <a:normAutofit/>
          </a:bodyPr>
          <a:lstStyle/>
          <a:p>
            <a:pPr algn="l"/>
            <a:r>
              <a:rPr lang="en-GB"/>
              <a:t>In </a:t>
            </a:r>
            <a:r>
              <a:rPr lang="en-GB" err="1"/>
              <a:t>tkinter</a:t>
            </a:r>
            <a:r>
              <a:rPr lang="en-GB"/>
              <a:t> By shaily jain</a:t>
            </a:r>
          </a:p>
        </p:txBody>
      </p:sp>
    </p:spTree>
    <p:extLst>
      <p:ext uri="{BB962C8B-B14F-4D97-AF65-F5344CB8AC3E}">
        <p14:creationId xmlns:p14="http://schemas.microsoft.com/office/powerpoint/2010/main" val="1325032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6ABD36-B39E-EFCE-8C08-E62C78BA5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F7F3-E406-44E2-93AF-674B3F1A2E51}" type="datetime1">
              <a:rPr lang="en-US" smtClean="0"/>
              <a:t>4/25/2024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C7D73B-9D3B-CA4A-BCC1-C5569E470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76C101-B634-62F0-6490-3C5FC8954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EFD092-2883-5521-AE50-8A2A5D575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375" y="2099433"/>
            <a:ext cx="3576938" cy="38342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3B68D4-28A8-1203-8810-046E0EE1743B}"/>
              </a:ext>
            </a:extLst>
          </p:cNvPr>
          <p:cNvSpPr txBox="1"/>
          <p:nvPr/>
        </p:nvSpPr>
        <p:spPr>
          <a:xfrm>
            <a:off x="800100" y="751344"/>
            <a:ext cx="6094378" cy="53553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/>
              <a:t>from </a:t>
            </a:r>
            <a:r>
              <a:rPr lang="en-GB" err="1"/>
              <a:t>tkinter</a:t>
            </a:r>
            <a:r>
              <a:rPr lang="en-GB"/>
              <a:t> import *</a:t>
            </a:r>
          </a:p>
          <a:p>
            <a:r>
              <a:rPr lang="en-GB"/>
              <a:t>from PIL import Image, </a:t>
            </a:r>
            <a:r>
              <a:rPr lang="en-GB" err="1"/>
              <a:t>ImageTk</a:t>
            </a:r>
            <a:endParaRPr lang="en-GB"/>
          </a:p>
          <a:p>
            <a:r>
              <a:rPr lang="en-GB"/>
              <a:t>win = Tk()</a:t>
            </a:r>
          </a:p>
          <a:p>
            <a:r>
              <a:rPr lang="en-GB" err="1"/>
              <a:t>win.geometry</a:t>
            </a:r>
            <a:r>
              <a:rPr lang="en-GB"/>
              <a:t>('600x400')</a:t>
            </a:r>
          </a:p>
          <a:p>
            <a:endParaRPr lang="en-GB"/>
          </a:p>
          <a:p>
            <a:r>
              <a:rPr lang="en-GB"/>
              <a:t>can1 = Canvas(win, </a:t>
            </a:r>
            <a:r>
              <a:rPr lang="en-GB" err="1"/>
              <a:t>bg</a:t>
            </a:r>
            <a:r>
              <a:rPr lang="en-GB"/>
              <a:t>='yellow', width=600, height=400)</a:t>
            </a:r>
          </a:p>
          <a:p>
            <a:r>
              <a:rPr lang="en-GB"/>
              <a:t>can1.pack()</a:t>
            </a:r>
          </a:p>
          <a:p>
            <a:endParaRPr lang="en-GB"/>
          </a:p>
          <a:p>
            <a:r>
              <a:rPr lang="en-GB"/>
              <a:t>can1.create_arc(100, 100, 200, 200, fill='red', outline='black',  width=10, style=CHORD, start=90, extent=180)</a:t>
            </a:r>
          </a:p>
          <a:p>
            <a:endParaRPr lang="en-GB"/>
          </a:p>
          <a:p>
            <a:r>
              <a:rPr lang="en-GB"/>
              <a:t>img1 = </a:t>
            </a:r>
            <a:r>
              <a:rPr lang="en-GB" err="1"/>
              <a:t>ImageTk.PhotoImage</a:t>
            </a:r>
            <a:r>
              <a:rPr lang="en-GB"/>
              <a:t>(</a:t>
            </a:r>
            <a:r>
              <a:rPr lang="en-GB" err="1"/>
              <a:t>Image.open</a:t>
            </a:r>
            <a:r>
              <a:rPr lang="en-GB"/>
              <a:t>("IMG5.JPG"))</a:t>
            </a:r>
          </a:p>
          <a:p>
            <a:endParaRPr lang="en-GB"/>
          </a:p>
          <a:p>
            <a:r>
              <a:rPr lang="en-GB"/>
              <a:t>can1.create_image(100, 100, image=img1)</a:t>
            </a:r>
          </a:p>
          <a:p>
            <a:endParaRPr lang="en-GB"/>
          </a:p>
          <a:p>
            <a:r>
              <a:rPr lang="en-GB"/>
              <a:t>btn1 = Button(win, text='Click me')</a:t>
            </a:r>
          </a:p>
          <a:p>
            <a:r>
              <a:rPr lang="en-GB"/>
              <a:t>btn1.pack()</a:t>
            </a:r>
          </a:p>
          <a:p>
            <a:endParaRPr lang="en-GB"/>
          </a:p>
          <a:p>
            <a:r>
              <a:rPr lang="en-GB" err="1"/>
              <a:t>win.mainloop</a:t>
            </a:r>
            <a:r>
              <a:rPr lang="en-GB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71365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BB4B36-1EC7-5F5B-64B5-15C4A07FA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F7F3-E406-44E2-93AF-674B3F1A2E51}" type="datetime1">
              <a:rPr lang="en-US" smtClean="0"/>
              <a:t>4/25/2024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0331DB-BEDE-8B41-D53B-C63A4F4E5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5D807-4543-6104-60E1-4D85D536E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90D391-6343-9611-830E-0FC2CBEB7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3534" y="2314420"/>
            <a:ext cx="3476625" cy="37052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5B4EEAA-8C4D-4DAC-8BC6-D64837EE11F3}"/>
              </a:ext>
            </a:extLst>
          </p:cNvPr>
          <p:cNvSpPr txBox="1"/>
          <p:nvPr/>
        </p:nvSpPr>
        <p:spPr>
          <a:xfrm>
            <a:off x="663913" y="289519"/>
            <a:ext cx="6094378" cy="59093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/>
              <a:t>from </a:t>
            </a:r>
            <a:r>
              <a:rPr lang="en-GB" err="1"/>
              <a:t>tkinter</a:t>
            </a:r>
            <a:r>
              <a:rPr lang="en-GB"/>
              <a:t> import *</a:t>
            </a:r>
          </a:p>
          <a:p>
            <a:r>
              <a:rPr lang="en-GB"/>
              <a:t>from PIL import Image, </a:t>
            </a:r>
            <a:r>
              <a:rPr lang="en-GB" err="1"/>
              <a:t>ImageTk</a:t>
            </a:r>
            <a:endParaRPr lang="en-GB"/>
          </a:p>
          <a:p>
            <a:r>
              <a:rPr lang="en-GB"/>
              <a:t>win = Tk()</a:t>
            </a:r>
          </a:p>
          <a:p>
            <a:r>
              <a:rPr lang="en-GB" err="1"/>
              <a:t>win.geometry</a:t>
            </a:r>
            <a:r>
              <a:rPr lang="en-GB"/>
              <a:t>('600x400')</a:t>
            </a:r>
          </a:p>
          <a:p>
            <a:endParaRPr lang="en-GB"/>
          </a:p>
          <a:p>
            <a:r>
              <a:rPr lang="en-GB"/>
              <a:t>can1 = Canvas(win, </a:t>
            </a:r>
            <a:r>
              <a:rPr lang="en-GB" err="1"/>
              <a:t>bg</a:t>
            </a:r>
            <a:r>
              <a:rPr lang="en-GB"/>
              <a:t>='yellow', width=600, height=400)</a:t>
            </a:r>
          </a:p>
          <a:p>
            <a:r>
              <a:rPr lang="en-GB"/>
              <a:t>can1.pack()</a:t>
            </a:r>
          </a:p>
          <a:p>
            <a:endParaRPr lang="en-GB"/>
          </a:p>
          <a:p>
            <a:r>
              <a:rPr lang="en-GB"/>
              <a:t>can1.create_arc(100, 100, 200, 200, fill='red', outline='black',  width=10, style=CHORD, start=90, extent=180)</a:t>
            </a:r>
          </a:p>
          <a:p>
            <a:endParaRPr lang="en-GB"/>
          </a:p>
          <a:p>
            <a:r>
              <a:rPr lang="en-GB"/>
              <a:t>img1 = </a:t>
            </a:r>
            <a:r>
              <a:rPr lang="en-GB" err="1"/>
              <a:t>ImageTk.PhotoImage</a:t>
            </a:r>
            <a:r>
              <a:rPr lang="en-GB"/>
              <a:t>(</a:t>
            </a:r>
            <a:r>
              <a:rPr lang="en-GB" err="1"/>
              <a:t>Image.open</a:t>
            </a:r>
            <a:r>
              <a:rPr lang="en-GB"/>
              <a:t>("IMG5.JPG"))</a:t>
            </a:r>
          </a:p>
          <a:p>
            <a:endParaRPr lang="en-GB"/>
          </a:p>
          <a:p>
            <a:r>
              <a:rPr lang="en-GB"/>
              <a:t>can1.create_image(100, 100, image=img1)</a:t>
            </a:r>
          </a:p>
          <a:p>
            <a:endParaRPr lang="en-GB"/>
          </a:p>
          <a:p>
            <a:r>
              <a:rPr lang="en-GB"/>
              <a:t>btn1 = Button(win, text='Click me')</a:t>
            </a:r>
          </a:p>
          <a:p>
            <a:endParaRPr lang="en-GB"/>
          </a:p>
          <a:p>
            <a:r>
              <a:rPr lang="en-GB"/>
              <a:t>can1.create_window(200, 200, window=btn1)</a:t>
            </a:r>
          </a:p>
          <a:p>
            <a:endParaRPr lang="en-GB"/>
          </a:p>
          <a:p>
            <a:endParaRPr lang="en-GB"/>
          </a:p>
          <a:p>
            <a:r>
              <a:rPr lang="en-GB" err="1"/>
              <a:t>win.mainloop</a:t>
            </a:r>
            <a:r>
              <a:rPr lang="en-GB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29262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22F26D-9DA1-2EE4-2FFD-8698D7065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F7F3-E406-44E2-93AF-674B3F1A2E51}" type="datetime1">
              <a:rPr lang="en-US" smtClean="0"/>
              <a:t>4/25/2024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7EE6AA-4DAF-F2DC-8360-643E875CB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BEB2E4-4B25-3C34-34E8-54C8FE899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37DB46-42C4-9793-69EC-266CA6F6426D}"/>
              </a:ext>
            </a:extLst>
          </p:cNvPr>
          <p:cNvSpPr txBox="1"/>
          <p:nvPr/>
        </p:nvSpPr>
        <p:spPr>
          <a:xfrm>
            <a:off x="877824" y="612844"/>
            <a:ext cx="6096000" cy="563231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/>
              <a:t>from </a:t>
            </a:r>
            <a:r>
              <a:rPr lang="en-GB" err="1"/>
              <a:t>tkinter</a:t>
            </a:r>
            <a:r>
              <a:rPr lang="en-GB"/>
              <a:t> import *</a:t>
            </a:r>
          </a:p>
          <a:p>
            <a:endParaRPr lang="en-GB"/>
          </a:p>
          <a:p>
            <a:r>
              <a:rPr lang="en-GB"/>
              <a:t># Create the main window</a:t>
            </a:r>
          </a:p>
          <a:p>
            <a:r>
              <a:rPr lang="en-GB"/>
              <a:t>win = Tk()</a:t>
            </a:r>
          </a:p>
          <a:p>
            <a:r>
              <a:rPr lang="en-GB" err="1"/>
              <a:t>win.geometry</a:t>
            </a:r>
            <a:r>
              <a:rPr lang="en-GB"/>
              <a:t>('600x400')</a:t>
            </a:r>
          </a:p>
          <a:p>
            <a:endParaRPr lang="en-GB"/>
          </a:p>
          <a:p>
            <a:r>
              <a:rPr lang="en-GB"/>
              <a:t># Create a Canvas widget</a:t>
            </a:r>
          </a:p>
          <a:p>
            <a:r>
              <a:rPr lang="en-GB"/>
              <a:t>can1 = Canvas(win, </a:t>
            </a:r>
            <a:r>
              <a:rPr lang="en-GB" err="1"/>
              <a:t>bg</a:t>
            </a:r>
            <a:r>
              <a:rPr lang="en-GB"/>
              <a:t>='white', width=600, height=400)</a:t>
            </a:r>
          </a:p>
          <a:p>
            <a:r>
              <a:rPr lang="en-GB"/>
              <a:t>can1.pack()</a:t>
            </a:r>
          </a:p>
          <a:p>
            <a:endParaRPr lang="en-GB"/>
          </a:p>
          <a:p>
            <a:r>
              <a:rPr lang="en-GB"/>
              <a:t># Define the coordinates of the polygon</a:t>
            </a:r>
          </a:p>
          <a:p>
            <a:r>
              <a:rPr lang="en-GB" err="1"/>
              <a:t>polygon_coords</a:t>
            </a:r>
            <a:r>
              <a:rPr lang="en-GB"/>
              <a:t> = [100, 100, 200, 50, 300, 150, 200, 200, 100, 150]</a:t>
            </a:r>
          </a:p>
          <a:p>
            <a:endParaRPr lang="en-GB"/>
          </a:p>
          <a:p>
            <a:r>
              <a:rPr lang="en-GB"/>
              <a:t># Draw the polygon on the canvas</a:t>
            </a:r>
          </a:p>
          <a:p>
            <a:r>
              <a:rPr lang="en-GB"/>
              <a:t>can1.create_polygon(</a:t>
            </a:r>
            <a:r>
              <a:rPr lang="en-GB" err="1"/>
              <a:t>polygon_coords</a:t>
            </a:r>
            <a:r>
              <a:rPr lang="en-GB"/>
              <a:t>, fill='green', outline='black', width=2)</a:t>
            </a:r>
          </a:p>
          <a:p>
            <a:endParaRPr lang="en-GB"/>
          </a:p>
          <a:p>
            <a:r>
              <a:rPr lang="en-GB"/>
              <a:t># Start the </a:t>
            </a:r>
            <a:r>
              <a:rPr lang="en-GB" err="1"/>
              <a:t>Tkinter</a:t>
            </a:r>
            <a:r>
              <a:rPr lang="en-GB"/>
              <a:t> event loop</a:t>
            </a:r>
          </a:p>
          <a:p>
            <a:r>
              <a:rPr lang="en-GB" err="1"/>
              <a:t>win.mainloop</a:t>
            </a:r>
            <a:r>
              <a:rPr lang="en-GB"/>
              <a:t>()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9CED12-66D1-7495-F7F5-389494497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1913" y="2111041"/>
            <a:ext cx="374332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921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9D5FC5-D363-47F1-0979-8B4A8C98D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F7F3-E406-44E2-93AF-674B3F1A2E51}" type="datetime1">
              <a:rPr lang="en-US" smtClean="0"/>
              <a:t>4/25/2024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2D5EF2-93A3-938D-30F9-697FFF808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51B5E0-2792-F1D4-89FA-E5973C80C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560DA9-1285-FD4C-C915-896B54ED8734}"/>
              </a:ext>
            </a:extLst>
          </p:cNvPr>
          <p:cNvSpPr txBox="1"/>
          <p:nvPr/>
        </p:nvSpPr>
        <p:spPr>
          <a:xfrm>
            <a:off x="794084" y="329966"/>
            <a:ext cx="6096000" cy="59093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/>
              <a:t>from </a:t>
            </a:r>
            <a:r>
              <a:rPr lang="en-US" err="1"/>
              <a:t>tkinter</a:t>
            </a:r>
            <a:r>
              <a:rPr lang="en-US"/>
              <a:t> import *</a:t>
            </a:r>
          </a:p>
          <a:p>
            <a:endParaRPr lang="en-US"/>
          </a:p>
          <a:p>
            <a:r>
              <a:rPr lang="en-US"/>
              <a:t># Create the main window</a:t>
            </a:r>
          </a:p>
          <a:p>
            <a:r>
              <a:rPr lang="en-US"/>
              <a:t>win = Tk()</a:t>
            </a:r>
          </a:p>
          <a:p>
            <a:r>
              <a:rPr lang="en-US" err="1"/>
              <a:t>win.geometry</a:t>
            </a:r>
            <a:r>
              <a:rPr lang="en-US"/>
              <a:t>('600x400')</a:t>
            </a:r>
          </a:p>
          <a:p>
            <a:endParaRPr lang="en-US"/>
          </a:p>
          <a:p>
            <a:r>
              <a:rPr lang="en-US"/>
              <a:t># Create a Canvas widget</a:t>
            </a:r>
          </a:p>
          <a:p>
            <a:r>
              <a:rPr lang="en-US"/>
              <a:t>can1 = Canvas(win, </a:t>
            </a:r>
            <a:r>
              <a:rPr lang="en-US" err="1"/>
              <a:t>bg</a:t>
            </a:r>
            <a:r>
              <a:rPr lang="en-US"/>
              <a:t>='white', width=600, height=400)</a:t>
            </a:r>
          </a:p>
          <a:p>
            <a:r>
              <a:rPr lang="en-US"/>
              <a:t>can1.pack()</a:t>
            </a:r>
          </a:p>
          <a:p>
            <a:endParaRPr lang="en-US"/>
          </a:p>
          <a:p>
            <a:r>
              <a:rPr lang="en-US"/>
              <a:t># Define the coordinates of the line</a:t>
            </a:r>
          </a:p>
          <a:p>
            <a:r>
              <a:rPr lang="en-US" err="1"/>
              <a:t>line_coords</a:t>
            </a:r>
            <a:r>
              <a:rPr lang="en-US"/>
              <a:t> = [100, 100, 500, 100]</a:t>
            </a:r>
          </a:p>
          <a:p>
            <a:endParaRPr lang="en-US"/>
          </a:p>
          <a:p>
            <a:r>
              <a:rPr lang="en-US"/>
              <a:t># Draw the line on the canvas with custom cap style, join style, and arrow shape</a:t>
            </a:r>
          </a:p>
          <a:p>
            <a:r>
              <a:rPr lang="en-US"/>
              <a:t>can1.create_line(*</a:t>
            </a:r>
            <a:r>
              <a:rPr lang="en-US" err="1"/>
              <a:t>line_coords</a:t>
            </a:r>
            <a:r>
              <a:rPr lang="en-US"/>
              <a:t>, fill='blue', width=5, </a:t>
            </a:r>
            <a:r>
              <a:rPr lang="en-US" err="1"/>
              <a:t>capstyle</a:t>
            </a:r>
            <a:r>
              <a:rPr lang="en-US"/>
              <a:t>=ROUND, </a:t>
            </a:r>
            <a:r>
              <a:rPr lang="en-US" err="1"/>
              <a:t>joinstyle</a:t>
            </a:r>
            <a:r>
              <a:rPr lang="en-US"/>
              <a:t>=BEVEL, arrow=LAST, </a:t>
            </a:r>
            <a:r>
              <a:rPr lang="en-US" err="1"/>
              <a:t>arrowshape</a:t>
            </a:r>
            <a:r>
              <a:rPr lang="en-US"/>
              <a:t>=(20, 30, 10))</a:t>
            </a:r>
          </a:p>
          <a:p>
            <a:endParaRPr lang="en-US"/>
          </a:p>
          <a:p>
            <a:r>
              <a:rPr lang="en-US"/>
              <a:t># Start the </a:t>
            </a:r>
            <a:r>
              <a:rPr lang="en-US" err="1"/>
              <a:t>Tkinter</a:t>
            </a:r>
            <a:r>
              <a:rPr lang="en-US"/>
              <a:t> event loop</a:t>
            </a:r>
          </a:p>
          <a:p>
            <a:r>
              <a:rPr lang="en-US" err="1"/>
              <a:t>win.mainloop</a:t>
            </a:r>
            <a:r>
              <a:rPr lang="en-US"/>
              <a:t>()</a:t>
            </a:r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B9E54F-10FC-EA20-B869-B13046000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320" y="1027196"/>
            <a:ext cx="4531183" cy="16518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998261-FD74-05B5-7D96-1677CBFEDFF2}"/>
              </a:ext>
            </a:extLst>
          </p:cNvPr>
          <p:cNvSpPr txBox="1"/>
          <p:nvPr/>
        </p:nvSpPr>
        <p:spPr>
          <a:xfrm>
            <a:off x="7275095" y="3224463"/>
            <a:ext cx="4491789" cy="20313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Adjust the </a:t>
            </a:r>
            <a:r>
              <a:rPr lang="en-US" err="1"/>
              <a:t>line_coords</a:t>
            </a:r>
            <a:r>
              <a:rPr lang="en-US"/>
              <a:t> list to change the position and length of the line. </a:t>
            </a:r>
          </a:p>
          <a:p>
            <a:r>
              <a:rPr lang="en-US"/>
              <a:t>You can also experiment with different cap styles (BUTT, PROJECTING, ROUND), join styles (MITER, ROUND, BEVEL), and arrow shapes by modifying the parameters accordingly.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8154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CF577C-DE61-1EFB-B604-053376266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F7F3-E406-44E2-93AF-674B3F1A2E51}" type="datetime1">
              <a:rPr lang="en-US" smtClean="0"/>
              <a:t>4/25/2024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98A46C-B937-57BC-C469-1E79982C8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E2C30-A314-852A-598C-AAB7D01EC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C78041-7611-7B48-0CBF-C3B799C35295}"/>
              </a:ext>
            </a:extLst>
          </p:cNvPr>
          <p:cNvSpPr txBox="1"/>
          <p:nvPr/>
        </p:nvSpPr>
        <p:spPr>
          <a:xfrm>
            <a:off x="545432" y="320842"/>
            <a:ext cx="6120063" cy="56147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200"/>
              <a:t>from </a:t>
            </a:r>
            <a:r>
              <a:rPr lang="en-GB" sz="1200" err="1"/>
              <a:t>tkinter</a:t>
            </a:r>
            <a:r>
              <a:rPr lang="en-GB" sz="1200"/>
              <a:t> import *</a:t>
            </a:r>
          </a:p>
          <a:p>
            <a:endParaRPr lang="en-GB" sz="1200"/>
          </a:p>
          <a:p>
            <a:r>
              <a:rPr lang="en-GB" sz="1200"/>
              <a:t># Function to draw a star</a:t>
            </a:r>
          </a:p>
          <a:p>
            <a:r>
              <a:rPr lang="en-GB" sz="1200"/>
              <a:t>def </a:t>
            </a:r>
            <a:r>
              <a:rPr lang="en-GB" sz="1200" err="1"/>
              <a:t>draw_star</a:t>
            </a:r>
            <a:r>
              <a:rPr lang="en-GB" sz="1200"/>
              <a:t>(canvas, x, y, size):</a:t>
            </a:r>
          </a:p>
          <a:p>
            <a:r>
              <a:rPr lang="en-GB" sz="1200"/>
              <a:t>    points = [</a:t>
            </a:r>
          </a:p>
          <a:p>
            <a:r>
              <a:rPr lang="en-GB" sz="1200"/>
              <a:t>        x, y - size,</a:t>
            </a:r>
          </a:p>
          <a:p>
            <a:r>
              <a:rPr lang="en-GB" sz="1200"/>
              <a:t>        x + size / 2, y + size / 2,</a:t>
            </a:r>
          </a:p>
          <a:p>
            <a:r>
              <a:rPr lang="en-GB" sz="1200"/>
              <a:t>        x - size / 2, y + size / 2,</a:t>
            </a:r>
          </a:p>
          <a:p>
            <a:r>
              <a:rPr lang="en-GB" sz="1200"/>
              <a:t>        x + size, y,</a:t>
            </a:r>
          </a:p>
          <a:p>
            <a:r>
              <a:rPr lang="en-GB" sz="1200"/>
              <a:t>        x - size, y,</a:t>
            </a:r>
          </a:p>
          <a:p>
            <a:r>
              <a:rPr lang="en-GB" sz="1200"/>
              <a:t>        x + size / 2, y - size / 2,</a:t>
            </a:r>
          </a:p>
          <a:p>
            <a:r>
              <a:rPr lang="en-GB" sz="1200"/>
              <a:t>        x - size / 2, y - size / 2,</a:t>
            </a:r>
          </a:p>
          <a:p>
            <a:r>
              <a:rPr lang="en-GB" sz="1200"/>
              <a:t>        x, y - size</a:t>
            </a:r>
          </a:p>
          <a:p>
            <a:r>
              <a:rPr lang="en-GB" sz="1200"/>
              <a:t>    ]</a:t>
            </a:r>
          </a:p>
          <a:p>
            <a:r>
              <a:rPr lang="en-GB" sz="1200"/>
              <a:t>    </a:t>
            </a:r>
            <a:r>
              <a:rPr lang="en-GB" sz="1200" err="1"/>
              <a:t>canvas.create_polygon</a:t>
            </a:r>
            <a:r>
              <a:rPr lang="en-GB" sz="1200"/>
              <a:t>(points, fill='yellow', outline='black', width=2)</a:t>
            </a:r>
          </a:p>
          <a:p>
            <a:endParaRPr lang="en-GB" sz="1200"/>
          </a:p>
          <a:p>
            <a:r>
              <a:rPr lang="en-GB" sz="1200"/>
              <a:t># Create the main window</a:t>
            </a:r>
          </a:p>
          <a:p>
            <a:r>
              <a:rPr lang="en-GB" sz="1200"/>
              <a:t>win = Tk()</a:t>
            </a:r>
          </a:p>
          <a:p>
            <a:r>
              <a:rPr lang="en-GB" sz="1200" err="1"/>
              <a:t>win.geometry</a:t>
            </a:r>
            <a:r>
              <a:rPr lang="en-GB" sz="1200"/>
              <a:t>('600x400')</a:t>
            </a:r>
          </a:p>
          <a:p>
            <a:endParaRPr lang="en-GB" sz="1200"/>
          </a:p>
          <a:p>
            <a:r>
              <a:rPr lang="en-GB" sz="1200"/>
              <a:t># Create a Canvas widget</a:t>
            </a:r>
          </a:p>
          <a:p>
            <a:r>
              <a:rPr lang="en-GB" sz="1200"/>
              <a:t>canvas = Canvas(win, </a:t>
            </a:r>
            <a:r>
              <a:rPr lang="en-GB" sz="1200" err="1"/>
              <a:t>bg</a:t>
            </a:r>
            <a:r>
              <a:rPr lang="en-GB" sz="1200"/>
              <a:t>='white', width=600, height=400)</a:t>
            </a:r>
          </a:p>
          <a:p>
            <a:r>
              <a:rPr lang="en-GB" sz="1200" err="1"/>
              <a:t>canvas.pack</a:t>
            </a:r>
            <a:r>
              <a:rPr lang="en-GB" sz="1200"/>
              <a:t>()</a:t>
            </a:r>
          </a:p>
          <a:p>
            <a:endParaRPr lang="en-GB" sz="1200"/>
          </a:p>
          <a:p>
            <a:r>
              <a:rPr lang="en-GB" sz="1200"/>
              <a:t># Draw a star at coordinates (300, 200) with size 100</a:t>
            </a:r>
          </a:p>
          <a:p>
            <a:r>
              <a:rPr lang="en-GB" sz="1200" err="1"/>
              <a:t>draw_star</a:t>
            </a:r>
            <a:r>
              <a:rPr lang="en-GB" sz="1200"/>
              <a:t>(canvas, 300, 200, 100)</a:t>
            </a:r>
          </a:p>
          <a:p>
            <a:endParaRPr lang="en-GB" sz="1200"/>
          </a:p>
          <a:p>
            <a:r>
              <a:rPr lang="en-GB" sz="1200"/>
              <a:t># Start the </a:t>
            </a:r>
            <a:r>
              <a:rPr lang="en-GB" sz="1200" err="1"/>
              <a:t>Tkinter</a:t>
            </a:r>
            <a:r>
              <a:rPr lang="en-GB" sz="1200"/>
              <a:t> event loop</a:t>
            </a:r>
          </a:p>
          <a:p>
            <a:r>
              <a:rPr lang="en-GB" sz="1200" err="1"/>
              <a:t>win.mainloop</a:t>
            </a:r>
            <a:r>
              <a:rPr lang="en-GB" sz="1200"/>
              <a:t>()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A58157-7037-DD6B-5AD1-94C4C3A04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6698" y="320842"/>
            <a:ext cx="2959197" cy="23015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4347FAE-84A9-65D5-04A9-BDC82F1927DE}"/>
              </a:ext>
            </a:extLst>
          </p:cNvPr>
          <p:cNvSpPr txBox="1"/>
          <p:nvPr/>
        </p:nvSpPr>
        <p:spPr>
          <a:xfrm>
            <a:off x="7132320" y="3128210"/>
            <a:ext cx="4514248" cy="286232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Here, x and y represent the center of the star, and size represents the size of the star (the distance from the center to each outer point).</a:t>
            </a:r>
          </a:p>
          <a:p>
            <a:endParaRPr lang="en-US"/>
          </a:p>
          <a:p>
            <a:r>
              <a:rPr lang="en-US"/>
              <a:t>The list points contains 8 pairs of coordinates that define the vertices of the star. The last pair (x, y - size) is repeated to close the polygon and try the shape of the star.</a:t>
            </a:r>
          </a:p>
          <a:p>
            <a:endParaRPr lang="en-US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96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6A25E8-5F5A-2F7B-E075-3590D4EA8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F7F3-E406-44E2-93AF-674B3F1A2E51}" type="datetime1">
              <a:rPr lang="en-US" smtClean="0"/>
              <a:t>4/25/2024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7E5988-8689-13F2-8348-00B2E80A2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937669-AD7C-EB7A-C44A-31D3EE14D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C808CD-2D27-3AEC-BC2C-5F6B31717FB5}"/>
              </a:ext>
            </a:extLst>
          </p:cNvPr>
          <p:cNvSpPr txBox="1"/>
          <p:nvPr/>
        </p:nvSpPr>
        <p:spPr>
          <a:xfrm>
            <a:off x="240795" y="136525"/>
            <a:ext cx="4956848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/>
              <a:t>import </a:t>
            </a:r>
            <a:r>
              <a:rPr lang="en-GB" sz="900" err="1"/>
              <a:t>tkinter</a:t>
            </a:r>
            <a:endParaRPr lang="en-GB" sz="900"/>
          </a:p>
          <a:p>
            <a:endParaRPr lang="en-GB" sz="900"/>
          </a:p>
          <a:p>
            <a:r>
              <a:rPr lang="en-GB" sz="900"/>
              <a:t># Named constants</a:t>
            </a:r>
          </a:p>
          <a:p>
            <a:r>
              <a:rPr lang="en-GB" sz="900"/>
              <a:t>CANVAS_WIDTH = 100</a:t>
            </a:r>
          </a:p>
          <a:p>
            <a:r>
              <a:rPr lang="en-GB" sz="900"/>
              <a:t>CANVAS_HEIGHT = 100</a:t>
            </a:r>
          </a:p>
          <a:p>
            <a:r>
              <a:rPr lang="en-GB" sz="900"/>
              <a:t>X1 = 50</a:t>
            </a:r>
          </a:p>
          <a:p>
            <a:r>
              <a:rPr lang="en-GB" sz="900"/>
              <a:t>Y1 = 1</a:t>
            </a:r>
          </a:p>
          <a:p>
            <a:r>
              <a:rPr lang="en-GB" sz="900"/>
              <a:t>X2 = 20</a:t>
            </a:r>
          </a:p>
          <a:p>
            <a:r>
              <a:rPr lang="en-GB" sz="900"/>
              <a:t>Y2 = 91</a:t>
            </a:r>
          </a:p>
          <a:p>
            <a:r>
              <a:rPr lang="en-GB" sz="900"/>
              <a:t>X3 = 97</a:t>
            </a:r>
          </a:p>
          <a:p>
            <a:r>
              <a:rPr lang="en-GB" sz="900"/>
              <a:t>Y3 = 35</a:t>
            </a:r>
          </a:p>
          <a:p>
            <a:r>
              <a:rPr lang="en-GB" sz="900"/>
              <a:t>X4 = 2</a:t>
            </a:r>
          </a:p>
          <a:p>
            <a:r>
              <a:rPr lang="en-GB" sz="900"/>
              <a:t>Y4 = 35</a:t>
            </a:r>
          </a:p>
          <a:p>
            <a:r>
              <a:rPr lang="en-GB" sz="900"/>
              <a:t>X5 = 79</a:t>
            </a:r>
          </a:p>
          <a:p>
            <a:r>
              <a:rPr lang="en-GB" sz="900"/>
              <a:t>Y5 = 91</a:t>
            </a:r>
          </a:p>
          <a:p>
            <a:r>
              <a:rPr lang="en-GB" sz="900"/>
              <a:t>TEXT_X = 50</a:t>
            </a:r>
          </a:p>
          <a:p>
            <a:r>
              <a:rPr lang="en-GB" sz="900"/>
              <a:t>TEXT_Y = 35</a:t>
            </a:r>
          </a:p>
          <a:p>
            <a:endParaRPr lang="en-GB" sz="900"/>
          </a:p>
          <a:p>
            <a:r>
              <a:rPr lang="en-GB" sz="900"/>
              <a:t>class </a:t>
            </a:r>
            <a:r>
              <a:rPr lang="en-GB" sz="900" err="1"/>
              <a:t>MyGUI</a:t>
            </a:r>
            <a:r>
              <a:rPr lang="en-GB" sz="900"/>
              <a:t>:</a:t>
            </a:r>
          </a:p>
          <a:p>
            <a:r>
              <a:rPr lang="en-GB" sz="900"/>
              <a:t>    def __</a:t>
            </a:r>
            <a:r>
              <a:rPr lang="en-GB" sz="900" err="1"/>
              <a:t>init</a:t>
            </a:r>
            <a:r>
              <a:rPr lang="en-GB" sz="900"/>
              <a:t>__(self):</a:t>
            </a:r>
          </a:p>
          <a:p>
            <a:r>
              <a:rPr lang="en-GB" sz="900"/>
              <a:t>        # Create the main window.</a:t>
            </a:r>
          </a:p>
          <a:p>
            <a:r>
              <a:rPr lang="en-GB" sz="900"/>
              <a:t>        </a:t>
            </a:r>
            <a:r>
              <a:rPr lang="en-GB" sz="900" err="1"/>
              <a:t>self.main_window</a:t>
            </a:r>
            <a:r>
              <a:rPr lang="en-GB" sz="900"/>
              <a:t> = </a:t>
            </a:r>
            <a:r>
              <a:rPr lang="en-GB" sz="900" err="1"/>
              <a:t>tkinter.Tk</a:t>
            </a:r>
            <a:r>
              <a:rPr lang="en-GB" sz="900"/>
              <a:t>()</a:t>
            </a:r>
          </a:p>
          <a:p>
            <a:endParaRPr lang="en-GB" sz="900"/>
          </a:p>
          <a:p>
            <a:r>
              <a:rPr lang="en-GB" sz="900"/>
              <a:t>        # Create the Canvas widget.</a:t>
            </a:r>
          </a:p>
          <a:p>
            <a:r>
              <a:rPr lang="en-GB" sz="900"/>
              <a:t>        </a:t>
            </a:r>
            <a:r>
              <a:rPr lang="en-GB" sz="900" err="1"/>
              <a:t>self.canvas</a:t>
            </a:r>
            <a:r>
              <a:rPr lang="en-GB" sz="900"/>
              <a:t> = </a:t>
            </a:r>
            <a:r>
              <a:rPr lang="en-GB" sz="900" err="1"/>
              <a:t>tkinter.Canvas</a:t>
            </a:r>
            <a:r>
              <a:rPr lang="en-GB" sz="900"/>
              <a:t>(</a:t>
            </a:r>
            <a:r>
              <a:rPr lang="en-GB" sz="900" err="1"/>
              <a:t>self.main_window</a:t>
            </a:r>
            <a:r>
              <a:rPr lang="en-GB" sz="900"/>
              <a:t>, width=CANVAS_WIDTH,</a:t>
            </a:r>
          </a:p>
          <a:p>
            <a:r>
              <a:rPr lang="en-GB" sz="900"/>
              <a:t>                                     height=CANVAS_HEIGHT)</a:t>
            </a:r>
          </a:p>
          <a:p>
            <a:endParaRPr lang="en-GB" sz="900"/>
          </a:p>
          <a:p>
            <a:r>
              <a:rPr lang="en-GB" sz="900"/>
              <a:t>        # Draw the star.</a:t>
            </a:r>
          </a:p>
          <a:p>
            <a:r>
              <a:rPr lang="en-GB" sz="900"/>
              <a:t>        </a:t>
            </a:r>
            <a:r>
              <a:rPr lang="en-GB" sz="900" err="1"/>
              <a:t>self.canvas.create_polygon</a:t>
            </a:r>
            <a:r>
              <a:rPr lang="en-GB" sz="900"/>
              <a:t>(X1, Y1, X2, Y2, X3, Y3, X4, Y4, X5, Y5)</a:t>
            </a:r>
          </a:p>
          <a:p>
            <a:endParaRPr lang="en-GB" sz="900"/>
          </a:p>
          <a:p>
            <a:r>
              <a:rPr lang="en-GB" sz="900"/>
              <a:t>        # Write the name</a:t>
            </a:r>
          </a:p>
          <a:p>
            <a:r>
              <a:rPr lang="en-GB" sz="900"/>
              <a:t>        </a:t>
            </a:r>
            <a:r>
              <a:rPr lang="en-GB" sz="900" err="1"/>
              <a:t>self.canvas.create_text</a:t>
            </a:r>
            <a:r>
              <a:rPr lang="en-GB" sz="900"/>
              <a:t>(TEXT_X, TEXT_Y, text='shaily',</a:t>
            </a:r>
          </a:p>
          <a:p>
            <a:r>
              <a:rPr lang="en-GB" sz="900"/>
              <a:t>                                anchor= </a:t>
            </a:r>
            <a:r>
              <a:rPr lang="en-GB" sz="900" err="1"/>
              <a:t>tkinter.N</a:t>
            </a:r>
            <a:r>
              <a:rPr lang="en-GB" sz="900"/>
              <a:t>, fill='white')</a:t>
            </a:r>
          </a:p>
          <a:p>
            <a:r>
              <a:rPr lang="en-GB" sz="900"/>
              <a:t>        </a:t>
            </a:r>
          </a:p>
          <a:p>
            <a:r>
              <a:rPr lang="en-GB" sz="900"/>
              <a:t>        # Pack the canvas.</a:t>
            </a:r>
          </a:p>
          <a:p>
            <a:r>
              <a:rPr lang="en-GB" sz="900"/>
              <a:t>        </a:t>
            </a:r>
            <a:r>
              <a:rPr lang="en-GB" sz="900" err="1"/>
              <a:t>self.canvas.pack</a:t>
            </a:r>
            <a:r>
              <a:rPr lang="en-GB" sz="900"/>
              <a:t>()</a:t>
            </a:r>
          </a:p>
          <a:p>
            <a:r>
              <a:rPr lang="en-GB" sz="900"/>
              <a:t>        </a:t>
            </a:r>
          </a:p>
          <a:p>
            <a:r>
              <a:rPr lang="en-GB" sz="900"/>
              <a:t>        # Start the </a:t>
            </a:r>
            <a:r>
              <a:rPr lang="en-GB" sz="900" err="1"/>
              <a:t>mainloop</a:t>
            </a:r>
            <a:r>
              <a:rPr lang="en-GB" sz="900"/>
              <a:t>.</a:t>
            </a:r>
          </a:p>
          <a:p>
            <a:r>
              <a:rPr lang="en-GB" sz="900"/>
              <a:t>        </a:t>
            </a:r>
            <a:r>
              <a:rPr lang="en-GB" sz="900" err="1"/>
              <a:t>tkinter.mainloop</a:t>
            </a:r>
            <a:r>
              <a:rPr lang="en-GB" sz="900"/>
              <a:t>()</a:t>
            </a:r>
          </a:p>
          <a:p>
            <a:endParaRPr lang="en-GB" sz="900"/>
          </a:p>
          <a:p>
            <a:r>
              <a:rPr lang="en-GB" sz="900"/>
              <a:t># Create an instance of the </a:t>
            </a:r>
            <a:r>
              <a:rPr lang="en-GB" sz="900" err="1"/>
              <a:t>MyGUI</a:t>
            </a:r>
            <a:r>
              <a:rPr lang="en-GB" sz="900"/>
              <a:t> class.</a:t>
            </a:r>
          </a:p>
          <a:p>
            <a:r>
              <a:rPr lang="en-GB" sz="900" err="1"/>
              <a:t>my_gui</a:t>
            </a:r>
            <a:r>
              <a:rPr lang="en-GB" sz="900"/>
              <a:t> = </a:t>
            </a:r>
            <a:r>
              <a:rPr lang="en-GB" sz="900" err="1"/>
              <a:t>MyGUI</a:t>
            </a:r>
            <a:r>
              <a:rPr lang="en-GB" sz="900"/>
              <a:t>()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F04B15-161E-DC89-DA3F-299F1BB8C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7574" y="1794961"/>
            <a:ext cx="427672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34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9B152A-FBAE-42B7-12DF-065D6CEEE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F7F3-E406-44E2-93AF-674B3F1A2E51}" type="datetime1">
              <a:rPr lang="en-US" smtClean="0"/>
              <a:t>4/25/2024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E3F6D3-2D3F-9E6A-2E78-68AE91815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BA76C9-1111-6B80-9B52-3FAD534A1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3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C940A-B52F-706C-6EFA-699DEC8E8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639312" cy="2062595"/>
          </a:xfrm>
        </p:spPr>
        <p:txBody>
          <a:bodyPr anchor="t">
            <a:normAutofit/>
          </a:bodyPr>
          <a:lstStyle/>
          <a:p>
            <a:r>
              <a:rPr lang="en-US"/>
              <a:t>Exploring the Canvas Widget in </a:t>
            </a:r>
            <a:r>
              <a:rPr lang="en-US" err="1"/>
              <a:t>Tkinter</a:t>
            </a:r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EAC361-0E86-CA80-248D-EA9B1DBAD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408" y="1049441"/>
            <a:ext cx="6107979" cy="4753921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BA669-C672-17CF-D822-E96CFF2D6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77824" y="2114827"/>
            <a:ext cx="3643889" cy="2868336"/>
          </a:xfrm>
        </p:spPr>
        <p:txBody>
          <a:bodyPr anchor="b">
            <a:normAutofit/>
          </a:bodyPr>
          <a:lstStyle/>
          <a:p>
            <a:r>
              <a:rPr lang="en-US"/>
              <a:t>The Canvas widget in </a:t>
            </a:r>
            <a:r>
              <a:rPr lang="en-US" err="1"/>
              <a:t>Tkinter</a:t>
            </a:r>
            <a:r>
              <a:rPr lang="en-US"/>
              <a:t> is a powerful tool for creating and manipulating 2D graphics within your Python applications. It provides a flexible and versatile canvas on which you can draw shapes, text, and images, and handle user interactions.</a:t>
            </a:r>
          </a:p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2D05E-C30C-0BB8-61FD-E237B2D489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79F6069-8263-4296-913A-BC2234E8D32B}" type="datetime1">
              <a:rPr lang="en-US" smtClean="0"/>
              <a:pPr>
                <a:spcAft>
                  <a:spcPts val="600"/>
                </a:spcAft>
              </a:pPr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54FD1-4E59-0032-9B11-AE96242AA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0A9C8-DCEB-C744-764E-EE4DA98C3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373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69193-A53F-342F-BDAE-B208EC47A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2"/>
            <a:ext cx="3639312" cy="655494"/>
          </a:xfrm>
        </p:spPr>
        <p:txBody>
          <a:bodyPr/>
          <a:lstStyle/>
          <a:p>
            <a:r>
              <a:rPr lang="en-GB"/>
              <a:t>Canvas Widget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F5C3B2-23D9-F240-77D0-71B2C34D7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BC28-59DE-4F83-B4A1-497203279FAD}" type="datetime1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4701D-AE7C-ADF2-29FA-3FE4976CA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3918A4-859B-71C1-238C-8E1B8FED8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3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7455B6-4179-C01B-761D-A0A7A7FBE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808" y="1397432"/>
            <a:ext cx="6482739" cy="47473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293BAF-64BD-A68C-0679-7940C12F9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37" y="1562100"/>
            <a:ext cx="3209405" cy="23526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36BA330-4694-5880-F3CD-73026F2982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037" y="4197931"/>
            <a:ext cx="3798063" cy="259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379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71078F-B117-72C6-9D15-991987DB9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F7F3-E406-44E2-93AF-674B3F1A2E51}" type="datetime1">
              <a:rPr lang="en-US" smtClean="0"/>
              <a:t>4/25/2024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CDB1C6-F5FF-7147-AA2F-D9FC634C1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E5A15D-54D0-CA2A-DB17-3273EFBC7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D0A9EB-7A0B-19AB-2D2C-053F25ABC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1445418"/>
            <a:ext cx="7191923" cy="39671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757F6D-9A3D-DF90-1A92-C63FC04D1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8343" y="2624526"/>
            <a:ext cx="3852863" cy="288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370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6C62B0-6229-AB82-3564-176EAEA34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F7F3-E406-44E2-93AF-674B3F1A2E51}" type="datetime1">
              <a:rPr lang="en-US" smtClean="0"/>
              <a:t>4/25/2024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2E1A24-BCE9-8316-5A78-75A8A4250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198301-6113-6C2D-DCEA-EFD4C0FA5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EEE3C4-31A2-C322-2592-4990DD36E307}"/>
              </a:ext>
            </a:extLst>
          </p:cNvPr>
          <p:cNvSpPr txBox="1"/>
          <p:nvPr/>
        </p:nvSpPr>
        <p:spPr>
          <a:xfrm>
            <a:off x="393032" y="598701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/>
              <a:t>https://tkdocs.com/tutorial/canvas.html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8F1454-B7D8-657E-43A2-B13CF6F17B68}"/>
              </a:ext>
            </a:extLst>
          </p:cNvPr>
          <p:cNvSpPr txBox="1"/>
          <p:nvPr/>
        </p:nvSpPr>
        <p:spPr>
          <a:xfrm>
            <a:off x="702823" y="575289"/>
            <a:ext cx="6094378" cy="31393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/>
              <a:t>from </a:t>
            </a:r>
            <a:r>
              <a:rPr lang="en-GB" err="1"/>
              <a:t>tkinter</a:t>
            </a:r>
            <a:r>
              <a:rPr lang="en-GB"/>
              <a:t> import *</a:t>
            </a:r>
          </a:p>
          <a:p>
            <a:r>
              <a:rPr lang="en-GB"/>
              <a:t>win = Tk()</a:t>
            </a:r>
          </a:p>
          <a:p>
            <a:r>
              <a:rPr lang="en-GB" err="1"/>
              <a:t>win.geometry</a:t>
            </a:r>
            <a:r>
              <a:rPr lang="en-GB"/>
              <a:t>('600x400')</a:t>
            </a:r>
          </a:p>
          <a:p>
            <a:endParaRPr lang="en-GB"/>
          </a:p>
          <a:p>
            <a:r>
              <a:rPr lang="en-GB"/>
              <a:t>can1 = Canvas(win, </a:t>
            </a:r>
            <a:r>
              <a:rPr lang="en-GB" err="1"/>
              <a:t>bg</a:t>
            </a:r>
            <a:r>
              <a:rPr lang="en-GB"/>
              <a:t>='yellow', width=600, height=400)</a:t>
            </a:r>
          </a:p>
          <a:p>
            <a:r>
              <a:rPr lang="en-GB"/>
              <a:t>can1.pack()</a:t>
            </a:r>
          </a:p>
          <a:p>
            <a:endParaRPr lang="en-GB"/>
          </a:p>
          <a:p>
            <a:r>
              <a:rPr lang="en-GB"/>
              <a:t>can1.create_rectangle(100, 100, 200, 200, fill='red', outline='black',  width=10)</a:t>
            </a:r>
          </a:p>
          <a:p>
            <a:endParaRPr lang="en-GB"/>
          </a:p>
          <a:p>
            <a:r>
              <a:rPr lang="en-GB" err="1"/>
              <a:t>win.mainloop</a:t>
            </a:r>
            <a:r>
              <a:rPr lang="en-GB"/>
              <a:t>()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C2A12E-E445-0640-0451-027CA17D4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1502" y="1971675"/>
            <a:ext cx="4229100" cy="29146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6B4EAD6-99EF-716B-82D2-6EFED2F07A41}"/>
              </a:ext>
            </a:extLst>
          </p:cNvPr>
          <p:cNvSpPr txBox="1"/>
          <p:nvPr/>
        </p:nvSpPr>
        <p:spPr>
          <a:xfrm>
            <a:off x="1040860" y="4182894"/>
            <a:ext cx="5448172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Try using </a:t>
            </a:r>
            <a:r>
              <a:rPr lang="en-GB" err="1"/>
              <a:t>create_oval</a:t>
            </a:r>
            <a:endParaRPr lang="en-GB"/>
          </a:p>
          <a:p>
            <a:r>
              <a:rPr lang="en-GB" err="1"/>
              <a:t>create_arc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645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6ECF5E-5C99-2B32-9743-ECA78693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F7F3-E406-44E2-93AF-674B3F1A2E51}" type="datetime1">
              <a:rPr lang="en-US" smtClean="0"/>
              <a:t>4/25/2024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F4DD45-96A5-6302-93AC-B5912CBA8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9D2FF-29FD-9610-2863-05E5A2784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B6F2F0-E438-9C2C-267A-7068CCC86395}"/>
              </a:ext>
            </a:extLst>
          </p:cNvPr>
          <p:cNvSpPr txBox="1"/>
          <p:nvPr/>
        </p:nvSpPr>
        <p:spPr>
          <a:xfrm>
            <a:off x="573835" y="497467"/>
            <a:ext cx="6094378" cy="31393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en-GB"/>
              <a:t>from </a:t>
            </a:r>
            <a:r>
              <a:rPr lang="en-GB" err="1"/>
              <a:t>tkinter</a:t>
            </a:r>
            <a:r>
              <a:rPr lang="en-GB"/>
              <a:t> import *</a:t>
            </a:r>
          </a:p>
          <a:p>
            <a:r>
              <a:rPr lang="en-GB"/>
              <a:t>win = Tk()</a:t>
            </a:r>
          </a:p>
          <a:p>
            <a:r>
              <a:rPr lang="en-GB" err="1"/>
              <a:t>win.geometry</a:t>
            </a:r>
            <a:r>
              <a:rPr lang="en-GB"/>
              <a:t>('600x400')</a:t>
            </a:r>
          </a:p>
          <a:p>
            <a:endParaRPr lang="en-GB"/>
          </a:p>
          <a:p>
            <a:r>
              <a:rPr lang="en-GB"/>
              <a:t>can1 = Canvas(win, </a:t>
            </a:r>
            <a:r>
              <a:rPr lang="en-GB" err="1"/>
              <a:t>bg</a:t>
            </a:r>
            <a:r>
              <a:rPr lang="en-GB"/>
              <a:t>='yellow', width=600, height=400)</a:t>
            </a:r>
          </a:p>
          <a:p>
            <a:r>
              <a:rPr lang="en-GB"/>
              <a:t>can1.pack()</a:t>
            </a:r>
          </a:p>
          <a:p>
            <a:endParaRPr lang="en-GB"/>
          </a:p>
          <a:p>
            <a:r>
              <a:rPr lang="en-GB"/>
              <a:t>can1.create_arc(100, 100, 200, 200, fill='red', outline='black',  width=10, style=CHORD)</a:t>
            </a:r>
          </a:p>
          <a:p>
            <a:endParaRPr lang="en-GB"/>
          </a:p>
          <a:p>
            <a:r>
              <a:rPr lang="en-GB" err="1"/>
              <a:t>win.mainloop</a:t>
            </a:r>
            <a:r>
              <a:rPr lang="en-GB"/>
              <a:t>()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9646EC-43C7-8120-0CFF-0EBB6FCC2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7184" y="983560"/>
            <a:ext cx="3886200" cy="36385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D7F9DD4-574F-DA19-7ADE-7B9DA2485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822" y="3816975"/>
            <a:ext cx="5075505" cy="290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797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52C0AB-877B-9ACD-F0BE-1CB27A142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F7F3-E406-44E2-93AF-674B3F1A2E51}" type="datetime1">
              <a:rPr lang="en-US" smtClean="0"/>
              <a:t>4/25/2024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DE5DEA-DECE-A3C3-B379-28B79D23C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D827FC-9F15-AC81-26A5-3DCEDD86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6FCD0D-FE25-3D47-139D-98ABA66AE337}"/>
              </a:ext>
            </a:extLst>
          </p:cNvPr>
          <p:cNvSpPr txBox="1"/>
          <p:nvPr/>
        </p:nvSpPr>
        <p:spPr>
          <a:xfrm>
            <a:off x="877824" y="478012"/>
            <a:ext cx="6094378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/>
              <a:t>from </a:t>
            </a:r>
            <a:r>
              <a:rPr lang="en-GB" err="1"/>
              <a:t>tkinter</a:t>
            </a:r>
            <a:r>
              <a:rPr lang="en-GB"/>
              <a:t> import *</a:t>
            </a:r>
          </a:p>
          <a:p>
            <a:r>
              <a:rPr lang="en-GB"/>
              <a:t>win = Tk()</a:t>
            </a:r>
          </a:p>
          <a:p>
            <a:r>
              <a:rPr lang="en-GB" err="1"/>
              <a:t>win.geometry</a:t>
            </a:r>
            <a:r>
              <a:rPr lang="en-GB"/>
              <a:t>('600x400')</a:t>
            </a:r>
          </a:p>
          <a:p>
            <a:endParaRPr lang="en-GB"/>
          </a:p>
          <a:p>
            <a:r>
              <a:rPr lang="en-GB"/>
              <a:t>can1 = Canvas(win, </a:t>
            </a:r>
            <a:r>
              <a:rPr lang="en-GB" err="1"/>
              <a:t>bg</a:t>
            </a:r>
            <a:r>
              <a:rPr lang="en-GB"/>
              <a:t>='yellow', width=600, height=400)</a:t>
            </a:r>
          </a:p>
          <a:p>
            <a:r>
              <a:rPr lang="en-GB"/>
              <a:t>can1.pack()</a:t>
            </a:r>
          </a:p>
          <a:p>
            <a:endParaRPr lang="en-GB"/>
          </a:p>
          <a:p>
            <a:r>
              <a:rPr lang="en-GB"/>
              <a:t>can1.create_arc(100, 100, 200, 200, fill='red', outline='black',  width=10, style=CHORD, start=90, extent=180)</a:t>
            </a:r>
          </a:p>
          <a:p>
            <a:endParaRPr lang="en-GB"/>
          </a:p>
          <a:p>
            <a:r>
              <a:rPr lang="en-GB" err="1"/>
              <a:t>win.mainloop</a:t>
            </a:r>
            <a:r>
              <a:rPr lang="en-GB"/>
              <a:t>()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93B13B-2A26-66B2-C9A3-347516F74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0035" y="2216589"/>
            <a:ext cx="276225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719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FA9286-5A0F-0B2A-11DC-AB70D919E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F7F3-E406-44E2-93AF-674B3F1A2E51}" type="datetime1">
              <a:rPr lang="en-US" smtClean="0"/>
              <a:t>4/25/2024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DC640F-D7CD-C240-A172-B2471917F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9DA86-0C06-5B95-E0C0-6A749F99E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3EC430-B2F1-DCC7-1102-61F6873D66CA}"/>
              </a:ext>
            </a:extLst>
          </p:cNvPr>
          <p:cNvSpPr txBox="1"/>
          <p:nvPr/>
        </p:nvSpPr>
        <p:spPr>
          <a:xfrm>
            <a:off x="1208662" y="388151"/>
            <a:ext cx="6094378" cy="34163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/>
              <a:t>from </a:t>
            </a:r>
            <a:r>
              <a:rPr lang="en-GB" err="1"/>
              <a:t>tkinter</a:t>
            </a:r>
            <a:r>
              <a:rPr lang="en-GB"/>
              <a:t> import *</a:t>
            </a:r>
          </a:p>
          <a:p>
            <a:r>
              <a:rPr lang="en-GB"/>
              <a:t>win = Tk()</a:t>
            </a:r>
          </a:p>
          <a:p>
            <a:r>
              <a:rPr lang="en-GB" err="1"/>
              <a:t>win.geometry</a:t>
            </a:r>
            <a:r>
              <a:rPr lang="en-GB"/>
              <a:t>('600x400')</a:t>
            </a:r>
          </a:p>
          <a:p>
            <a:endParaRPr lang="en-GB"/>
          </a:p>
          <a:p>
            <a:r>
              <a:rPr lang="en-GB"/>
              <a:t>can1 = Canvas(win, </a:t>
            </a:r>
            <a:r>
              <a:rPr lang="en-GB" err="1"/>
              <a:t>bg</a:t>
            </a:r>
            <a:r>
              <a:rPr lang="en-GB"/>
              <a:t>='yellow', width=600, height=400)</a:t>
            </a:r>
          </a:p>
          <a:p>
            <a:r>
              <a:rPr lang="en-GB"/>
              <a:t>can1.pack()</a:t>
            </a:r>
          </a:p>
          <a:p>
            <a:endParaRPr lang="en-GB"/>
          </a:p>
          <a:p>
            <a:r>
              <a:rPr lang="en-GB"/>
              <a:t>can1.create_arc(100, 100, 200, 200, fill='red', outline='black',  width=10, style=CHORD, start=90, extent=180)</a:t>
            </a:r>
          </a:p>
          <a:p>
            <a:r>
              <a:rPr lang="en-GB"/>
              <a:t>can1.create_text(50, 50, text='hello', fill='blue')</a:t>
            </a:r>
          </a:p>
          <a:p>
            <a:endParaRPr lang="en-GB"/>
          </a:p>
          <a:p>
            <a:r>
              <a:rPr lang="en-GB" err="1"/>
              <a:t>win.mainloop</a:t>
            </a:r>
            <a:r>
              <a:rPr lang="en-GB"/>
              <a:t>()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76364B-7E66-9921-0B77-25A3C20AB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6009" y="3045872"/>
            <a:ext cx="197167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99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2EC3FE-1E21-013D-689F-AAAAF40FA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F7F3-E406-44E2-93AF-674B3F1A2E51}" type="datetime1">
              <a:rPr lang="en-US" smtClean="0"/>
              <a:t>4/25/2024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4EEB82-8E98-1EA5-1AEE-B321DFF78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C43279-A1CB-9637-2FF2-4F9A5314B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35696C-0D41-60DE-815A-6C79D2B7D343}"/>
              </a:ext>
            </a:extLst>
          </p:cNvPr>
          <p:cNvSpPr txBox="1"/>
          <p:nvPr/>
        </p:nvSpPr>
        <p:spPr>
          <a:xfrm>
            <a:off x="877824" y="466452"/>
            <a:ext cx="6094378" cy="452431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/>
              <a:t>from </a:t>
            </a:r>
            <a:r>
              <a:rPr lang="en-GB" err="1"/>
              <a:t>tkinter</a:t>
            </a:r>
            <a:r>
              <a:rPr lang="en-GB"/>
              <a:t> import *</a:t>
            </a:r>
          </a:p>
          <a:p>
            <a:r>
              <a:rPr lang="en-GB"/>
              <a:t>from PIL import Image, </a:t>
            </a:r>
            <a:r>
              <a:rPr lang="en-GB" err="1"/>
              <a:t>ImageTk</a:t>
            </a:r>
            <a:endParaRPr lang="en-GB"/>
          </a:p>
          <a:p>
            <a:r>
              <a:rPr lang="en-GB"/>
              <a:t>win = Tk()</a:t>
            </a:r>
          </a:p>
          <a:p>
            <a:r>
              <a:rPr lang="en-GB" err="1"/>
              <a:t>win.geometry</a:t>
            </a:r>
            <a:r>
              <a:rPr lang="en-GB"/>
              <a:t>('600x400')</a:t>
            </a:r>
          </a:p>
          <a:p>
            <a:endParaRPr lang="en-GB"/>
          </a:p>
          <a:p>
            <a:r>
              <a:rPr lang="en-GB"/>
              <a:t>can1 = Canvas(win, </a:t>
            </a:r>
            <a:r>
              <a:rPr lang="en-GB" err="1"/>
              <a:t>bg</a:t>
            </a:r>
            <a:r>
              <a:rPr lang="en-GB"/>
              <a:t>='yellow', width=600, height=400)</a:t>
            </a:r>
          </a:p>
          <a:p>
            <a:r>
              <a:rPr lang="en-GB"/>
              <a:t>can1.pack()</a:t>
            </a:r>
          </a:p>
          <a:p>
            <a:endParaRPr lang="en-GB"/>
          </a:p>
          <a:p>
            <a:r>
              <a:rPr lang="en-GB"/>
              <a:t>can1.create_arc(100, 100, 200, 200, fill='red', outline='black',  width=10, style=CHORD, start=90, extent=180)</a:t>
            </a:r>
          </a:p>
          <a:p>
            <a:endParaRPr lang="en-GB"/>
          </a:p>
          <a:p>
            <a:r>
              <a:rPr lang="en-GB"/>
              <a:t>img1 = </a:t>
            </a:r>
            <a:r>
              <a:rPr lang="en-GB" err="1"/>
              <a:t>ImageTk.PhotoImage</a:t>
            </a:r>
            <a:r>
              <a:rPr lang="en-GB"/>
              <a:t>(</a:t>
            </a:r>
            <a:r>
              <a:rPr lang="en-GB" err="1"/>
              <a:t>Image.open</a:t>
            </a:r>
            <a:r>
              <a:rPr lang="en-GB"/>
              <a:t>("IMG5.JPG"))</a:t>
            </a:r>
          </a:p>
          <a:p>
            <a:endParaRPr lang="en-GB"/>
          </a:p>
          <a:p>
            <a:r>
              <a:rPr lang="en-GB"/>
              <a:t>can1.create_image(100, 100, image=img1)</a:t>
            </a:r>
          </a:p>
          <a:p>
            <a:endParaRPr lang="en-GB"/>
          </a:p>
          <a:p>
            <a:r>
              <a:rPr lang="en-GB" err="1"/>
              <a:t>win.mainloop</a:t>
            </a:r>
            <a:r>
              <a:rPr lang="en-GB"/>
              <a:t>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5BC5F0-8E7F-8444-7C0E-73A40585E4A1}"/>
              </a:ext>
            </a:extLst>
          </p:cNvPr>
          <p:cNvSpPr txBox="1"/>
          <p:nvPr/>
        </p:nvSpPr>
        <p:spPr>
          <a:xfrm>
            <a:off x="965470" y="5488892"/>
            <a:ext cx="23905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/>
              <a:t>pip install pillow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0F5E7F-DC05-24E0-46A5-9EF922499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499" y="1464305"/>
            <a:ext cx="3619500" cy="42862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561DC61-4472-AB6F-5396-36A3622128EC}"/>
              </a:ext>
            </a:extLst>
          </p:cNvPr>
          <p:cNvSpPr txBox="1"/>
          <p:nvPr/>
        </p:nvSpPr>
        <p:spPr>
          <a:xfrm>
            <a:off x="3433864" y="5564221"/>
            <a:ext cx="317725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anchor= </a:t>
            </a:r>
            <a:r>
              <a:rPr lang="en-GB" err="1"/>
              <a:t>nw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00010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86e1d425-f4c9-4b98-96cf-69d375eaa050"/>
</p:tagLst>
</file>

<file path=ppt/theme/theme1.xml><?xml version="1.0" encoding="utf-8"?>
<a:theme xmlns:a="http://schemas.openxmlformats.org/drawingml/2006/main" name="BohoVogue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Walbaum Display_Aptos">
      <a:majorFont>
        <a:latin typeface="Walbaum Display"/>
        <a:ea typeface=""/>
        <a:cs typeface=""/>
      </a:majorFont>
      <a:minorFont>
        <a:latin typeface="Apto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hoVogueVTI" id="{8022F7FC-316B-4DD9-B9EB-BB68CC0DFA6F}" vid="{544DD2C6-9D23-4092-AACF-F55CEAA658F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8599711-1dfd-4b80-9bff-eaabfed60e16">
      <Terms xmlns="http://schemas.microsoft.com/office/infopath/2007/PartnerControls"/>
    </lcf76f155ced4ddcb4097134ff3c332f>
    <TaxCatchAll xmlns="88a9a3a1-dd8d-4646-a855-63330a6a1a9b" xsi:nil="true"/>
    <SharedWithUsers xmlns="88a9a3a1-dd8d-4646-a855-63330a6a1a9b">
      <UserInfo>
        <DisplayName/>
        <AccountId xsi:nil="true"/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191FA45321B64D822ED6E82C38EB1A" ma:contentTypeVersion="14" ma:contentTypeDescription="Create a new document." ma:contentTypeScope="" ma:versionID="b5b3386fc64ca5b9e7b327612b16a575">
  <xsd:schema xmlns:xsd="http://www.w3.org/2001/XMLSchema" xmlns:xs="http://www.w3.org/2001/XMLSchema" xmlns:p="http://schemas.microsoft.com/office/2006/metadata/properties" xmlns:ns2="48599711-1dfd-4b80-9bff-eaabfed60e16" xmlns:ns3="88a9a3a1-dd8d-4646-a855-63330a6a1a9b" targetNamespace="http://schemas.microsoft.com/office/2006/metadata/properties" ma:root="true" ma:fieldsID="831b72538abd4d43432bb14ce93cd5b6" ns2:_="" ns3:_="">
    <xsd:import namespace="48599711-1dfd-4b80-9bff-eaabfed60e16"/>
    <xsd:import namespace="88a9a3a1-dd8d-4646-a855-63330a6a1a9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599711-1dfd-4b80-9bff-eaabfed60e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8625bb35-d86d-4e33-ba88-75066c4267a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a9a3a1-dd8d-4646-a855-63330a6a1a9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701f8803-55c1-4b85-b517-f00a13c38c2a}" ma:internalName="TaxCatchAll" ma:showField="CatchAllData" ma:web="88a9a3a1-dd8d-4646-a855-63330a6a1a9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AC4AF0B-4DCC-4B96-B9A9-89B4B0899D44}">
  <ds:schemaRefs>
    <ds:schemaRef ds:uri="0679bdff-6665-4f11-82d8-7724fa6a221c"/>
    <ds:schemaRef ds:uri="38c00cf5-5c74-4493-b44b-778fa28317ef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B8797F9-A6CE-49F5-82D9-AF5CC008B9A1}"/>
</file>

<file path=customXml/itemProps3.xml><?xml version="1.0" encoding="utf-8"?>
<ds:datastoreItem xmlns:ds="http://schemas.openxmlformats.org/officeDocument/2006/customXml" ds:itemID="{D4732A3A-B94F-4F83-A7CB-0A2288DB55B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BohoVogueVTI</vt:lpstr>
      <vt:lpstr>Canvas Widget</vt:lpstr>
      <vt:lpstr>Exploring the Canvas Widget in Tkinter</vt:lpstr>
      <vt:lpstr>Canvas Widget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Canvas Widget</dc:title>
  <dc:creator>Shaily Jain</dc:creator>
  <cp:revision>2</cp:revision>
  <dcterms:created xsi:type="dcterms:W3CDTF">2024-04-24T20:24:35Z</dcterms:created>
  <dcterms:modified xsi:type="dcterms:W3CDTF">2024-04-25T17:12:24Z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0x010100BA191FA45321B64D822ED6E82C38EB1A</vt:lpwstr>
  </property>
  <property fmtid="{D5CDD505-2E9C-101B-9397-08002B2CF9AE}" pid="3" name="MediaServiceImageTags">
    <vt:lpwstr/>
  </property>
  <property fmtid="{D5CDD505-2E9C-101B-9397-08002B2CF9AE}" pid="4" name="Order">
    <vt:r8>99100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_ExtendedDescription">
    <vt:lpwstr/>
  </property>
  <property fmtid="{D5CDD505-2E9C-101B-9397-08002B2CF9AE}" pid="12" name="TriggerFlowInfo">
    <vt:lpwstr/>
  </property>
</Properties>
</file>