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7"/>
  </p:notesMasterIdLst>
  <p:sldIdLst>
    <p:sldId id="256" r:id="rId2"/>
    <p:sldId id="257" r:id="rId3"/>
    <p:sldId id="258" r:id="rId4"/>
    <p:sldId id="264" r:id="rId5"/>
    <p:sldId id="259" r:id="rId6"/>
    <p:sldId id="262" r:id="rId7"/>
    <p:sldId id="261" r:id="rId8"/>
    <p:sldId id="263" r:id="rId9"/>
    <p:sldId id="266" r:id="rId10"/>
    <p:sldId id="265" r:id="rId11"/>
    <p:sldId id="270" r:id="rId12"/>
    <p:sldId id="267" r:id="rId13"/>
    <p:sldId id="272" r:id="rId14"/>
    <p:sldId id="273" r:id="rId15"/>
    <p:sldId id="274" r:id="rId16"/>
    <p:sldId id="276" r:id="rId17"/>
    <p:sldId id="275" r:id="rId18"/>
    <p:sldId id="271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69A2C-49D7-4588-B6C9-281B8A2D3691}" v="41" dt="2024-04-22T19:17:04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ly Jain" userId="c9d8e8d4-a945-4ac6-bed3-587fc6c3ed78" providerId="ADAL" clId="{BE769A2C-49D7-4588-B6C9-281B8A2D3691}"/>
    <pc:docChg chg="undo custSel addSld modSld sldOrd replTag delTag">
      <pc:chgData name="Shaily Jain" userId="c9d8e8d4-a945-4ac6-bed3-587fc6c3ed78" providerId="ADAL" clId="{BE769A2C-49D7-4588-B6C9-281B8A2D3691}" dt="2024-04-22T19:19:04.259" v="1204"/>
      <pc:docMkLst>
        <pc:docMk/>
      </pc:docMkLst>
      <pc:sldChg chg="modSp mod">
        <pc:chgData name="Shaily Jain" userId="c9d8e8d4-a945-4ac6-bed3-587fc6c3ed78" providerId="ADAL" clId="{BE769A2C-49D7-4588-B6C9-281B8A2D3691}" dt="2024-04-22T18:34:12.750" v="874" actId="20577"/>
        <pc:sldMkLst>
          <pc:docMk/>
          <pc:sldMk cId="122248194" sldId="264"/>
        </pc:sldMkLst>
        <pc:spChg chg="mod">
          <ac:chgData name="Shaily Jain" userId="c9d8e8d4-a945-4ac6-bed3-587fc6c3ed78" providerId="ADAL" clId="{BE769A2C-49D7-4588-B6C9-281B8A2D3691}" dt="2024-04-22T18:34:12.750" v="874" actId="20577"/>
          <ac:spMkLst>
            <pc:docMk/>
            <pc:sldMk cId="122248194" sldId="264"/>
            <ac:spMk id="2" creationId="{0953C0B6-B947-E03A-C594-0490A0961A9E}"/>
          </ac:spMkLst>
        </pc:spChg>
      </pc:sldChg>
      <pc:sldChg chg="modSp mod">
        <pc:chgData name="Shaily Jain" userId="c9d8e8d4-a945-4ac6-bed3-587fc6c3ed78" providerId="ADAL" clId="{BE769A2C-49D7-4588-B6C9-281B8A2D3691}" dt="2024-04-22T14:15:48.449" v="2" actId="14100"/>
        <pc:sldMkLst>
          <pc:docMk/>
          <pc:sldMk cId="3927566326" sldId="267"/>
        </pc:sldMkLst>
        <pc:cxnChg chg="mod">
          <ac:chgData name="Shaily Jain" userId="c9d8e8d4-a945-4ac6-bed3-587fc6c3ed78" providerId="ADAL" clId="{BE769A2C-49D7-4588-B6C9-281B8A2D3691}" dt="2024-04-22T14:15:48.449" v="2" actId="14100"/>
          <ac:cxnSpMkLst>
            <pc:docMk/>
            <pc:sldMk cId="3927566326" sldId="267"/>
            <ac:cxnSpMk id="14" creationId="{520C53B3-4E66-2B55-CEE9-7EF7C35AE9BA}"/>
          </ac:cxnSpMkLst>
        </pc:cxnChg>
      </pc:sldChg>
      <pc:sldChg chg="addSp delSp modSp new mod">
        <pc:chgData name="Shaily Jain" userId="c9d8e8d4-a945-4ac6-bed3-587fc6c3ed78" providerId="ADAL" clId="{BE769A2C-49D7-4588-B6C9-281B8A2D3691}" dt="2024-04-22T18:03:06.016" v="529" actId="13926"/>
        <pc:sldMkLst>
          <pc:docMk/>
          <pc:sldMk cId="1703369735" sldId="271"/>
        </pc:sldMkLst>
        <pc:spChg chg="add del mod">
          <ac:chgData name="Shaily Jain" userId="c9d8e8d4-a945-4ac6-bed3-587fc6c3ed78" providerId="ADAL" clId="{BE769A2C-49D7-4588-B6C9-281B8A2D3691}" dt="2024-04-22T17:52:03.002" v="510" actId="478"/>
          <ac:spMkLst>
            <pc:docMk/>
            <pc:sldMk cId="1703369735" sldId="271"/>
            <ac:spMk id="2" creationId="{B7B37B65-3E86-FCE3-2D8E-5DD0EF47B552}"/>
          </ac:spMkLst>
        </pc:spChg>
        <pc:spChg chg="add mod">
          <ac:chgData name="Shaily Jain" userId="c9d8e8d4-a945-4ac6-bed3-587fc6c3ed78" providerId="ADAL" clId="{BE769A2C-49D7-4588-B6C9-281B8A2D3691}" dt="2024-04-22T18:03:06.016" v="529" actId="13926"/>
          <ac:spMkLst>
            <pc:docMk/>
            <pc:sldMk cId="1703369735" sldId="271"/>
            <ac:spMk id="4" creationId="{AA95D970-6F84-F628-BD9E-A66F19B6AFAB}"/>
          </ac:spMkLst>
        </pc:spChg>
      </pc:sldChg>
      <pc:sldChg chg="addSp modSp new mod modAnim">
        <pc:chgData name="Shaily Jain" userId="c9d8e8d4-a945-4ac6-bed3-587fc6c3ed78" providerId="ADAL" clId="{BE769A2C-49D7-4588-B6C9-281B8A2D3691}" dt="2024-04-22T15:10:47.896" v="156"/>
        <pc:sldMkLst>
          <pc:docMk/>
          <pc:sldMk cId="179936680" sldId="272"/>
        </pc:sldMkLst>
        <pc:spChg chg="add mod">
          <ac:chgData name="Shaily Jain" userId="c9d8e8d4-a945-4ac6-bed3-587fc6c3ed78" providerId="ADAL" clId="{BE769A2C-49D7-4588-B6C9-281B8A2D3691}" dt="2024-04-22T15:06:12.219" v="78" actId="207"/>
          <ac:spMkLst>
            <pc:docMk/>
            <pc:sldMk cId="179936680" sldId="272"/>
            <ac:spMk id="3" creationId="{D88CB8BE-550E-332E-2789-FE0D923EF622}"/>
          </ac:spMkLst>
        </pc:spChg>
        <pc:spChg chg="add mod">
          <ac:chgData name="Shaily Jain" userId="c9d8e8d4-a945-4ac6-bed3-587fc6c3ed78" providerId="ADAL" clId="{BE769A2C-49D7-4588-B6C9-281B8A2D3691}" dt="2024-04-22T15:07:20.320" v="99" actId="207"/>
          <ac:spMkLst>
            <pc:docMk/>
            <pc:sldMk cId="179936680" sldId="272"/>
            <ac:spMk id="5" creationId="{E6F22E74-7D9D-44E0-0B06-9BBCCBD70208}"/>
          </ac:spMkLst>
        </pc:spChg>
      </pc:sldChg>
      <pc:sldChg chg="addSp modSp new mod modAnim">
        <pc:chgData name="Shaily Jain" userId="c9d8e8d4-a945-4ac6-bed3-587fc6c3ed78" providerId="ADAL" clId="{BE769A2C-49D7-4588-B6C9-281B8A2D3691}" dt="2024-04-22T15:09:49.208" v="144"/>
        <pc:sldMkLst>
          <pc:docMk/>
          <pc:sldMk cId="3349814857" sldId="273"/>
        </pc:sldMkLst>
        <pc:spChg chg="add mod">
          <ac:chgData name="Shaily Jain" userId="c9d8e8d4-a945-4ac6-bed3-587fc6c3ed78" providerId="ADAL" clId="{BE769A2C-49D7-4588-B6C9-281B8A2D3691}" dt="2024-04-22T15:08:13.589" v="115" actId="255"/>
          <ac:spMkLst>
            <pc:docMk/>
            <pc:sldMk cId="3349814857" sldId="273"/>
            <ac:spMk id="3" creationId="{617FC330-AAB9-5412-7558-49F92CBBA40B}"/>
          </ac:spMkLst>
        </pc:spChg>
        <pc:spChg chg="add mod">
          <ac:chgData name="Shaily Jain" userId="c9d8e8d4-a945-4ac6-bed3-587fc6c3ed78" providerId="ADAL" clId="{BE769A2C-49D7-4588-B6C9-281B8A2D3691}" dt="2024-04-22T15:09:16.354" v="129" actId="255"/>
          <ac:spMkLst>
            <pc:docMk/>
            <pc:sldMk cId="3349814857" sldId="273"/>
            <ac:spMk id="5" creationId="{CB77DD47-0C40-01C5-1CB1-D64A5AB0C9D7}"/>
          </ac:spMkLst>
        </pc:spChg>
      </pc:sldChg>
      <pc:sldChg chg="addSp modSp new mod modAnim">
        <pc:chgData name="Shaily Jain" userId="c9d8e8d4-a945-4ac6-bed3-587fc6c3ed78" providerId="ADAL" clId="{BE769A2C-49D7-4588-B6C9-281B8A2D3691}" dt="2024-04-22T15:46:47.609" v="258" actId="1076"/>
        <pc:sldMkLst>
          <pc:docMk/>
          <pc:sldMk cId="3600818512" sldId="274"/>
        </pc:sldMkLst>
        <pc:spChg chg="add mod">
          <ac:chgData name="Shaily Jain" userId="c9d8e8d4-a945-4ac6-bed3-587fc6c3ed78" providerId="ADAL" clId="{BE769A2C-49D7-4588-B6C9-281B8A2D3691}" dt="2024-04-22T15:19:22.367" v="232" actId="207"/>
          <ac:spMkLst>
            <pc:docMk/>
            <pc:sldMk cId="3600818512" sldId="274"/>
            <ac:spMk id="3" creationId="{94F1687D-75C5-CA8D-5770-CFD1EEB5636E}"/>
          </ac:spMkLst>
        </pc:spChg>
        <pc:spChg chg="add mod">
          <ac:chgData name="Shaily Jain" userId="c9d8e8d4-a945-4ac6-bed3-587fc6c3ed78" providerId="ADAL" clId="{BE769A2C-49D7-4588-B6C9-281B8A2D3691}" dt="2024-04-22T15:18:32.873" v="213" actId="115"/>
          <ac:spMkLst>
            <pc:docMk/>
            <pc:sldMk cId="3600818512" sldId="274"/>
            <ac:spMk id="5" creationId="{F0DD320D-178F-0A20-FBB5-A42C48707990}"/>
          </ac:spMkLst>
        </pc:spChg>
        <pc:spChg chg="add mod">
          <ac:chgData name="Shaily Jain" userId="c9d8e8d4-a945-4ac6-bed3-587fc6c3ed78" providerId="ADAL" clId="{BE769A2C-49D7-4588-B6C9-281B8A2D3691}" dt="2024-04-22T15:46:47.609" v="258" actId="1076"/>
          <ac:spMkLst>
            <pc:docMk/>
            <pc:sldMk cId="3600818512" sldId="274"/>
            <ac:spMk id="6" creationId="{9A54991E-517F-F709-CFEF-1B506128C3F5}"/>
          </ac:spMkLst>
        </pc:spChg>
        <pc:spChg chg="add mod">
          <ac:chgData name="Shaily Jain" userId="c9d8e8d4-a945-4ac6-bed3-587fc6c3ed78" providerId="ADAL" clId="{BE769A2C-49D7-4588-B6C9-281B8A2D3691}" dt="2024-04-22T15:19:32.299" v="236" actId="207"/>
          <ac:spMkLst>
            <pc:docMk/>
            <pc:sldMk cId="3600818512" sldId="274"/>
            <ac:spMk id="8" creationId="{95ED84BB-CBF8-A55D-AB9F-5B0DAA7713E2}"/>
          </ac:spMkLst>
        </pc:spChg>
      </pc:sldChg>
      <pc:sldChg chg="addSp modSp new mod ord modAnim">
        <pc:chgData name="Shaily Jain" userId="c9d8e8d4-a945-4ac6-bed3-587fc6c3ed78" providerId="ADAL" clId="{BE769A2C-49D7-4588-B6C9-281B8A2D3691}" dt="2024-04-22T17:48:56.281" v="454"/>
        <pc:sldMkLst>
          <pc:docMk/>
          <pc:sldMk cId="262939686" sldId="275"/>
        </pc:sldMkLst>
        <pc:spChg chg="add mod">
          <ac:chgData name="Shaily Jain" userId="c9d8e8d4-a945-4ac6-bed3-587fc6c3ed78" providerId="ADAL" clId="{BE769A2C-49D7-4588-B6C9-281B8A2D3691}" dt="2024-04-22T17:46:25.520" v="439" actId="13926"/>
          <ac:spMkLst>
            <pc:docMk/>
            <pc:sldMk cId="262939686" sldId="275"/>
            <ac:spMk id="3" creationId="{FE29E4FF-2E0A-D8D3-3778-E5AAADE0F471}"/>
          </ac:spMkLst>
        </pc:spChg>
        <pc:spChg chg="add mod">
          <ac:chgData name="Shaily Jain" userId="c9d8e8d4-a945-4ac6-bed3-587fc6c3ed78" providerId="ADAL" clId="{BE769A2C-49D7-4588-B6C9-281B8A2D3691}" dt="2024-04-22T16:25:59.538" v="348" actId="1582"/>
          <ac:spMkLst>
            <pc:docMk/>
            <pc:sldMk cId="262939686" sldId="275"/>
            <ac:spMk id="4" creationId="{828850F5-83FC-8183-7F2A-558874EBBA13}"/>
          </ac:spMkLst>
        </pc:spChg>
        <pc:spChg chg="add mod">
          <ac:chgData name="Shaily Jain" userId="c9d8e8d4-a945-4ac6-bed3-587fc6c3ed78" providerId="ADAL" clId="{BE769A2C-49D7-4588-B6C9-281B8A2D3691}" dt="2024-04-22T17:42:44.821" v="382" actId="1582"/>
          <ac:spMkLst>
            <pc:docMk/>
            <pc:sldMk cId="262939686" sldId="275"/>
            <ac:spMk id="8" creationId="{D79D70E9-1444-8FA5-B772-DAF1B6F617A8}"/>
          </ac:spMkLst>
        </pc:spChg>
        <pc:spChg chg="add mod">
          <ac:chgData name="Shaily Jain" userId="c9d8e8d4-a945-4ac6-bed3-587fc6c3ed78" providerId="ADAL" clId="{BE769A2C-49D7-4588-B6C9-281B8A2D3691}" dt="2024-04-22T17:42:40.369" v="381" actId="1582"/>
          <ac:spMkLst>
            <pc:docMk/>
            <pc:sldMk cId="262939686" sldId="275"/>
            <ac:spMk id="14" creationId="{EDD9C7D4-72F3-3FAA-7C4E-A7A37070959E}"/>
          </ac:spMkLst>
        </pc:spChg>
        <pc:spChg chg="add mod">
          <ac:chgData name="Shaily Jain" userId="c9d8e8d4-a945-4ac6-bed3-587fc6c3ed78" providerId="ADAL" clId="{BE769A2C-49D7-4588-B6C9-281B8A2D3691}" dt="2024-04-22T17:44:14.147" v="401" actId="1076"/>
          <ac:spMkLst>
            <pc:docMk/>
            <pc:sldMk cId="262939686" sldId="275"/>
            <ac:spMk id="16" creationId="{652075ED-F337-B2E9-59CF-A4C14D10FCCF}"/>
          </ac:spMkLst>
        </pc:spChg>
        <pc:picChg chg="add mod">
          <ac:chgData name="Shaily Jain" userId="c9d8e8d4-a945-4ac6-bed3-587fc6c3ed78" providerId="ADAL" clId="{BE769A2C-49D7-4588-B6C9-281B8A2D3691}" dt="2024-04-22T17:48:28.518" v="444" actId="1076"/>
          <ac:picMkLst>
            <pc:docMk/>
            <pc:sldMk cId="262939686" sldId="275"/>
            <ac:picMk id="20" creationId="{E7BF2206-A31D-F3C9-E398-0DBD443BA818}"/>
          </ac:picMkLst>
        </pc:picChg>
        <pc:picChg chg="add mod">
          <ac:chgData name="Shaily Jain" userId="c9d8e8d4-a945-4ac6-bed3-587fc6c3ed78" providerId="ADAL" clId="{BE769A2C-49D7-4588-B6C9-281B8A2D3691}" dt="2024-04-22T17:48:49.214" v="449" actId="1076"/>
          <ac:picMkLst>
            <pc:docMk/>
            <pc:sldMk cId="262939686" sldId="275"/>
            <ac:picMk id="22" creationId="{26659BB2-139D-7BA8-3BCC-44A2150CB99C}"/>
          </ac:picMkLst>
        </pc:picChg>
        <pc:cxnChg chg="add">
          <ac:chgData name="Shaily Jain" userId="c9d8e8d4-a945-4ac6-bed3-587fc6c3ed78" providerId="ADAL" clId="{BE769A2C-49D7-4588-B6C9-281B8A2D3691}" dt="2024-04-22T16:26:05.617" v="349" actId="11529"/>
          <ac:cxnSpMkLst>
            <pc:docMk/>
            <pc:sldMk cId="262939686" sldId="275"/>
            <ac:cxnSpMk id="6" creationId="{8D49B240-C277-0798-FC0B-B9DE8E8D71F5}"/>
          </ac:cxnSpMkLst>
        </pc:cxnChg>
        <pc:cxnChg chg="add">
          <ac:chgData name="Shaily Jain" userId="c9d8e8d4-a945-4ac6-bed3-587fc6c3ed78" providerId="ADAL" clId="{BE769A2C-49D7-4588-B6C9-281B8A2D3691}" dt="2024-04-22T17:41:06.604" v="364" actId="11529"/>
          <ac:cxnSpMkLst>
            <pc:docMk/>
            <pc:sldMk cId="262939686" sldId="275"/>
            <ac:cxnSpMk id="10" creationId="{B906BF64-8CD5-D128-F7B2-EC796F989455}"/>
          </ac:cxnSpMkLst>
        </pc:cxnChg>
        <pc:cxnChg chg="add">
          <ac:chgData name="Shaily Jain" userId="c9d8e8d4-a945-4ac6-bed3-587fc6c3ed78" providerId="ADAL" clId="{BE769A2C-49D7-4588-B6C9-281B8A2D3691}" dt="2024-04-22T17:41:14.867" v="365" actId="11529"/>
          <ac:cxnSpMkLst>
            <pc:docMk/>
            <pc:sldMk cId="262939686" sldId="275"/>
            <ac:cxnSpMk id="12" creationId="{0815651D-79D0-5F83-F15C-72AB0F7A5121}"/>
          </ac:cxnSpMkLst>
        </pc:cxnChg>
        <pc:cxnChg chg="add">
          <ac:chgData name="Shaily Jain" userId="c9d8e8d4-a945-4ac6-bed3-587fc6c3ed78" providerId="ADAL" clId="{BE769A2C-49D7-4588-B6C9-281B8A2D3691}" dt="2024-04-22T17:44:27.444" v="405" actId="11529"/>
          <ac:cxnSpMkLst>
            <pc:docMk/>
            <pc:sldMk cId="262939686" sldId="275"/>
            <ac:cxnSpMk id="18" creationId="{D6345909-3A1E-99C2-08C1-87B673FBF9CB}"/>
          </ac:cxnSpMkLst>
        </pc:cxnChg>
      </pc:sldChg>
      <pc:sldChg chg="addSp delSp modSp new mod">
        <pc:chgData name="Shaily Jain" userId="c9d8e8d4-a945-4ac6-bed3-587fc6c3ed78" providerId="ADAL" clId="{BE769A2C-49D7-4588-B6C9-281B8A2D3691}" dt="2024-04-22T17:51:11.100" v="483"/>
        <pc:sldMkLst>
          <pc:docMk/>
          <pc:sldMk cId="461250205" sldId="276"/>
        </pc:sldMkLst>
        <pc:spChg chg="add mod">
          <ac:chgData name="Shaily Jain" userId="c9d8e8d4-a945-4ac6-bed3-587fc6c3ed78" providerId="ADAL" clId="{BE769A2C-49D7-4588-B6C9-281B8A2D3691}" dt="2024-04-22T17:50:58.951" v="478" actId="14100"/>
          <ac:spMkLst>
            <pc:docMk/>
            <pc:sldMk cId="461250205" sldId="276"/>
            <ac:spMk id="3" creationId="{B58937B0-C51F-28E0-2AE9-4CB766EDEBA6}"/>
          </ac:spMkLst>
        </pc:spChg>
        <pc:spChg chg="add mod">
          <ac:chgData name="Shaily Jain" userId="c9d8e8d4-a945-4ac6-bed3-587fc6c3ed78" providerId="ADAL" clId="{BE769A2C-49D7-4588-B6C9-281B8A2D3691}" dt="2024-04-22T17:50:41.395" v="473" actId="20577"/>
          <ac:spMkLst>
            <pc:docMk/>
            <pc:sldMk cId="461250205" sldId="276"/>
            <ac:spMk id="7" creationId="{A3C2DDB1-7833-27B9-53B1-A6227028F400}"/>
          </ac:spMkLst>
        </pc:spChg>
        <pc:spChg chg="add del mod">
          <ac:chgData name="Shaily Jain" userId="c9d8e8d4-a945-4ac6-bed3-587fc6c3ed78" providerId="ADAL" clId="{BE769A2C-49D7-4588-B6C9-281B8A2D3691}" dt="2024-04-22T17:43:37.598" v="388"/>
          <ac:spMkLst>
            <pc:docMk/>
            <pc:sldMk cId="461250205" sldId="276"/>
            <ac:spMk id="11" creationId="{2DA05E5B-D578-12BD-5166-92A5325A5582}"/>
          </ac:spMkLst>
        </pc:spChg>
        <pc:spChg chg="add mod">
          <ac:chgData name="Shaily Jain" userId="c9d8e8d4-a945-4ac6-bed3-587fc6c3ed78" providerId="ADAL" clId="{BE769A2C-49D7-4588-B6C9-281B8A2D3691}" dt="2024-04-22T17:51:11.100" v="483"/>
          <ac:spMkLst>
            <pc:docMk/>
            <pc:sldMk cId="461250205" sldId="276"/>
            <ac:spMk id="12" creationId="{8E3B549C-3BDF-6A9D-2068-325AED902935}"/>
          </ac:spMkLst>
        </pc:spChg>
        <pc:picChg chg="add mod">
          <ac:chgData name="Shaily Jain" userId="c9d8e8d4-a945-4ac6-bed3-587fc6c3ed78" providerId="ADAL" clId="{BE769A2C-49D7-4588-B6C9-281B8A2D3691}" dt="2024-04-22T17:50:46.138" v="474" actId="1076"/>
          <ac:picMkLst>
            <pc:docMk/>
            <pc:sldMk cId="461250205" sldId="276"/>
            <ac:picMk id="5" creationId="{D127E389-DAA5-9004-10CA-AD8484F009CD}"/>
          </ac:picMkLst>
        </pc:picChg>
        <pc:picChg chg="add mod">
          <ac:chgData name="Shaily Jain" userId="c9d8e8d4-a945-4ac6-bed3-587fc6c3ed78" providerId="ADAL" clId="{BE769A2C-49D7-4588-B6C9-281B8A2D3691}" dt="2024-04-22T17:50:38.319" v="468" actId="1076"/>
          <ac:picMkLst>
            <pc:docMk/>
            <pc:sldMk cId="461250205" sldId="276"/>
            <ac:picMk id="9" creationId="{23821576-09B7-CC61-5C0E-C1D33C6BD48A}"/>
          </ac:picMkLst>
        </pc:picChg>
      </pc:sldChg>
      <pc:sldChg chg="addSp delSp modSp new mod">
        <pc:chgData name="Shaily Jain" userId="c9d8e8d4-a945-4ac6-bed3-587fc6c3ed78" providerId="ADAL" clId="{BE769A2C-49D7-4588-B6C9-281B8A2D3691}" dt="2024-04-22T18:35:15.339" v="883" actId="14100"/>
        <pc:sldMkLst>
          <pc:docMk/>
          <pc:sldMk cId="2812687885" sldId="277"/>
        </pc:sldMkLst>
        <pc:spChg chg="add mod">
          <ac:chgData name="Shaily Jain" userId="c9d8e8d4-a945-4ac6-bed3-587fc6c3ed78" providerId="ADAL" clId="{BE769A2C-49D7-4588-B6C9-281B8A2D3691}" dt="2024-04-22T18:10:20.300" v="566" actId="20577"/>
          <ac:spMkLst>
            <pc:docMk/>
            <pc:sldMk cId="2812687885" sldId="277"/>
            <ac:spMk id="2" creationId="{6994BC8D-1579-DE63-61A3-3260B8B069FC}"/>
          </ac:spMkLst>
        </pc:spChg>
        <pc:spChg chg="add mod">
          <ac:chgData name="Shaily Jain" userId="c9d8e8d4-a945-4ac6-bed3-587fc6c3ed78" providerId="ADAL" clId="{BE769A2C-49D7-4588-B6C9-281B8A2D3691}" dt="2024-04-22T18:11:49.228" v="598" actId="14100"/>
          <ac:spMkLst>
            <pc:docMk/>
            <pc:sldMk cId="2812687885" sldId="277"/>
            <ac:spMk id="4" creationId="{A4351E71-615A-0652-4D26-64EE2579A82A}"/>
          </ac:spMkLst>
        </pc:spChg>
        <pc:spChg chg="add del mod">
          <ac:chgData name="Shaily Jain" userId="c9d8e8d4-a945-4ac6-bed3-587fc6c3ed78" providerId="ADAL" clId="{BE769A2C-49D7-4588-B6C9-281B8A2D3691}" dt="2024-04-22T18:35:00.530" v="878" actId="26606"/>
          <ac:spMkLst>
            <pc:docMk/>
            <pc:sldMk cId="2812687885" sldId="277"/>
            <ac:spMk id="6" creationId="{5CB093B3-9863-6906-1FBA-96470BA310D7}"/>
          </ac:spMkLst>
        </pc:spChg>
        <pc:spChg chg="add mod">
          <ac:chgData name="Shaily Jain" userId="c9d8e8d4-a945-4ac6-bed3-587fc6c3ed78" providerId="ADAL" clId="{BE769A2C-49D7-4588-B6C9-281B8A2D3691}" dt="2024-04-22T18:25:47.494" v="702" actId="20577"/>
          <ac:spMkLst>
            <pc:docMk/>
            <pc:sldMk cId="2812687885" sldId="277"/>
            <ac:spMk id="7" creationId="{535119CC-01E2-B94F-DB38-BF969466D59D}"/>
          </ac:spMkLst>
        </pc:spChg>
        <pc:graphicFrameChg chg="add mod">
          <ac:chgData name="Shaily Jain" userId="c9d8e8d4-a945-4ac6-bed3-587fc6c3ed78" providerId="ADAL" clId="{BE769A2C-49D7-4588-B6C9-281B8A2D3691}" dt="2024-04-22T18:35:15.339" v="883" actId="14100"/>
          <ac:graphicFrameMkLst>
            <pc:docMk/>
            <pc:sldMk cId="2812687885" sldId="277"/>
            <ac:graphicFrameMk id="9" creationId="{DDCB4AD7-E3ED-D60A-F424-A4AA213B454A}"/>
          </ac:graphicFrameMkLst>
        </pc:graphicFrameChg>
      </pc:sldChg>
      <pc:sldChg chg="addSp modSp new mod">
        <pc:chgData name="Shaily Jain" userId="c9d8e8d4-a945-4ac6-bed3-587fc6c3ed78" providerId="ADAL" clId="{BE769A2C-49D7-4588-B6C9-281B8A2D3691}" dt="2024-04-22T18:30:01.103" v="810" actId="12"/>
        <pc:sldMkLst>
          <pc:docMk/>
          <pc:sldMk cId="1454485843" sldId="278"/>
        </pc:sldMkLst>
        <pc:spChg chg="add mod">
          <ac:chgData name="Shaily Jain" userId="c9d8e8d4-a945-4ac6-bed3-587fc6c3ed78" providerId="ADAL" clId="{BE769A2C-49D7-4588-B6C9-281B8A2D3691}" dt="2024-04-22T18:26:05.715" v="707" actId="1076"/>
          <ac:spMkLst>
            <pc:docMk/>
            <pc:sldMk cId="1454485843" sldId="278"/>
            <ac:spMk id="3" creationId="{06077464-786C-5CAB-90EF-05289DD2761E}"/>
          </ac:spMkLst>
        </pc:spChg>
        <pc:spChg chg="add mod">
          <ac:chgData name="Shaily Jain" userId="c9d8e8d4-a945-4ac6-bed3-587fc6c3ed78" providerId="ADAL" clId="{BE769A2C-49D7-4588-B6C9-281B8A2D3691}" dt="2024-04-22T18:30:01.103" v="810" actId="12"/>
          <ac:spMkLst>
            <pc:docMk/>
            <pc:sldMk cId="1454485843" sldId="278"/>
            <ac:spMk id="4" creationId="{526DA340-C96E-027F-D223-83663DE55CE4}"/>
          </ac:spMkLst>
        </pc:spChg>
      </pc:sldChg>
      <pc:sldChg chg="addSp delSp modSp new mod">
        <pc:chgData name="Shaily Jain" userId="c9d8e8d4-a945-4ac6-bed3-587fc6c3ed78" providerId="ADAL" clId="{BE769A2C-49D7-4588-B6C9-281B8A2D3691}" dt="2024-04-22T18:30:30.622" v="824" actId="20577"/>
        <pc:sldMkLst>
          <pc:docMk/>
          <pc:sldMk cId="4015533489" sldId="279"/>
        </pc:sldMkLst>
        <pc:spChg chg="add del">
          <ac:chgData name="Shaily Jain" userId="c9d8e8d4-a945-4ac6-bed3-587fc6c3ed78" providerId="ADAL" clId="{BE769A2C-49D7-4588-B6C9-281B8A2D3691}" dt="2024-04-22T18:26:42.749" v="740" actId="22"/>
          <ac:spMkLst>
            <pc:docMk/>
            <pc:sldMk cId="4015533489" sldId="279"/>
            <ac:spMk id="3" creationId="{27B2B44B-A003-67B2-962E-083511922927}"/>
          </ac:spMkLst>
        </pc:spChg>
        <pc:spChg chg="add mod">
          <ac:chgData name="Shaily Jain" userId="c9d8e8d4-a945-4ac6-bed3-587fc6c3ed78" providerId="ADAL" clId="{BE769A2C-49D7-4588-B6C9-281B8A2D3691}" dt="2024-04-22T18:27:29.371" v="763" actId="1076"/>
          <ac:spMkLst>
            <pc:docMk/>
            <pc:sldMk cId="4015533489" sldId="279"/>
            <ac:spMk id="5" creationId="{8341AD43-EB08-A10F-A653-B75EAB4F990C}"/>
          </ac:spMkLst>
        </pc:spChg>
        <pc:spChg chg="add mod">
          <ac:chgData name="Shaily Jain" userId="c9d8e8d4-a945-4ac6-bed3-587fc6c3ed78" providerId="ADAL" clId="{BE769A2C-49D7-4588-B6C9-281B8A2D3691}" dt="2024-04-22T18:30:30.622" v="824" actId="20577"/>
          <ac:spMkLst>
            <pc:docMk/>
            <pc:sldMk cId="4015533489" sldId="279"/>
            <ac:spMk id="7" creationId="{886EC654-4DCA-8C21-C0B6-E67CCDBFD4D5}"/>
          </ac:spMkLst>
        </pc:spChg>
      </pc:sldChg>
      <pc:sldChg chg="addSp modSp new mod">
        <pc:chgData name="Shaily Jain" userId="c9d8e8d4-a945-4ac6-bed3-587fc6c3ed78" providerId="ADAL" clId="{BE769A2C-49D7-4588-B6C9-281B8A2D3691}" dt="2024-04-22T18:31:13.652" v="838" actId="14100"/>
        <pc:sldMkLst>
          <pc:docMk/>
          <pc:sldMk cId="203642371" sldId="280"/>
        </pc:sldMkLst>
        <pc:spChg chg="add mod">
          <ac:chgData name="Shaily Jain" userId="c9d8e8d4-a945-4ac6-bed3-587fc6c3ed78" providerId="ADAL" clId="{BE769A2C-49D7-4588-B6C9-281B8A2D3691}" dt="2024-04-22T18:31:13.652" v="838" actId="14100"/>
          <ac:spMkLst>
            <pc:docMk/>
            <pc:sldMk cId="203642371" sldId="280"/>
            <ac:spMk id="3" creationId="{B2F7D73B-2347-5103-2CA4-3ADC12EFBD45}"/>
          </ac:spMkLst>
        </pc:spChg>
        <pc:spChg chg="add mod">
          <ac:chgData name="Shaily Jain" userId="c9d8e8d4-a945-4ac6-bed3-587fc6c3ed78" providerId="ADAL" clId="{BE769A2C-49D7-4588-B6C9-281B8A2D3691}" dt="2024-04-22T18:29:13.321" v="796" actId="13926"/>
          <ac:spMkLst>
            <pc:docMk/>
            <pc:sldMk cId="203642371" sldId="280"/>
            <ac:spMk id="5" creationId="{46E11106-3873-C8DE-727F-F2760EDFD1CD}"/>
          </ac:spMkLst>
        </pc:spChg>
        <pc:spChg chg="add mod">
          <ac:chgData name="Shaily Jain" userId="c9d8e8d4-a945-4ac6-bed3-587fc6c3ed78" providerId="ADAL" clId="{BE769A2C-49D7-4588-B6C9-281B8A2D3691}" dt="2024-04-22T18:29:51.775" v="806" actId="1076"/>
          <ac:spMkLst>
            <pc:docMk/>
            <pc:sldMk cId="203642371" sldId="280"/>
            <ac:spMk id="7" creationId="{A3780EC5-DF71-8942-21B3-89C39B8EDAF0}"/>
          </ac:spMkLst>
        </pc:spChg>
      </pc:sldChg>
      <pc:sldChg chg="addSp modSp new mod">
        <pc:chgData name="Shaily Jain" userId="c9d8e8d4-a945-4ac6-bed3-587fc6c3ed78" providerId="ADAL" clId="{BE769A2C-49D7-4588-B6C9-281B8A2D3691}" dt="2024-04-22T18:32:23.077" v="858" actId="1076"/>
        <pc:sldMkLst>
          <pc:docMk/>
          <pc:sldMk cId="149316149" sldId="281"/>
        </pc:sldMkLst>
        <pc:spChg chg="add mod">
          <ac:chgData name="Shaily Jain" userId="c9d8e8d4-a945-4ac6-bed3-587fc6c3ed78" providerId="ADAL" clId="{BE769A2C-49D7-4588-B6C9-281B8A2D3691}" dt="2024-04-22T18:32:04.430" v="853" actId="13926"/>
          <ac:spMkLst>
            <pc:docMk/>
            <pc:sldMk cId="149316149" sldId="281"/>
            <ac:spMk id="3" creationId="{9CD07CBB-F276-C9CC-C66F-B89964835482}"/>
          </ac:spMkLst>
        </pc:spChg>
        <pc:spChg chg="add mod">
          <ac:chgData name="Shaily Jain" userId="c9d8e8d4-a945-4ac6-bed3-587fc6c3ed78" providerId="ADAL" clId="{BE769A2C-49D7-4588-B6C9-281B8A2D3691}" dt="2024-04-22T18:32:23.077" v="858" actId="1076"/>
          <ac:spMkLst>
            <pc:docMk/>
            <pc:sldMk cId="149316149" sldId="281"/>
            <ac:spMk id="5" creationId="{EE46EC6A-B972-826D-6FB0-0B8F1360DEB7}"/>
          </ac:spMkLst>
        </pc:spChg>
      </pc:sldChg>
      <pc:sldChg chg="addSp modSp new mod">
        <pc:chgData name="Shaily Jain" userId="c9d8e8d4-a945-4ac6-bed3-587fc6c3ed78" providerId="ADAL" clId="{BE769A2C-49D7-4588-B6C9-281B8A2D3691}" dt="2024-04-22T19:13:16.757" v="1132" actId="9405"/>
        <pc:sldMkLst>
          <pc:docMk/>
          <pc:sldMk cId="75319460" sldId="282"/>
        </pc:sldMkLst>
        <pc:spChg chg="add mod">
          <ac:chgData name="Shaily Jain" userId="c9d8e8d4-a945-4ac6-bed3-587fc6c3ed78" providerId="ADAL" clId="{BE769A2C-49D7-4588-B6C9-281B8A2D3691}" dt="2024-04-22T19:02:54.893" v="929" actId="20577"/>
          <ac:spMkLst>
            <pc:docMk/>
            <pc:sldMk cId="75319460" sldId="282"/>
            <ac:spMk id="2" creationId="{2EB3D24B-27C6-C5BA-19B4-AE6F18642369}"/>
          </ac:spMkLst>
        </pc:spChg>
        <pc:spChg chg="add mod">
          <ac:chgData name="Shaily Jain" userId="c9d8e8d4-a945-4ac6-bed3-587fc6c3ed78" providerId="ADAL" clId="{BE769A2C-49D7-4588-B6C9-281B8A2D3691}" dt="2024-04-22T19:08:38.213" v="1058" actId="207"/>
          <ac:spMkLst>
            <pc:docMk/>
            <pc:sldMk cId="75319460" sldId="282"/>
            <ac:spMk id="3" creationId="{BF01E70F-C044-DEA1-1250-234FEFA69608}"/>
          </ac:spMkLst>
        </pc:spChg>
        <pc:spChg chg="add mod">
          <ac:chgData name="Shaily Jain" userId="c9d8e8d4-a945-4ac6-bed3-587fc6c3ed78" providerId="ADAL" clId="{BE769A2C-49D7-4588-B6C9-281B8A2D3691}" dt="2024-04-22T19:06:18.575" v="1029" actId="1076"/>
          <ac:spMkLst>
            <pc:docMk/>
            <pc:sldMk cId="75319460" sldId="282"/>
            <ac:spMk id="4" creationId="{294726E7-F562-393A-D600-8DCD5F9C8AE0}"/>
          </ac:spMkLst>
        </pc:spChg>
        <pc:spChg chg="add mod">
          <ac:chgData name="Shaily Jain" userId="c9d8e8d4-a945-4ac6-bed3-587fc6c3ed78" providerId="ADAL" clId="{BE769A2C-49D7-4588-B6C9-281B8A2D3691}" dt="2024-04-22T19:10:30.641" v="1101" actId="14100"/>
          <ac:spMkLst>
            <pc:docMk/>
            <pc:sldMk cId="75319460" sldId="282"/>
            <ac:spMk id="5" creationId="{78C08154-A2CF-EA08-2621-315C79B0B49C}"/>
          </ac:spMkLst>
        </pc:spChg>
        <pc:spChg chg="add mod">
          <ac:chgData name="Shaily Jain" userId="c9d8e8d4-a945-4ac6-bed3-587fc6c3ed78" providerId="ADAL" clId="{BE769A2C-49D7-4588-B6C9-281B8A2D3691}" dt="2024-04-22T19:11:40.787" v="1114" actId="14100"/>
          <ac:spMkLst>
            <pc:docMk/>
            <pc:sldMk cId="75319460" sldId="282"/>
            <ac:spMk id="6" creationId="{9697209A-ACE3-390B-3D81-35184E68494E}"/>
          </ac:spMkLst>
        </pc:spChg>
        <pc:spChg chg="add mod">
          <ac:chgData name="Shaily Jain" userId="c9d8e8d4-a945-4ac6-bed3-587fc6c3ed78" providerId="ADAL" clId="{BE769A2C-49D7-4588-B6C9-281B8A2D3691}" dt="2024-04-22T19:12:11.180" v="1124" actId="14100"/>
          <ac:spMkLst>
            <pc:docMk/>
            <pc:sldMk cId="75319460" sldId="282"/>
            <ac:spMk id="11" creationId="{A9BC8960-84FD-F354-93EB-EBDB5CA82277}"/>
          </ac:spMkLst>
        </pc:spChg>
        <pc:inkChg chg="add">
          <ac:chgData name="Shaily Jain" userId="c9d8e8d4-a945-4ac6-bed3-587fc6c3ed78" providerId="ADAL" clId="{BE769A2C-49D7-4588-B6C9-281B8A2D3691}" dt="2024-04-22T19:13:16.757" v="1132" actId="9405"/>
          <ac:inkMkLst>
            <pc:docMk/>
            <pc:sldMk cId="75319460" sldId="282"/>
            <ac:inkMk id="14" creationId="{345AF7FF-208B-49D9-5E70-FC95BA9D070E}"/>
          </ac:inkMkLst>
        </pc:inkChg>
        <pc:cxnChg chg="add mod">
          <ac:chgData name="Shaily Jain" userId="c9d8e8d4-a945-4ac6-bed3-587fc6c3ed78" providerId="ADAL" clId="{BE769A2C-49D7-4588-B6C9-281B8A2D3691}" dt="2024-04-22T19:10:44.012" v="1109" actId="13822"/>
          <ac:cxnSpMkLst>
            <pc:docMk/>
            <pc:sldMk cId="75319460" sldId="282"/>
            <ac:cxnSpMk id="8" creationId="{8877D727-9613-99A1-F948-72144D8B6F73}"/>
          </ac:cxnSpMkLst>
        </pc:cxnChg>
        <pc:cxnChg chg="add mod">
          <ac:chgData name="Shaily Jain" userId="c9d8e8d4-a945-4ac6-bed3-587fc6c3ed78" providerId="ADAL" clId="{BE769A2C-49D7-4588-B6C9-281B8A2D3691}" dt="2024-04-22T19:11:43.093" v="1115" actId="1076"/>
          <ac:cxnSpMkLst>
            <pc:docMk/>
            <pc:sldMk cId="75319460" sldId="282"/>
            <ac:cxnSpMk id="10" creationId="{24348522-998C-65A7-8963-975A938D518E}"/>
          </ac:cxnSpMkLst>
        </pc:cxnChg>
        <pc:cxnChg chg="add">
          <ac:chgData name="Shaily Jain" userId="c9d8e8d4-a945-4ac6-bed3-587fc6c3ed78" providerId="ADAL" clId="{BE769A2C-49D7-4588-B6C9-281B8A2D3691}" dt="2024-04-22T19:12:53.111" v="1128" actId="11529"/>
          <ac:cxnSpMkLst>
            <pc:docMk/>
            <pc:sldMk cId="75319460" sldId="282"/>
            <ac:cxnSpMk id="13" creationId="{74415722-395C-CBD9-D784-6B44228DBEB3}"/>
          </ac:cxnSpMkLst>
        </pc:cxnChg>
      </pc:sldChg>
      <pc:sldChg chg="addSp modSp new mod">
        <pc:chgData name="Shaily Jain" userId="c9d8e8d4-a945-4ac6-bed3-587fc6c3ed78" providerId="ADAL" clId="{BE769A2C-49D7-4588-B6C9-281B8A2D3691}" dt="2024-04-22T19:18:58.814" v="1201" actId="1076"/>
        <pc:sldMkLst>
          <pc:docMk/>
          <pc:sldMk cId="1376759002" sldId="283"/>
        </pc:sldMkLst>
        <pc:spChg chg="add mod">
          <ac:chgData name="Shaily Jain" userId="c9d8e8d4-a945-4ac6-bed3-587fc6c3ed78" providerId="ADAL" clId="{BE769A2C-49D7-4588-B6C9-281B8A2D3691}" dt="2024-04-22T19:17:25.207" v="1188" actId="20577"/>
          <ac:spMkLst>
            <pc:docMk/>
            <pc:sldMk cId="1376759002" sldId="283"/>
            <ac:spMk id="2" creationId="{C9B22685-22EF-590D-3CF1-3F546DAE44A6}"/>
          </ac:spMkLst>
        </pc:spChg>
        <pc:spChg chg="add mod">
          <ac:chgData name="Shaily Jain" userId="c9d8e8d4-a945-4ac6-bed3-587fc6c3ed78" providerId="ADAL" clId="{BE769A2C-49D7-4588-B6C9-281B8A2D3691}" dt="2024-04-22T19:18:37.813" v="1193" actId="1076"/>
          <ac:spMkLst>
            <pc:docMk/>
            <pc:sldMk cId="1376759002" sldId="283"/>
            <ac:spMk id="4" creationId="{05E42414-903D-BE96-C711-9057A2BB820F}"/>
          </ac:spMkLst>
        </pc:spChg>
        <pc:spChg chg="add mod">
          <ac:chgData name="Shaily Jain" userId="c9d8e8d4-a945-4ac6-bed3-587fc6c3ed78" providerId="ADAL" clId="{BE769A2C-49D7-4588-B6C9-281B8A2D3691}" dt="2024-04-22T19:18:58.814" v="1201" actId="1076"/>
          <ac:spMkLst>
            <pc:docMk/>
            <pc:sldMk cId="1376759002" sldId="283"/>
            <ac:spMk id="6" creationId="{527C43A1-D3CD-1226-04F4-586D04F8548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87F65-6D9B-4B8E-8FF6-0A8AE2708A7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9A288B-BCBD-4FE3-99D2-93EA861D7CF6}">
      <dgm:prSet/>
      <dgm:spPr/>
      <dgm:t>
        <a:bodyPr/>
        <a:lstStyle/>
        <a:p>
          <a:r>
            <a:rPr lang="en-US" dirty="0"/>
            <a:t>Let's start by creating the main file main.py and several modules for different aspects of the HR  Management System:</a:t>
          </a:r>
        </a:p>
      </dgm:t>
    </dgm:pt>
    <dgm:pt modelId="{50EFEB0E-16C7-41CB-AB0C-E90CD132A04C}" type="parTrans" cxnId="{E39BCE50-C1D0-40C2-9831-713D83F1C283}">
      <dgm:prSet/>
      <dgm:spPr/>
      <dgm:t>
        <a:bodyPr/>
        <a:lstStyle/>
        <a:p>
          <a:endParaRPr lang="en-US"/>
        </a:p>
      </dgm:t>
    </dgm:pt>
    <dgm:pt modelId="{138840E6-1F0D-49C6-A9FE-58343EF06CF1}" type="sibTrans" cxnId="{E39BCE50-C1D0-40C2-9831-713D83F1C283}">
      <dgm:prSet/>
      <dgm:spPr/>
      <dgm:t>
        <a:bodyPr/>
        <a:lstStyle/>
        <a:p>
          <a:endParaRPr lang="en-US"/>
        </a:p>
      </dgm:t>
    </dgm:pt>
    <dgm:pt modelId="{3DAD4D6C-615F-4A32-88F4-CB0BFAB1327A}">
      <dgm:prSet/>
      <dgm:spPr/>
      <dgm:t>
        <a:bodyPr/>
        <a:lstStyle/>
        <a:p>
          <a:r>
            <a:rPr lang="en-US"/>
            <a:t>main.py: The main file to run the application.</a:t>
          </a:r>
        </a:p>
      </dgm:t>
    </dgm:pt>
    <dgm:pt modelId="{543121C3-DE72-4CA3-818C-25CA383E5071}" type="parTrans" cxnId="{4538BCEA-5F85-4557-AF39-2D781E4C3F55}">
      <dgm:prSet/>
      <dgm:spPr/>
      <dgm:t>
        <a:bodyPr/>
        <a:lstStyle/>
        <a:p>
          <a:endParaRPr lang="en-US"/>
        </a:p>
      </dgm:t>
    </dgm:pt>
    <dgm:pt modelId="{814DA96E-B86D-4DA1-B549-49FFABE0BB00}" type="sibTrans" cxnId="{4538BCEA-5F85-4557-AF39-2D781E4C3F55}">
      <dgm:prSet/>
      <dgm:spPr/>
      <dgm:t>
        <a:bodyPr/>
        <a:lstStyle/>
        <a:p>
          <a:endParaRPr lang="en-US"/>
        </a:p>
      </dgm:t>
    </dgm:pt>
    <dgm:pt modelId="{B51E8B11-9ABB-451A-9883-1A2EDF28D3F9}">
      <dgm:prSet/>
      <dgm:spPr/>
      <dgm:t>
        <a:bodyPr/>
        <a:lstStyle/>
        <a:p>
          <a:r>
            <a:rPr lang="en-US"/>
            <a:t>hr_app.py: The main Tkinter GUI application.</a:t>
          </a:r>
        </a:p>
      </dgm:t>
    </dgm:pt>
    <dgm:pt modelId="{6634341E-0710-47EA-A135-48C88155D86C}" type="parTrans" cxnId="{70A923B8-4D16-40E9-B9B3-FC29016C7960}">
      <dgm:prSet/>
      <dgm:spPr/>
      <dgm:t>
        <a:bodyPr/>
        <a:lstStyle/>
        <a:p>
          <a:endParaRPr lang="en-US"/>
        </a:p>
      </dgm:t>
    </dgm:pt>
    <dgm:pt modelId="{B4AD13C3-B557-4EBA-A042-C8CEE977AB39}" type="sibTrans" cxnId="{70A923B8-4D16-40E9-B9B3-FC29016C7960}">
      <dgm:prSet/>
      <dgm:spPr/>
      <dgm:t>
        <a:bodyPr/>
        <a:lstStyle/>
        <a:p>
          <a:endParaRPr lang="en-US"/>
        </a:p>
      </dgm:t>
    </dgm:pt>
    <dgm:pt modelId="{DB6D5FA4-6F34-4157-85FA-23CD97131328}">
      <dgm:prSet/>
      <dgm:spPr/>
      <dgm:t>
        <a:bodyPr/>
        <a:lstStyle/>
        <a:p>
          <a:r>
            <a:rPr lang="en-US"/>
            <a:t>database.py: Module to handle the SQL database operations.</a:t>
          </a:r>
        </a:p>
      </dgm:t>
    </dgm:pt>
    <dgm:pt modelId="{939FAA8F-9E89-43ED-8A94-E113ED88AB56}" type="parTrans" cxnId="{58530D6C-00AE-4A8C-9DDB-1418FE4F6BA0}">
      <dgm:prSet/>
      <dgm:spPr/>
      <dgm:t>
        <a:bodyPr/>
        <a:lstStyle/>
        <a:p>
          <a:endParaRPr lang="en-US"/>
        </a:p>
      </dgm:t>
    </dgm:pt>
    <dgm:pt modelId="{33BE9659-1588-46D6-8DAA-5B06745CB3C8}" type="sibTrans" cxnId="{58530D6C-00AE-4A8C-9DDB-1418FE4F6BA0}">
      <dgm:prSet/>
      <dgm:spPr/>
      <dgm:t>
        <a:bodyPr/>
        <a:lstStyle/>
        <a:p>
          <a:endParaRPr lang="en-US"/>
        </a:p>
      </dgm:t>
    </dgm:pt>
    <dgm:pt modelId="{5AA3C516-895F-4C8E-8B7D-63A18E68C076}">
      <dgm:prSet/>
      <dgm:spPr/>
      <dgm:t>
        <a:bodyPr/>
        <a:lstStyle/>
        <a:p>
          <a:r>
            <a:rPr lang="en-US"/>
            <a:t>employee.py: Module to define the Employee class and related functionalities.</a:t>
          </a:r>
        </a:p>
      </dgm:t>
    </dgm:pt>
    <dgm:pt modelId="{8A3A8D5C-7430-4A22-BF1A-E0F14E567089}" type="parTrans" cxnId="{29A68522-9708-4676-AB2B-4A058507B52B}">
      <dgm:prSet/>
      <dgm:spPr/>
      <dgm:t>
        <a:bodyPr/>
        <a:lstStyle/>
        <a:p>
          <a:endParaRPr lang="en-US"/>
        </a:p>
      </dgm:t>
    </dgm:pt>
    <dgm:pt modelId="{51C81148-3F46-494D-BECC-A542DAF20547}" type="sibTrans" cxnId="{29A68522-9708-4676-AB2B-4A058507B52B}">
      <dgm:prSet/>
      <dgm:spPr/>
      <dgm:t>
        <a:bodyPr/>
        <a:lstStyle/>
        <a:p>
          <a:endParaRPr lang="en-US"/>
        </a:p>
      </dgm:t>
    </dgm:pt>
    <dgm:pt modelId="{AD947B6F-26E6-4344-81C7-CA6AED40E9CC}" type="pres">
      <dgm:prSet presAssocID="{BB287F65-6D9B-4B8E-8FF6-0A8AE2708A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E2A17E-AAE2-4CE3-99CF-37103A2CE40E}" type="pres">
      <dgm:prSet presAssocID="{529A288B-BCBD-4FE3-99D2-93EA861D7CF6}" presName="hierRoot1" presStyleCnt="0"/>
      <dgm:spPr/>
    </dgm:pt>
    <dgm:pt modelId="{92726D23-7BF9-4EBF-8C46-AA24806D104E}" type="pres">
      <dgm:prSet presAssocID="{529A288B-BCBD-4FE3-99D2-93EA861D7CF6}" presName="composite" presStyleCnt="0"/>
      <dgm:spPr/>
    </dgm:pt>
    <dgm:pt modelId="{F906B084-B65A-43D0-92FA-1151F042FA5E}" type="pres">
      <dgm:prSet presAssocID="{529A288B-BCBD-4FE3-99D2-93EA861D7CF6}" presName="background" presStyleLbl="node0" presStyleIdx="0" presStyleCnt="1"/>
      <dgm:spPr/>
    </dgm:pt>
    <dgm:pt modelId="{6CC3F908-3673-4173-A427-C613290385C6}" type="pres">
      <dgm:prSet presAssocID="{529A288B-BCBD-4FE3-99D2-93EA861D7CF6}" presName="text" presStyleLbl="fgAcc0" presStyleIdx="0" presStyleCnt="1">
        <dgm:presLayoutVars>
          <dgm:chPref val="3"/>
        </dgm:presLayoutVars>
      </dgm:prSet>
      <dgm:spPr/>
    </dgm:pt>
    <dgm:pt modelId="{049F1964-0F7A-46FB-99AD-A773D46B0D41}" type="pres">
      <dgm:prSet presAssocID="{529A288B-BCBD-4FE3-99D2-93EA861D7CF6}" presName="hierChild2" presStyleCnt="0"/>
      <dgm:spPr/>
    </dgm:pt>
    <dgm:pt modelId="{E552B9D4-AABC-4552-A97A-07CE47226238}" type="pres">
      <dgm:prSet presAssocID="{543121C3-DE72-4CA3-818C-25CA383E5071}" presName="Name10" presStyleLbl="parChTrans1D2" presStyleIdx="0" presStyleCnt="4"/>
      <dgm:spPr/>
    </dgm:pt>
    <dgm:pt modelId="{833C4B51-8EE1-4C0B-B38E-9CE253C7689E}" type="pres">
      <dgm:prSet presAssocID="{3DAD4D6C-615F-4A32-88F4-CB0BFAB1327A}" presName="hierRoot2" presStyleCnt="0"/>
      <dgm:spPr/>
    </dgm:pt>
    <dgm:pt modelId="{B1FCC32E-EDD9-4894-A468-187C29D20E1D}" type="pres">
      <dgm:prSet presAssocID="{3DAD4D6C-615F-4A32-88F4-CB0BFAB1327A}" presName="composite2" presStyleCnt="0"/>
      <dgm:spPr/>
    </dgm:pt>
    <dgm:pt modelId="{1E0AF182-6A1F-4124-8766-FC9E4A6E0426}" type="pres">
      <dgm:prSet presAssocID="{3DAD4D6C-615F-4A32-88F4-CB0BFAB1327A}" presName="background2" presStyleLbl="node2" presStyleIdx="0" presStyleCnt="4"/>
      <dgm:spPr/>
    </dgm:pt>
    <dgm:pt modelId="{B2D39BD2-6D8D-450E-8FBD-00C91611016A}" type="pres">
      <dgm:prSet presAssocID="{3DAD4D6C-615F-4A32-88F4-CB0BFAB1327A}" presName="text2" presStyleLbl="fgAcc2" presStyleIdx="0" presStyleCnt="4">
        <dgm:presLayoutVars>
          <dgm:chPref val="3"/>
        </dgm:presLayoutVars>
      </dgm:prSet>
      <dgm:spPr/>
    </dgm:pt>
    <dgm:pt modelId="{06CCC470-9141-46D3-B1D2-EC366FF99E7D}" type="pres">
      <dgm:prSet presAssocID="{3DAD4D6C-615F-4A32-88F4-CB0BFAB1327A}" presName="hierChild3" presStyleCnt="0"/>
      <dgm:spPr/>
    </dgm:pt>
    <dgm:pt modelId="{FCFD3E8D-4304-4783-8234-ABA2119A5F91}" type="pres">
      <dgm:prSet presAssocID="{6634341E-0710-47EA-A135-48C88155D86C}" presName="Name10" presStyleLbl="parChTrans1D2" presStyleIdx="1" presStyleCnt="4"/>
      <dgm:spPr/>
    </dgm:pt>
    <dgm:pt modelId="{DB874BA7-AFE3-41AE-B775-DD497FD9465C}" type="pres">
      <dgm:prSet presAssocID="{B51E8B11-9ABB-451A-9883-1A2EDF28D3F9}" presName="hierRoot2" presStyleCnt="0"/>
      <dgm:spPr/>
    </dgm:pt>
    <dgm:pt modelId="{E1C88087-E6A3-4105-B9FA-A8498559C6B0}" type="pres">
      <dgm:prSet presAssocID="{B51E8B11-9ABB-451A-9883-1A2EDF28D3F9}" presName="composite2" presStyleCnt="0"/>
      <dgm:spPr/>
    </dgm:pt>
    <dgm:pt modelId="{1D3204E3-AC12-48E7-A71A-89AD84713BD9}" type="pres">
      <dgm:prSet presAssocID="{B51E8B11-9ABB-451A-9883-1A2EDF28D3F9}" presName="background2" presStyleLbl="node2" presStyleIdx="1" presStyleCnt="4"/>
      <dgm:spPr/>
    </dgm:pt>
    <dgm:pt modelId="{4A71516C-BDD0-4C9D-AC2A-1F85E3F42D1F}" type="pres">
      <dgm:prSet presAssocID="{B51E8B11-9ABB-451A-9883-1A2EDF28D3F9}" presName="text2" presStyleLbl="fgAcc2" presStyleIdx="1" presStyleCnt="4">
        <dgm:presLayoutVars>
          <dgm:chPref val="3"/>
        </dgm:presLayoutVars>
      </dgm:prSet>
      <dgm:spPr/>
    </dgm:pt>
    <dgm:pt modelId="{30963296-9D21-4CF6-9E81-DEA3423A69D6}" type="pres">
      <dgm:prSet presAssocID="{B51E8B11-9ABB-451A-9883-1A2EDF28D3F9}" presName="hierChild3" presStyleCnt="0"/>
      <dgm:spPr/>
    </dgm:pt>
    <dgm:pt modelId="{8D1F14E4-C49F-4438-B212-D78905611DB1}" type="pres">
      <dgm:prSet presAssocID="{939FAA8F-9E89-43ED-8A94-E113ED88AB56}" presName="Name10" presStyleLbl="parChTrans1D2" presStyleIdx="2" presStyleCnt="4"/>
      <dgm:spPr/>
    </dgm:pt>
    <dgm:pt modelId="{B08C24A2-B2BA-46C0-B192-D3CCBDDFC14A}" type="pres">
      <dgm:prSet presAssocID="{DB6D5FA4-6F34-4157-85FA-23CD97131328}" presName="hierRoot2" presStyleCnt="0"/>
      <dgm:spPr/>
    </dgm:pt>
    <dgm:pt modelId="{D4A110BF-736B-4EAC-A019-3F059901603A}" type="pres">
      <dgm:prSet presAssocID="{DB6D5FA4-6F34-4157-85FA-23CD97131328}" presName="composite2" presStyleCnt="0"/>
      <dgm:spPr/>
    </dgm:pt>
    <dgm:pt modelId="{BB96533B-D165-4255-A3DE-83D76082805E}" type="pres">
      <dgm:prSet presAssocID="{DB6D5FA4-6F34-4157-85FA-23CD97131328}" presName="background2" presStyleLbl="node2" presStyleIdx="2" presStyleCnt="4"/>
      <dgm:spPr/>
    </dgm:pt>
    <dgm:pt modelId="{5A172771-6B0B-4999-B80E-8FDD4730B9FC}" type="pres">
      <dgm:prSet presAssocID="{DB6D5FA4-6F34-4157-85FA-23CD97131328}" presName="text2" presStyleLbl="fgAcc2" presStyleIdx="2" presStyleCnt="4">
        <dgm:presLayoutVars>
          <dgm:chPref val="3"/>
        </dgm:presLayoutVars>
      </dgm:prSet>
      <dgm:spPr/>
    </dgm:pt>
    <dgm:pt modelId="{A1781617-BC0D-4BAF-8C3C-C839B5B8370F}" type="pres">
      <dgm:prSet presAssocID="{DB6D5FA4-6F34-4157-85FA-23CD97131328}" presName="hierChild3" presStyleCnt="0"/>
      <dgm:spPr/>
    </dgm:pt>
    <dgm:pt modelId="{E9704620-C898-4838-AC36-18897B10525F}" type="pres">
      <dgm:prSet presAssocID="{8A3A8D5C-7430-4A22-BF1A-E0F14E567089}" presName="Name10" presStyleLbl="parChTrans1D2" presStyleIdx="3" presStyleCnt="4"/>
      <dgm:spPr/>
    </dgm:pt>
    <dgm:pt modelId="{9995B08A-9DF0-4F4A-ABE8-885625DE0109}" type="pres">
      <dgm:prSet presAssocID="{5AA3C516-895F-4C8E-8B7D-63A18E68C076}" presName="hierRoot2" presStyleCnt="0"/>
      <dgm:spPr/>
    </dgm:pt>
    <dgm:pt modelId="{EFD54779-987A-49F2-A79C-B2ABC5081689}" type="pres">
      <dgm:prSet presAssocID="{5AA3C516-895F-4C8E-8B7D-63A18E68C076}" presName="composite2" presStyleCnt="0"/>
      <dgm:spPr/>
    </dgm:pt>
    <dgm:pt modelId="{1BE0C5D4-DBC2-431A-8919-0153A5CB8898}" type="pres">
      <dgm:prSet presAssocID="{5AA3C516-895F-4C8E-8B7D-63A18E68C076}" presName="background2" presStyleLbl="node2" presStyleIdx="3" presStyleCnt="4"/>
      <dgm:spPr/>
    </dgm:pt>
    <dgm:pt modelId="{B1AEA649-C6F5-4372-92F8-96B35837165D}" type="pres">
      <dgm:prSet presAssocID="{5AA3C516-895F-4C8E-8B7D-63A18E68C076}" presName="text2" presStyleLbl="fgAcc2" presStyleIdx="3" presStyleCnt="4">
        <dgm:presLayoutVars>
          <dgm:chPref val="3"/>
        </dgm:presLayoutVars>
      </dgm:prSet>
      <dgm:spPr/>
    </dgm:pt>
    <dgm:pt modelId="{9D843B2E-E6EA-4244-BE0E-3479A89BC2F0}" type="pres">
      <dgm:prSet presAssocID="{5AA3C516-895F-4C8E-8B7D-63A18E68C076}" presName="hierChild3" presStyleCnt="0"/>
      <dgm:spPr/>
    </dgm:pt>
  </dgm:ptLst>
  <dgm:cxnLst>
    <dgm:cxn modelId="{DCAEC504-74F2-45CD-912E-6B3EA1A3862C}" type="presOf" srcId="{543121C3-DE72-4CA3-818C-25CA383E5071}" destId="{E552B9D4-AABC-4552-A97A-07CE47226238}" srcOrd="0" destOrd="0" presId="urn:microsoft.com/office/officeart/2005/8/layout/hierarchy1"/>
    <dgm:cxn modelId="{29A68522-9708-4676-AB2B-4A058507B52B}" srcId="{529A288B-BCBD-4FE3-99D2-93EA861D7CF6}" destId="{5AA3C516-895F-4C8E-8B7D-63A18E68C076}" srcOrd="3" destOrd="0" parTransId="{8A3A8D5C-7430-4A22-BF1A-E0F14E567089}" sibTransId="{51C81148-3F46-494D-BECC-A542DAF20547}"/>
    <dgm:cxn modelId="{19DCC332-A2E2-4674-B39E-C66E85BA9E91}" type="presOf" srcId="{8A3A8D5C-7430-4A22-BF1A-E0F14E567089}" destId="{E9704620-C898-4838-AC36-18897B10525F}" srcOrd="0" destOrd="0" presId="urn:microsoft.com/office/officeart/2005/8/layout/hierarchy1"/>
    <dgm:cxn modelId="{BE1CB942-AF44-4086-A8D2-0BF3CD2D49A6}" type="presOf" srcId="{6634341E-0710-47EA-A135-48C88155D86C}" destId="{FCFD3E8D-4304-4783-8234-ABA2119A5F91}" srcOrd="0" destOrd="0" presId="urn:microsoft.com/office/officeart/2005/8/layout/hierarchy1"/>
    <dgm:cxn modelId="{A0E50866-CEC0-4132-B7AA-34AAB25308F4}" type="presOf" srcId="{3DAD4D6C-615F-4A32-88F4-CB0BFAB1327A}" destId="{B2D39BD2-6D8D-450E-8FBD-00C91611016A}" srcOrd="0" destOrd="0" presId="urn:microsoft.com/office/officeart/2005/8/layout/hierarchy1"/>
    <dgm:cxn modelId="{C4991947-6C41-4A9E-BF69-9A48511B83D0}" type="presOf" srcId="{5AA3C516-895F-4C8E-8B7D-63A18E68C076}" destId="{B1AEA649-C6F5-4372-92F8-96B35837165D}" srcOrd="0" destOrd="0" presId="urn:microsoft.com/office/officeart/2005/8/layout/hierarchy1"/>
    <dgm:cxn modelId="{C1D06347-9699-4C6C-98B6-F1BE50F89648}" type="presOf" srcId="{529A288B-BCBD-4FE3-99D2-93EA861D7CF6}" destId="{6CC3F908-3673-4173-A427-C613290385C6}" srcOrd="0" destOrd="0" presId="urn:microsoft.com/office/officeart/2005/8/layout/hierarchy1"/>
    <dgm:cxn modelId="{58530D6C-00AE-4A8C-9DDB-1418FE4F6BA0}" srcId="{529A288B-BCBD-4FE3-99D2-93EA861D7CF6}" destId="{DB6D5FA4-6F34-4157-85FA-23CD97131328}" srcOrd="2" destOrd="0" parTransId="{939FAA8F-9E89-43ED-8A94-E113ED88AB56}" sibTransId="{33BE9659-1588-46D6-8DAA-5B06745CB3C8}"/>
    <dgm:cxn modelId="{E39BCE50-C1D0-40C2-9831-713D83F1C283}" srcId="{BB287F65-6D9B-4B8E-8FF6-0A8AE2708A75}" destId="{529A288B-BCBD-4FE3-99D2-93EA861D7CF6}" srcOrd="0" destOrd="0" parTransId="{50EFEB0E-16C7-41CB-AB0C-E90CD132A04C}" sibTransId="{138840E6-1F0D-49C6-A9FE-58343EF06CF1}"/>
    <dgm:cxn modelId="{7309368C-AFBF-4B77-8EF3-69D321D5A629}" type="presOf" srcId="{DB6D5FA4-6F34-4157-85FA-23CD97131328}" destId="{5A172771-6B0B-4999-B80E-8FDD4730B9FC}" srcOrd="0" destOrd="0" presId="urn:microsoft.com/office/officeart/2005/8/layout/hierarchy1"/>
    <dgm:cxn modelId="{C534528E-8D5C-4C6A-88D1-E834AEC0D55F}" type="presOf" srcId="{BB287F65-6D9B-4B8E-8FF6-0A8AE2708A75}" destId="{AD947B6F-26E6-4344-81C7-CA6AED40E9CC}" srcOrd="0" destOrd="0" presId="urn:microsoft.com/office/officeart/2005/8/layout/hierarchy1"/>
    <dgm:cxn modelId="{66F7A1AD-A387-4B9D-A6B2-74D832669BD1}" type="presOf" srcId="{939FAA8F-9E89-43ED-8A94-E113ED88AB56}" destId="{8D1F14E4-C49F-4438-B212-D78905611DB1}" srcOrd="0" destOrd="0" presId="urn:microsoft.com/office/officeart/2005/8/layout/hierarchy1"/>
    <dgm:cxn modelId="{70A923B8-4D16-40E9-B9B3-FC29016C7960}" srcId="{529A288B-BCBD-4FE3-99D2-93EA861D7CF6}" destId="{B51E8B11-9ABB-451A-9883-1A2EDF28D3F9}" srcOrd="1" destOrd="0" parTransId="{6634341E-0710-47EA-A135-48C88155D86C}" sibTransId="{B4AD13C3-B557-4EBA-A042-C8CEE977AB39}"/>
    <dgm:cxn modelId="{8CD0B1D1-56FF-4255-ABBB-A120629AD7D7}" type="presOf" srcId="{B51E8B11-9ABB-451A-9883-1A2EDF28D3F9}" destId="{4A71516C-BDD0-4C9D-AC2A-1F85E3F42D1F}" srcOrd="0" destOrd="0" presId="urn:microsoft.com/office/officeart/2005/8/layout/hierarchy1"/>
    <dgm:cxn modelId="{4538BCEA-5F85-4557-AF39-2D781E4C3F55}" srcId="{529A288B-BCBD-4FE3-99D2-93EA861D7CF6}" destId="{3DAD4D6C-615F-4A32-88F4-CB0BFAB1327A}" srcOrd="0" destOrd="0" parTransId="{543121C3-DE72-4CA3-818C-25CA383E5071}" sibTransId="{814DA96E-B86D-4DA1-B549-49FFABE0BB00}"/>
    <dgm:cxn modelId="{7769ADB4-FEAF-4436-81A7-46FBE476B949}" type="presParOf" srcId="{AD947B6F-26E6-4344-81C7-CA6AED40E9CC}" destId="{E8E2A17E-AAE2-4CE3-99CF-37103A2CE40E}" srcOrd="0" destOrd="0" presId="urn:microsoft.com/office/officeart/2005/8/layout/hierarchy1"/>
    <dgm:cxn modelId="{D34061A7-4723-4292-909B-2EC4E5D95DD3}" type="presParOf" srcId="{E8E2A17E-AAE2-4CE3-99CF-37103A2CE40E}" destId="{92726D23-7BF9-4EBF-8C46-AA24806D104E}" srcOrd="0" destOrd="0" presId="urn:microsoft.com/office/officeart/2005/8/layout/hierarchy1"/>
    <dgm:cxn modelId="{DD460A7F-9EA0-482E-AE32-8BE30BC73B1A}" type="presParOf" srcId="{92726D23-7BF9-4EBF-8C46-AA24806D104E}" destId="{F906B084-B65A-43D0-92FA-1151F042FA5E}" srcOrd="0" destOrd="0" presId="urn:microsoft.com/office/officeart/2005/8/layout/hierarchy1"/>
    <dgm:cxn modelId="{A51AF8ED-D228-4B14-BF3C-BA91B6AA196C}" type="presParOf" srcId="{92726D23-7BF9-4EBF-8C46-AA24806D104E}" destId="{6CC3F908-3673-4173-A427-C613290385C6}" srcOrd="1" destOrd="0" presId="urn:microsoft.com/office/officeart/2005/8/layout/hierarchy1"/>
    <dgm:cxn modelId="{222549C6-C5BF-42C0-89E4-6669DBB4249D}" type="presParOf" srcId="{E8E2A17E-AAE2-4CE3-99CF-37103A2CE40E}" destId="{049F1964-0F7A-46FB-99AD-A773D46B0D41}" srcOrd="1" destOrd="0" presId="urn:microsoft.com/office/officeart/2005/8/layout/hierarchy1"/>
    <dgm:cxn modelId="{390E3EC8-D210-46C2-ACB0-EB2E97035854}" type="presParOf" srcId="{049F1964-0F7A-46FB-99AD-A773D46B0D41}" destId="{E552B9D4-AABC-4552-A97A-07CE47226238}" srcOrd="0" destOrd="0" presId="urn:microsoft.com/office/officeart/2005/8/layout/hierarchy1"/>
    <dgm:cxn modelId="{4A9F976B-AB07-4D32-94AC-B9CFD430D74A}" type="presParOf" srcId="{049F1964-0F7A-46FB-99AD-A773D46B0D41}" destId="{833C4B51-8EE1-4C0B-B38E-9CE253C7689E}" srcOrd="1" destOrd="0" presId="urn:microsoft.com/office/officeart/2005/8/layout/hierarchy1"/>
    <dgm:cxn modelId="{36A2C548-195B-4839-BD2B-E56661AACA24}" type="presParOf" srcId="{833C4B51-8EE1-4C0B-B38E-9CE253C7689E}" destId="{B1FCC32E-EDD9-4894-A468-187C29D20E1D}" srcOrd="0" destOrd="0" presId="urn:microsoft.com/office/officeart/2005/8/layout/hierarchy1"/>
    <dgm:cxn modelId="{92524811-3A49-421E-A700-D91904D07464}" type="presParOf" srcId="{B1FCC32E-EDD9-4894-A468-187C29D20E1D}" destId="{1E0AF182-6A1F-4124-8766-FC9E4A6E0426}" srcOrd="0" destOrd="0" presId="urn:microsoft.com/office/officeart/2005/8/layout/hierarchy1"/>
    <dgm:cxn modelId="{8D632993-7C5C-4263-8381-1E9C8CE843F5}" type="presParOf" srcId="{B1FCC32E-EDD9-4894-A468-187C29D20E1D}" destId="{B2D39BD2-6D8D-450E-8FBD-00C91611016A}" srcOrd="1" destOrd="0" presId="urn:microsoft.com/office/officeart/2005/8/layout/hierarchy1"/>
    <dgm:cxn modelId="{424D3B92-B6D0-4DCD-B101-95F6AE174F87}" type="presParOf" srcId="{833C4B51-8EE1-4C0B-B38E-9CE253C7689E}" destId="{06CCC470-9141-46D3-B1D2-EC366FF99E7D}" srcOrd="1" destOrd="0" presId="urn:microsoft.com/office/officeart/2005/8/layout/hierarchy1"/>
    <dgm:cxn modelId="{F87132A5-1DCD-469E-A83B-E490072224E1}" type="presParOf" srcId="{049F1964-0F7A-46FB-99AD-A773D46B0D41}" destId="{FCFD3E8D-4304-4783-8234-ABA2119A5F91}" srcOrd="2" destOrd="0" presId="urn:microsoft.com/office/officeart/2005/8/layout/hierarchy1"/>
    <dgm:cxn modelId="{49147AE6-87B6-42C8-9BC6-DCAB3BED704A}" type="presParOf" srcId="{049F1964-0F7A-46FB-99AD-A773D46B0D41}" destId="{DB874BA7-AFE3-41AE-B775-DD497FD9465C}" srcOrd="3" destOrd="0" presId="urn:microsoft.com/office/officeart/2005/8/layout/hierarchy1"/>
    <dgm:cxn modelId="{6147BAE2-7678-4C30-A916-49EC34AF549B}" type="presParOf" srcId="{DB874BA7-AFE3-41AE-B775-DD497FD9465C}" destId="{E1C88087-E6A3-4105-B9FA-A8498559C6B0}" srcOrd="0" destOrd="0" presId="urn:microsoft.com/office/officeart/2005/8/layout/hierarchy1"/>
    <dgm:cxn modelId="{D2C80B36-F377-4B23-A965-1A711EFF9EB5}" type="presParOf" srcId="{E1C88087-E6A3-4105-B9FA-A8498559C6B0}" destId="{1D3204E3-AC12-48E7-A71A-89AD84713BD9}" srcOrd="0" destOrd="0" presId="urn:microsoft.com/office/officeart/2005/8/layout/hierarchy1"/>
    <dgm:cxn modelId="{99560C25-FA16-40CE-AB56-48AAD89BFD72}" type="presParOf" srcId="{E1C88087-E6A3-4105-B9FA-A8498559C6B0}" destId="{4A71516C-BDD0-4C9D-AC2A-1F85E3F42D1F}" srcOrd="1" destOrd="0" presId="urn:microsoft.com/office/officeart/2005/8/layout/hierarchy1"/>
    <dgm:cxn modelId="{8E4F8588-4B26-4859-8E93-5EF6C5C90B1A}" type="presParOf" srcId="{DB874BA7-AFE3-41AE-B775-DD497FD9465C}" destId="{30963296-9D21-4CF6-9E81-DEA3423A69D6}" srcOrd="1" destOrd="0" presId="urn:microsoft.com/office/officeart/2005/8/layout/hierarchy1"/>
    <dgm:cxn modelId="{BABBD9F9-A86D-4622-8672-B106D5F3085E}" type="presParOf" srcId="{049F1964-0F7A-46FB-99AD-A773D46B0D41}" destId="{8D1F14E4-C49F-4438-B212-D78905611DB1}" srcOrd="4" destOrd="0" presId="urn:microsoft.com/office/officeart/2005/8/layout/hierarchy1"/>
    <dgm:cxn modelId="{176AEF60-B54C-4329-AD5B-EB760BB4823F}" type="presParOf" srcId="{049F1964-0F7A-46FB-99AD-A773D46B0D41}" destId="{B08C24A2-B2BA-46C0-B192-D3CCBDDFC14A}" srcOrd="5" destOrd="0" presId="urn:microsoft.com/office/officeart/2005/8/layout/hierarchy1"/>
    <dgm:cxn modelId="{A8E7B5EC-18EC-43AC-85EE-C622F4A4C547}" type="presParOf" srcId="{B08C24A2-B2BA-46C0-B192-D3CCBDDFC14A}" destId="{D4A110BF-736B-4EAC-A019-3F059901603A}" srcOrd="0" destOrd="0" presId="urn:microsoft.com/office/officeart/2005/8/layout/hierarchy1"/>
    <dgm:cxn modelId="{62F6BA9F-EDFE-4D57-9021-7939121E71E1}" type="presParOf" srcId="{D4A110BF-736B-4EAC-A019-3F059901603A}" destId="{BB96533B-D165-4255-A3DE-83D76082805E}" srcOrd="0" destOrd="0" presId="urn:microsoft.com/office/officeart/2005/8/layout/hierarchy1"/>
    <dgm:cxn modelId="{0B5E9B62-7765-4D86-B331-6731BE9B656C}" type="presParOf" srcId="{D4A110BF-736B-4EAC-A019-3F059901603A}" destId="{5A172771-6B0B-4999-B80E-8FDD4730B9FC}" srcOrd="1" destOrd="0" presId="urn:microsoft.com/office/officeart/2005/8/layout/hierarchy1"/>
    <dgm:cxn modelId="{02E9812F-0701-4698-9246-1FCE9D8D5F92}" type="presParOf" srcId="{B08C24A2-B2BA-46C0-B192-D3CCBDDFC14A}" destId="{A1781617-BC0D-4BAF-8C3C-C839B5B8370F}" srcOrd="1" destOrd="0" presId="urn:microsoft.com/office/officeart/2005/8/layout/hierarchy1"/>
    <dgm:cxn modelId="{DF9D42BB-DE48-4849-B9C4-0FE1DFA8C309}" type="presParOf" srcId="{049F1964-0F7A-46FB-99AD-A773D46B0D41}" destId="{E9704620-C898-4838-AC36-18897B10525F}" srcOrd="6" destOrd="0" presId="urn:microsoft.com/office/officeart/2005/8/layout/hierarchy1"/>
    <dgm:cxn modelId="{9F178CE0-19DC-4E19-B065-6B6481FE87E1}" type="presParOf" srcId="{049F1964-0F7A-46FB-99AD-A773D46B0D41}" destId="{9995B08A-9DF0-4F4A-ABE8-885625DE0109}" srcOrd="7" destOrd="0" presId="urn:microsoft.com/office/officeart/2005/8/layout/hierarchy1"/>
    <dgm:cxn modelId="{AA561533-42D3-44F8-98F9-665319F864CD}" type="presParOf" srcId="{9995B08A-9DF0-4F4A-ABE8-885625DE0109}" destId="{EFD54779-987A-49F2-A79C-B2ABC5081689}" srcOrd="0" destOrd="0" presId="urn:microsoft.com/office/officeart/2005/8/layout/hierarchy1"/>
    <dgm:cxn modelId="{35FBF011-09F3-44BF-BB97-67A650C3DD81}" type="presParOf" srcId="{EFD54779-987A-49F2-A79C-B2ABC5081689}" destId="{1BE0C5D4-DBC2-431A-8919-0153A5CB8898}" srcOrd="0" destOrd="0" presId="urn:microsoft.com/office/officeart/2005/8/layout/hierarchy1"/>
    <dgm:cxn modelId="{FD2D1246-4ACA-4F81-8EB8-D0D10C1A3E1F}" type="presParOf" srcId="{EFD54779-987A-49F2-A79C-B2ABC5081689}" destId="{B1AEA649-C6F5-4372-92F8-96B35837165D}" srcOrd="1" destOrd="0" presId="urn:microsoft.com/office/officeart/2005/8/layout/hierarchy1"/>
    <dgm:cxn modelId="{40772EDF-B736-4E6B-86EE-6BB73EAA17A1}" type="presParOf" srcId="{9995B08A-9DF0-4F4A-ABE8-885625DE0109}" destId="{9D843B2E-E6EA-4244-BE0E-3479A89BC2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04620-C898-4838-AC36-18897B10525F}">
      <dsp:nvSpPr>
        <dsp:cNvPr id="0" name=""/>
        <dsp:cNvSpPr/>
      </dsp:nvSpPr>
      <dsp:spPr>
        <a:xfrm>
          <a:off x="5784105" y="1183248"/>
          <a:ext cx="3410438" cy="541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689"/>
              </a:lnTo>
              <a:lnTo>
                <a:pt x="3410438" y="368689"/>
              </a:lnTo>
              <a:lnTo>
                <a:pt x="3410438" y="54101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F14E4-C49F-4438-B212-D78905611DB1}">
      <dsp:nvSpPr>
        <dsp:cNvPr id="0" name=""/>
        <dsp:cNvSpPr/>
      </dsp:nvSpPr>
      <dsp:spPr>
        <a:xfrm>
          <a:off x="5784105" y="1183248"/>
          <a:ext cx="1136812" cy="541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689"/>
              </a:lnTo>
              <a:lnTo>
                <a:pt x="1136812" y="368689"/>
              </a:lnTo>
              <a:lnTo>
                <a:pt x="1136812" y="54101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D3E8D-4304-4783-8234-ABA2119A5F91}">
      <dsp:nvSpPr>
        <dsp:cNvPr id="0" name=""/>
        <dsp:cNvSpPr/>
      </dsp:nvSpPr>
      <dsp:spPr>
        <a:xfrm>
          <a:off x="4647292" y="1183248"/>
          <a:ext cx="1136812" cy="541019"/>
        </a:xfrm>
        <a:custGeom>
          <a:avLst/>
          <a:gdLst/>
          <a:ahLst/>
          <a:cxnLst/>
          <a:rect l="0" t="0" r="0" b="0"/>
          <a:pathLst>
            <a:path>
              <a:moveTo>
                <a:pt x="1136812" y="0"/>
              </a:moveTo>
              <a:lnTo>
                <a:pt x="1136812" y="368689"/>
              </a:lnTo>
              <a:lnTo>
                <a:pt x="0" y="368689"/>
              </a:lnTo>
              <a:lnTo>
                <a:pt x="0" y="54101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2B9D4-AABC-4552-A97A-07CE47226238}">
      <dsp:nvSpPr>
        <dsp:cNvPr id="0" name=""/>
        <dsp:cNvSpPr/>
      </dsp:nvSpPr>
      <dsp:spPr>
        <a:xfrm>
          <a:off x="2373666" y="1183248"/>
          <a:ext cx="3410438" cy="541019"/>
        </a:xfrm>
        <a:custGeom>
          <a:avLst/>
          <a:gdLst/>
          <a:ahLst/>
          <a:cxnLst/>
          <a:rect l="0" t="0" r="0" b="0"/>
          <a:pathLst>
            <a:path>
              <a:moveTo>
                <a:pt x="3410438" y="0"/>
              </a:moveTo>
              <a:lnTo>
                <a:pt x="3410438" y="368689"/>
              </a:lnTo>
              <a:lnTo>
                <a:pt x="0" y="368689"/>
              </a:lnTo>
              <a:lnTo>
                <a:pt x="0" y="54101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6B084-B65A-43D0-92FA-1151F042FA5E}">
      <dsp:nvSpPr>
        <dsp:cNvPr id="0" name=""/>
        <dsp:cNvSpPr/>
      </dsp:nvSpPr>
      <dsp:spPr>
        <a:xfrm>
          <a:off x="4853985" y="1996"/>
          <a:ext cx="1860239" cy="1181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3F908-3673-4173-A427-C613290385C6}">
      <dsp:nvSpPr>
        <dsp:cNvPr id="0" name=""/>
        <dsp:cNvSpPr/>
      </dsp:nvSpPr>
      <dsp:spPr>
        <a:xfrm>
          <a:off x="5060678" y="198355"/>
          <a:ext cx="1860239" cy="1181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Let's start by creating the main file main.py and several modules for different aspects of the HR  Management System:</a:t>
          </a:r>
        </a:p>
      </dsp:txBody>
      <dsp:txXfrm>
        <a:off x="5095276" y="232953"/>
        <a:ext cx="1791043" cy="1112055"/>
      </dsp:txXfrm>
    </dsp:sp>
    <dsp:sp modelId="{1E0AF182-6A1F-4124-8766-FC9E4A6E0426}">
      <dsp:nvSpPr>
        <dsp:cNvPr id="0" name=""/>
        <dsp:cNvSpPr/>
      </dsp:nvSpPr>
      <dsp:spPr>
        <a:xfrm>
          <a:off x="1443546" y="1724268"/>
          <a:ext cx="1860239" cy="1181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39BD2-6D8D-450E-8FBD-00C91611016A}">
      <dsp:nvSpPr>
        <dsp:cNvPr id="0" name=""/>
        <dsp:cNvSpPr/>
      </dsp:nvSpPr>
      <dsp:spPr>
        <a:xfrm>
          <a:off x="1650240" y="1920627"/>
          <a:ext cx="1860239" cy="1181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main.py: The main file to run the application.</a:t>
          </a:r>
        </a:p>
      </dsp:txBody>
      <dsp:txXfrm>
        <a:off x="1684838" y="1955225"/>
        <a:ext cx="1791043" cy="1112055"/>
      </dsp:txXfrm>
    </dsp:sp>
    <dsp:sp modelId="{1D3204E3-AC12-48E7-A71A-89AD84713BD9}">
      <dsp:nvSpPr>
        <dsp:cNvPr id="0" name=""/>
        <dsp:cNvSpPr/>
      </dsp:nvSpPr>
      <dsp:spPr>
        <a:xfrm>
          <a:off x="3717172" y="1724268"/>
          <a:ext cx="1860239" cy="1181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1516C-BDD0-4C9D-AC2A-1F85E3F42D1F}">
      <dsp:nvSpPr>
        <dsp:cNvPr id="0" name=""/>
        <dsp:cNvSpPr/>
      </dsp:nvSpPr>
      <dsp:spPr>
        <a:xfrm>
          <a:off x="3923866" y="1920627"/>
          <a:ext cx="1860239" cy="1181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hr_app.py: The main Tkinter GUI application.</a:t>
          </a:r>
        </a:p>
      </dsp:txBody>
      <dsp:txXfrm>
        <a:off x="3958464" y="1955225"/>
        <a:ext cx="1791043" cy="1112055"/>
      </dsp:txXfrm>
    </dsp:sp>
    <dsp:sp modelId="{BB96533B-D165-4255-A3DE-83D76082805E}">
      <dsp:nvSpPr>
        <dsp:cNvPr id="0" name=""/>
        <dsp:cNvSpPr/>
      </dsp:nvSpPr>
      <dsp:spPr>
        <a:xfrm>
          <a:off x="5990798" y="1724268"/>
          <a:ext cx="1860239" cy="1181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72771-6B0B-4999-B80E-8FDD4730B9FC}">
      <dsp:nvSpPr>
        <dsp:cNvPr id="0" name=""/>
        <dsp:cNvSpPr/>
      </dsp:nvSpPr>
      <dsp:spPr>
        <a:xfrm>
          <a:off x="6197491" y="1920627"/>
          <a:ext cx="1860239" cy="1181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database.py: Module to handle the SQL database operations.</a:t>
          </a:r>
        </a:p>
      </dsp:txBody>
      <dsp:txXfrm>
        <a:off x="6232089" y="1955225"/>
        <a:ext cx="1791043" cy="1112055"/>
      </dsp:txXfrm>
    </dsp:sp>
    <dsp:sp modelId="{1BE0C5D4-DBC2-431A-8919-0153A5CB8898}">
      <dsp:nvSpPr>
        <dsp:cNvPr id="0" name=""/>
        <dsp:cNvSpPr/>
      </dsp:nvSpPr>
      <dsp:spPr>
        <a:xfrm>
          <a:off x="8264424" y="1724268"/>
          <a:ext cx="1860239" cy="1181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EA649-C6F5-4372-92F8-96B35837165D}">
      <dsp:nvSpPr>
        <dsp:cNvPr id="0" name=""/>
        <dsp:cNvSpPr/>
      </dsp:nvSpPr>
      <dsp:spPr>
        <a:xfrm>
          <a:off x="8471117" y="1920627"/>
          <a:ext cx="1860239" cy="1181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employee.py: Module to define the Employee class and related functionalities.</a:t>
          </a:r>
        </a:p>
      </dsp:txBody>
      <dsp:txXfrm>
        <a:off x="8505715" y="1955225"/>
        <a:ext cx="1791043" cy="1112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39:13.9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4077 0 24575,'-6'1'0,"0"0"0,0 0 0,0 0 0,0 1 0,1 0 0,-1 0 0,0 0 0,1 1 0,-1 0 0,1 0 0,0 0 0,-7 6 0,-58 55 0,45-39 0,-15 13 0,-18 19 0,-3-3 0,-1-2 0,-80 48 0,-82 26 0,93-56 0,-136 98 0,163-92 0,-206 157 0,-564 470 0,700-571 0,-209 117 0,334-225 0,0-2 0,-70 21 0,5-2 0,31-7 0,-90 52 0,-5 20 0,-53 29 0,177-113-1365,33-16-5461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39:15.4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204 0 24575,'-2'26'0,"-2"-1"0,-1 1 0,-1-1 0,-1-1 0,-1 1 0,-14 29 0,-6 21 0,14-25 0,2 1 0,-4 54 0,-1 0 0,1-13 0,-18 82 0,30-160 0,2-9 0,1 0 0,-1-1 0,1 1 0,0 0 0,1 0 0,-1 9 0,1-13 0,0 0 0,1 0 0,-1 0 0,0 1 0,1-1 0,-1 0 0,1 0 0,0 0 0,-1 0 0,1 0 0,0 0 0,-1 0 0,1 0 0,0 0 0,0-1 0,0 1 0,0 0 0,0 0 0,0-1 0,0 1 0,0-1 0,0 1 0,0-1 0,0 1 0,0-1 0,0 0 0,1 1 0,-1-1 0,0 0 0,0 0 0,0 0 0,3 0 0,94 6 0,111-9 0,-72-1 0,50 4-1365,-169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39:47.1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24575,'14'15'0,"-2"1"0,0 1 0,18 32 0,14 22 0,124 146 0,-11 38 0,24 32 0,28 16 0,99 113 0,-123-167 0,53 98 0,-117-178 0,-84-130-1365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39:49.7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1 399 24575,'10'2'0,"0"0"0,0 0 0,-1 1 0,1 0 0,-1 1 0,0 0 0,0 0 0,0 1 0,12 9 0,25 12 0,44 27 0,-76-43 0,1 0 0,1 0 0,-1-2 0,2 0 0,-1 0 0,1-2 0,32 9 0,-49-15 0,1 0 0,0 0 0,0 0 0,0 0 0,0 0 0,0 0 0,0 0 0,0 0 0,0 0 0,-1 0 0,1 0 0,0-1 0,0 1 0,0 0 0,0-1 0,0 1 0,-1-1 0,1 1 0,0-1 0,0 1 0,-1-1 0,1 1 0,0-1 0,-1 0 0,1 1 0,-1-1 0,1 0 0,-1 0 0,1 1 0,-1-1 0,1 0 0,-1 0 0,0 0 0,1 0 0,-1 1 0,0-1 0,0 0 0,0 0 0,0 0 0,0 0 0,0 0 0,0 0 0,0 0 0,0 0 0,0 1 0,-1-3 0,-12-54 0,6 33 0,2-28 0,2 0 0,5-64 0,0 23 0,-1 74 45,1-1-1,6-27 1,3-22-1544,-10 50-5327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44:02.4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19:13:16.7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24575,'464'34'0,"7"1"0,-449-34 0,0 1 0,25 5 0,43 4 0,558-12 0,-619 0 0,48-9 0,22-1 0,-60 8 0,1-2 0,-1-1 0,0-2 0,66-22 0,-103 29 0,0 1 0,0-1 0,0 1 0,0-1 0,0 1 0,0 0 0,0 0 0,1 0 0,-1 0 0,0 0 0,0 0 0,0 1 0,0-1 0,0 1 0,0-1 0,0 1 0,0 0 0,0 0 0,0 0 0,0 0 0,0 0 0,-1 0 0,1 1 0,0-1 0,-1 0 0,1 1 0,-1 0 0,0-1 0,1 1 0,-1 0 0,0-1 0,0 1 0,0 0 0,0 0 0,1 3 0,3 9 0,0 1 0,-1 0 0,0 0 0,1 18 0,3 7 0,-2-13 0,-2-1 0,-1 1 0,0 29 0,-2-24 0,9 54 0,-4-54 0,0 47 0,5 25 0,-4-42 0,-2 0 0,-6 119 0,-2-62 0,3 2065 0,1-2158 0,9 48 0,-5-47 0,2 46 0,6 223 0,-1-117 0,-7-89 0,18 104 0,-13-117 0,-4-1 0,-6 147 0,-2-87 0,2-98 0,-2 0 0,-1 0 0,-2 0 0,-16 59 0,8-40 0,-7 59 0,12-70 0,-23 73 0,26-101 0,2 0 0,-3 32 0,-3 19 0,4-38 0,-3 58 0,7-57 0,-11 58 0,1-28 0,2 1 0,-1 73 0,11 130 0,2-101 0,-4-99 0,-16 109 0,8-70 0,8-68 0,-8 42 0,1-15 0,3 0 0,7 115 0,0-59 0,-3-65 0,3 65 0,-2-118 0,1 0 0,-1 0 0,1 1 0,-1-1 0,1 0 0,0 0 0,0 0 0,0 0 0,0 0 0,0 0 0,1 0 0,-1 0 0,1 0 0,-1-1 0,1 1 0,-1 0 0,1-1 0,0 0 0,0 1 0,0-1 0,0 0 0,0 0 0,0 0 0,0 0 0,0 0 0,0 0 0,1-1 0,-1 1 0,4 0 0,10 1 0,-1-1 0,1 0 0,25-3 0,12 2 0,58 13 0,-58-9 0,-1 3 0,54 14 0,-58-10-1365,-29-8-5461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3BAF1-99BB-46F1-983B-8A2C1914DAC8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D0914-F897-4AB0-BCB3-D0A01DCFB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8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2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2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53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57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2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7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3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2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9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3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2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536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  <p:sldLayoutId id="2147483687" r:id="rId12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A75A5D-9343-EB33-E2C6-BAF4E9278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0AD0-78A3-3203-13FB-175CBF2E0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Tkinter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E8398-BD5D-ADA1-72AC-89D1D8F0D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GB" dirty="0"/>
              <a:t>By shaily jain</a:t>
            </a:r>
          </a:p>
        </p:txBody>
      </p:sp>
    </p:spTree>
    <p:extLst>
      <p:ext uri="{BB962C8B-B14F-4D97-AF65-F5344CB8AC3E}">
        <p14:creationId xmlns:p14="http://schemas.microsoft.com/office/powerpoint/2010/main" val="3529846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BAAB-0460-A312-1CBC-EB32137D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a </a:t>
            </a:r>
            <a:r>
              <a:rPr lang="en-US" dirty="0" err="1"/>
              <a:t>Tkinter</a:t>
            </a:r>
            <a:r>
              <a:rPr lang="en-US" dirty="0"/>
              <a:t> object-oriented window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6500-E3E5-A214-93D1-4B837B7A6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86" y="4851454"/>
            <a:ext cx="11029615" cy="7713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Helloworld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Func</a:t>
            </a:r>
            <a:r>
              <a:rPr lang="en-GB" dirty="0"/>
              <a:t> _</a:t>
            </a:r>
            <a:r>
              <a:rPr lang="en-GB" dirty="0" err="1"/>
              <a:t>init</a:t>
            </a:r>
            <a:r>
              <a:rPr lang="en-GB" dirty="0"/>
              <a:t>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144DE-D21F-3F3A-A11B-B21ED191E9EC}"/>
              </a:ext>
            </a:extLst>
          </p:cNvPr>
          <p:cNvSpPr txBox="1"/>
          <p:nvPr/>
        </p:nvSpPr>
        <p:spPr>
          <a:xfrm>
            <a:off x="693486" y="2083381"/>
            <a:ext cx="6509419" cy="14773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tkinter</a:t>
            </a:r>
            <a:r>
              <a:rPr lang="en-US" dirty="0"/>
              <a:t> as </a:t>
            </a:r>
            <a:r>
              <a:rPr lang="en-US" dirty="0" err="1"/>
              <a:t>tk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</a:t>
            </a:r>
            <a:r>
              <a:rPr lang="en-US" dirty="0" err="1"/>
              <a:t>ttk</a:t>
            </a:r>
            <a:endParaRPr lang="en-US" dirty="0"/>
          </a:p>
          <a:p>
            <a:r>
              <a:rPr lang="en-US" dirty="0"/>
              <a:t>From windows import </a:t>
            </a:r>
            <a:r>
              <a:rPr lang="en-US" dirty="0" err="1"/>
              <a:t>set_dpi_awareness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set_dpi_awareness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1722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/>
        </p:spPr>
        <p:txBody>
          <a:bodyPr/>
          <a:lstStyle/>
          <a:p>
            <a:endParaRPr lang="en-GB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F1F"/>
          </a:solidFill>
          <a:ln/>
        </p:spPr>
        <p:txBody>
          <a:bodyPr/>
          <a:lstStyle/>
          <a:p>
            <a:endParaRPr lang="en-GB" sz="150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0"/>
            <a:ext cx="3048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742332" y="1249066"/>
            <a:ext cx="4961632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kern="0" spc="-10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Defining Classes and Objects</a:t>
            </a:r>
            <a:endParaRPr lang="en-US" sz="3645" dirty="0"/>
          </a:p>
        </p:txBody>
      </p:sp>
      <p:sp>
        <p:nvSpPr>
          <p:cNvPr id="6" name="Shape 3"/>
          <p:cNvSpPr/>
          <p:nvPr/>
        </p:nvSpPr>
        <p:spPr>
          <a:xfrm>
            <a:off x="3742333" y="2105422"/>
            <a:ext cx="3785096" cy="1955304"/>
          </a:xfrm>
          <a:prstGeom prst="roundRect">
            <a:avLst>
              <a:gd name="adj" fmla="val 5682"/>
            </a:avLst>
          </a:prstGeom>
          <a:solidFill>
            <a:srgbClr val="0D0D0D"/>
          </a:solidFill>
          <a:ln/>
        </p:spPr>
        <p:txBody>
          <a:bodyPr/>
          <a:lstStyle/>
          <a:p>
            <a:endParaRPr lang="en-GB" sz="1500"/>
          </a:p>
        </p:txBody>
      </p:sp>
      <p:sp>
        <p:nvSpPr>
          <p:cNvPr id="7" name="Text 4"/>
          <p:cNvSpPr/>
          <p:nvPr/>
        </p:nvSpPr>
        <p:spPr>
          <a:xfrm>
            <a:off x="3927475" y="2290564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kern="0" spc="-5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Class Definition</a:t>
            </a:r>
            <a:endParaRPr lang="en-US" sz="1822" dirty="0"/>
          </a:p>
        </p:txBody>
      </p:sp>
      <p:sp>
        <p:nvSpPr>
          <p:cNvPr id="8" name="Text 5"/>
          <p:cNvSpPr/>
          <p:nvPr/>
        </p:nvSpPr>
        <p:spPr>
          <a:xfrm>
            <a:off x="3927475" y="2690912"/>
            <a:ext cx="3414812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kern="0" spc="-2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 Python, a class is a blueprint for creating objects. It defines the properties and behaviors that the objects will have.</a:t>
            </a:r>
            <a:endParaRPr lang="en-US" sz="1458" dirty="0"/>
          </a:p>
        </p:txBody>
      </p:sp>
      <p:sp>
        <p:nvSpPr>
          <p:cNvPr id="9" name="Shape 6"/>
          <p:cNvSpPr/>
          <p:nvPr/>
        </p:nvSpPr>
        <p:spPr>
          <a:xfrm>
            <a:off x="7712571" y="2105422"/>
            <a:ext cx="3785096" cy="1955304"/>
          </a:xfrm>
          <a:prstGeom prst="roundRect">
            <a:avLst>
              <a:gd name="adj" fmla="val 5682"/>
            </a:avLst>
          </a:prstGeom>
          <a:solidFill>
            <a:srgbClr val="0D0D0D"/>
          </a:solidFill>
          <a:ln/>
        </p:spPr>
        <p:txBody>
          <a:bodyPr/>
          <a:lstStyle/>
          <a:p>
            <a:endParaRPr lang="en-GB" sz="1500"/>
          </a:p>
        </p:txBody>
      </p:sp>
      <p:sp>
        <p:nvSpPr>
          <p:cNvPr id="10" name="Text 7"/>
          <p:cNvSpPr/>
          <p:nvPr/>
        </p:nvSpPr>
        <p:spPr>
          <a:xfrm>
            <a:off x="7897713" y="2290564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kern="0" spc="-5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Instantiating Objects</a:t>
            </a:r>
            <a:endParaRPr lang="en-US" sz="1822" dirty="0"/>
          </a:p>
        </p:txBody>
      </p:sp>
      <p:sp>
        <p:nvSpPr>
          <p:cNvPr id="11" name="Text 8"/>
          <p:cNvSpPr/>
          <p:nvPr/>
        </p:nvSpPr>
        <p:spPr>
          <a:xfrm>
            <a:off x="7897713" y="2690912"/>
            <a:ext cx="3414812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kern="0" spc="-2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 object is an instance of a class. You can create multiple objects from the same class, each with its own unique state and behavior.</a:t>
            </a:r>
            <a:endParaRPr lang="en-US" sz="1458" dirty="0"/>
          </a:p>
        </p:txBody>
      </p:sp>
      <p:sp>
        <p:nvSpPr>
          <p:cNvPr id="12" name="Shape 9"/>
          <p:cNvSpPr/>
          <p:nvPr/>
        </p:nvSpPr>
        <p:spPr>
          <a:xfrm>
            <a:off x="3742333" y="4245869"/>
            <a:ext cx="7755334" cy="1362968"/>
          </a:xfrm>
          <a:prstGeom prst="roundRect">
            <a:avLst>
              <a:gd name="adj" fmla="val 8151"/>
            </a:avLst>
          </a:prstGeom>
          <a:solidFill>
            <a:srgbClr val="0D0D0D"/>
          </a:solidFill>
          <a:ln/>
        </p:spPr>
        <p:txBody>
          <a:bodyPr/>
          <a:lstStyle/>
          <a:p>
            <a:endParaRPr lang="en-GB" sz="1500"/>
          </a:p>
        </p:txBody>
      </p:sp>
      <p:sp>
        <p:nvSpPr>
          <p:cNvPr id="13" name="Text 10"/>
          <p:cNvSpPr/>
          <p:nvPr/>
        </p:nvSpPr>
        <p:spPr>
          <a:xfrm>
            <a:off x="3927475" y="4431010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kern="0" spc="-5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Attributes and Methods</a:t>
            </a:r>
            <a:endParaRPr lang="en-US" sz="1822" dirty="0"/>
          </a:p>
        </p:txBody>
      </p:sp>
      <p:sp>
        <p:nvSpPr>
          <p:cNvPr id="14" name="Text 11"/>
          <p:cNvSpPr/>
          <p:nvPr/>
        </p:nvSpPr>
        <p:spPr>
          <a:xfrm>
            <a:off x="3927475" y="4831358"/>
            <a:ext cx="7385050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kern="0" spc="-29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Classes can have attributes (variables) and methods (functions) that define the object's characteristics and actions.</a:t>
            </a:r>
            <a:endParaRPr lang="en-US" sz="1458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B533B9-D01B-7D43-9BF5-464CF797DE6B}"/>
              </a:ext>
            </a:extLst>
          </p:cNvPr>
          <p:cNvSpPr txBox="1"/>
          <p:nvPr/>
        </p:nvSpPr>
        <p:spPr>
          <a:xfrm>
            <a:off x="633663" y="810126"/>
            <a:ext cx="66253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tkinter</a:t>
            </a:r>
            <a:r>
              <a:rPr lang="en-GB" dirty="0"/>
              <a:t> as </a:t>
            </a:r>
            <a:r>
              <a:rPr lang="en-GB" dirty="0" err="1"/>
              <a:t>tk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tkinter</a:t>
            </a:r>
            <a:r>
              <a:rPr lang="en-GB" dirty="0"/>
              <a:t> import </a:t>
            </a:r>
            <a:r>
              <a:rPr lang="en-GB" dirty="0" err="1"/>
              <a:t>ttk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class </a:t>
            </a:r>
            <a:r>
              <a:rPr lang="en-GB" dirty="0">
                <a:highlight>
                  <a:srgbClr val="FFFF00"/>
                </a:highlight>
              </a:rPr>
              <a:t>HelloWorld</a:t>
            </a:r>
            <a:r>
              <a:rPr lang="en-GB" dirty="0"/>
              <a:t>(</a:t>
            </a:r>
            <a:r>
              <a:rPr lang="en-GB" dirty="0" err="1">
                <a:highlight>
                  <a:srgbClr val="FF0000"/>
                </a:highlight>
              </a:rPr>
              <a:t>tk.Tk</a:t>
            </a:r>
            <a:r>
              <a:rPr lang="en-GB" dirty="0"/>
              <a:t>):</a:t>
            </a:r>
          </a:p>
          <a:p>
            <a:endParaRPr lang="en-GB" dirty="0"/>
          </a:p>
          <a:p>
            <a:r>
              <a:rPr lang="en-GB" dirty="0"/>
              <a:t>    def __</a:t>
            </a:r>
            <a:r>
              <a:rPr lang="en-GB" dirty="0" err="1"/>
              <a:t>init</a:t>
            </a:r>
            <a:r>
              <a:rPr lang="en-GB" dirty="0"/>
              <a:t>__(self):</a:t>
            </a:r>
          </a:p>
          <a:p>
            <a:r>
              <a:rPr lang="en-GB" dirty="0"/>
              <a:t>        </a:t>
            </a:r>
            <a:r>
              <a:rPr lang="en-GB" dirty="0">
                <a:highlight>
                  <a:srgbClr val="FF0000"/>
                </a:highlight>
              </a:rPr>
              <a:t>super</a:t>
            </a:r>
            <a:r>
              <a:rPr lang="en-GB" dirty="0"/>
              <a:t>().__</a:t>
            </a:r>
            <a:r>
              <a:rPr lang="en-GB" dirty="0" err="1"/>
              <a:t>init</a:t>
            </a:r>
            <a:r>
              <a:rPr lang="en-GB" dirty="0"/>
              <a:t>__()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dirty="0" err="1"/>
              <a:t>self.title</a:t>
            </a:r>
            <a:r>
              <a:rPr lang="en-GB" dirty="0"/>
              <a:t>("Hello World!")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dirty="0" err="1"/>
              <a:t>ttk.Label</a:t>
            </a:r>
            <a:r>
              <a:rPr lang="en-GB" dirty="0"/>
              <a:t>(self, text="Hello, World!").pack()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root = </a:t>
            </a:r>
            <a:r>
              <a:rPr lang="en-GB" dirty="0">
                <a:highlight>
                  <a:srgbClr val="FFFF00"/>
                </a:highlight>
              </a:rPr>
              <a:t>HelloWorld</a:t>
            </a:r>
            <a:r>
              <a:rPr lang="en-GB" dirty="0"/>
              <a:t>()</a:t>
            </a:r>
          </a:p>
          <a:p>
            <a:r>
              <a:rPr lang="en-GB" dirty="0" err="1"/>
              <a:t>root.mainloop</a:t>
            </a:r>
            <a:r>
              <a:rPr lang="en-GB" dirty="0"/>
              <a:t>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3CB891-0182-DF6E-977D-F582431322E3}"/>
              </a:ext>
            </a:extLst>
          </p:cNvPr>
          <p:cNvCxnSpPr/>
          <p:nvPr/>
        </p:nvCxnSpPr>
        <p:spPr>
          <a:xfrm flipV="1">
            <a:off x="3609975" y="2047875"/>
            <a:ext cx="4162425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8F4978-708E-1172-071E-62504422DD0C}"/>
              </a:ext>
            </a:extLst>
          </p:cNvPr>
          <p:cNvSpPr txBox="1"/>
          <p:nvPr/>
        </p:nvSpPr>
        <p:spPr>
          <a:xfrm>
            <a:off x="8253663" y="1812758"/>
            <a:ext cx="1884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Helloword</a:t>
            </a:r>
            <a:r>
              <a:rPr lang="en-GB" dirty="0"/>
              <a:t> is the name of our class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A76323-4B70-600A-1BBC-ABCA326BDA8B}"/>
              </a:ext>
            </a:extLst>
          </p:cNvPr>
          <p:cNvCxnSpPr/>
          <p:nvPr/>
        </p:nvCxnSpPr>
        <p:spPr>
          <a:xfrm>
            <a:off x="3112168" y="2245895"/>
            <a:ext cx="4796590" cy="125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45C6E1-E0E8-AC7B-7E10-A9BDC002D18D}"/>
              </a:ext>
            </a:extLst>
          </p:cNvPr>
          <p:cNvSpPr txBox="1"/>
          <p:nvPr/>
        </p:nvSpPr>
        <p:spPr>
          <a:xfrm>
            <a:off x="8061158" y="3248526"/>
            <a:ext cx="2229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tk.TK IS ATTRIBUTE of class </a:t>
            </a:r>
            <a:r>
              <a:rPr lang="en-GB" dirty="0" err="1"/>
              <a:t>helloworld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33B692-9562-D9FB-91A1-CBC91A9E5D30}"/>
              </a:ext>
            </a:extLst>
          </p:cNvPr>
          <p:cNvCxnSpPr/>
          <p:nvPr/>
        </p:nvCxnSpPr>
        <p:spPr>
          <a:xfrm>
            <a:off x="1828800" y="2736088"/>
            <a:ext cx="6946232" cy="17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EA6489-3D15-37DC-13B8-45BDAAD07811}"/>
              </a:ext>
            </a:extLst>
          </p:cNvPr>
          <p:cNvSpPr txBox="1"/>
          <p:nvPr/>
        </p:nvSpPr>
        <p:spPr>
          <a:xfrm>
            <a:off x="9007642" y="4355432"/>
            <a:ext cx="1884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 is a method of our class and self is the </a:t>
            </a:r>
            <a:r>
              <a:rPr lang="en-GB" dirty="0" err="1"/>
              <a:t>attritubute</a:t>
            </a:r>
            <a:r>
              <a:rPr lang="en-GB" dirty="0"/>
              <a:t> of </a:t>
            </a:r>
            <a:r>
              <a:rPr lang="en-GB" dirty="0" err="1"/>
              <a:t>init</a:t>
            </a:r>
            <a:r>
              <a:rPr lang="en-GB" dirty="0"/>
              <a:t> method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0C53B3-4E66-2B55-CEE9-7EF7C35AE9BA}"/>
              </a:ext>
            </a:extLst>
          </p:cNvPr>
          <p:cNvCxnSpPr>
            <a:cxnSpLocks/>
          </p:cNvCxnSpPr>
          <p:nvPr/>
        </p:nvCxnSpPr>
        <p:spPr>
          <a:xfrm>
            <a:off x="1812758" y="3072283"/>
            <a:ext cx="6962274" cy="328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5CDD57-D291-C337-3D8C-6B6D3750E09E}"/>
              </a:ext>
            </a:extLst>
          </p:cNvPr>
          <p:cNvSpPr txBox="1"/>
          <p:nvPr/>
        </p:nvSpPr>
        <p:spPr>
          <a:xfrm>
            <a:off x="8855243" y="6145008"/>
            <a:ext cx="222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python 3 we can have a super class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2FB4BA-FE98-747A-5043-A77452AE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368" y="601377"/>
            <a:ext cx="15906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8CB8BE-550E-332E-2789-FE0D923EF622}"/>
              </a:ext>
            </a:extLst>
          </p:cNvPr>
          <p:cNvSpPr txBox="1"/>
          <p:nvPr/>
        </p:nvSpPr>
        <p:spPr>
          <a:xfrm>
            <a:off x="2783305" y="68561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__</a:t>
            </a:r>
            <a:r>
              <a:rPr lang="en-GB" sz="2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init</a:t>
            </a:r>
            <a:r>
              <a:rPr lang="en-GB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__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22E74-7D9D-44E0-0B06-9BBCCBD70208}"/>
              </a:ext>
            </a:extLst>
          </p:cNvPr>
          <p:cNvSpPr txBox="1"/>
          <p:nvPr/>
        </p:nvSpPr>
        <p:spPr>
          <a:xfrm>
            <a:off x="433136" y="1417636"/>
            <a:ext cx="115743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__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init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__ method </a:t>
            </a:r>
            <a:r>
              <a:rPr lang="en-US" sz="2400" dirty="0"/>
              <a:t>(also known as a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US" sz="2400" dirty="0"/>
              <a:t>) is a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special method </a:t>
            </a:r>
            <a:r>
              <a:rPr lang="en-US" sz="2400" dirty="0"/>
              <a:t>in Python classes.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automatically called when an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instance</a:t>
            </a:r>
            <a:r>
              <a:rPr lang="en-US" sz="2400" dirty="0"/>
              <a:t> (object) of the class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Its primary purpose is to initialize the object’s attributes (variables) and set up its initial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you create a custom widget or GUI component using </a:t>
            </a:r>
            <a:r>
              <a:rPr lang="en-US" sz="2400" dirty="0" err="1"/>
              <a:t>Tkinter</a:t>
            </a:r>
            <a:r>
              <a:rPr lang="en-US" sz="2400" dirty="0"/>
              <a:t>, you define an __</a:t>
            </a:r>
            <a:r>
              <a:rPr lang="en-US" sz="2400" dirty="0" err="1"/>
              <a:t>init</a:t>
            </a:r>
            <a:r>
              <a:rPr lang="en-US" sz="2400" dirty="0"/>
              <a:t>__ method for that widget.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method is responsible for configuring the widget’s appearance, behavior, and any other necessary setup.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example, if you’re creating a custom button widget, the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__</a:t>
            </a:r>
            <a:r>
              <a:rPr 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init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__ </a:t>
            </a:r>
            <a:r>
              <a:rPr lang="en-US" sz="2400" dirty="0"/>
              <a:t>method would set the button’s label, size, and other properties.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993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7FC330-AAB9-5412-7558-49F92CBBA40B}"/>
              </a:ext>
            </a:extLst>
          </p:cNvPr>
          <p:cNvSpPr txBox="1"/>
          <p:nvPr/>
        </p:nvSpPr>
        <p:spPr>
          <a:xfrm>
            <a:off x="2213810" y="79791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self Attribute: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7DD47-0C40-01C5-1CB1-D64A5AB0C9D7}"/>
              </a:ext>
            </a:extLst>
          </p:cNvPr>
          <p:cNvSpPr txBox="1"/>
          <p:nvPr/>
        </p:nvSpPr>
        <p:spPr>
          <a:xfrm>
            <a:off x="665746" y="1525648"/>
            <a:ext cx="1152625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Python, self refers to the current instance of the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It acts as a reference to the object itself.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you define methods (functions) within a class, you need to include self as the first parameter. This allows those methods to access and modify the object’s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By convention, the first parameter of any instance method in a class is named self. However, you can technically choose any name for it (though it’s best to stick with the convention).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Inside the class, you use self to refer to instance variables (attributes) and call other methods on the same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Outside the class (when interacting with the object), you don’t need to explicitly pass self as an argument; Python handles it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34981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F1687D-75C5-CA8D-5770-CFD1EEB5636E}"/>
              </a:ext>
            </a:extLst>
          </p:cNvPr>
          <p:cNvSpPr txBox="1"/>
          <p:nvPr/>
        </p:nvSpPr>
        <p:spPr>
          <a:xfrm>
            <a:off x="280737" y="1288016"/>
            <a:ext cx="11630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Tkinter</a:t>
            </a:r>
            <a:r>
              <a:rPr lang="en-US" dirty="0"/>
              <a:t>, a container is a widget that serves as an invisible grouping element for other widgets. Its primary purpose is to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organize and arrange </a:t>
            </a:r>
            <a:r>
              <a:rPr lang="en-US" dirty="0"/>
              <a:t>other widgets within a graphical user interface (GUI).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D320D-178F-0A20-FBB5-A42C48707990}"/>
              </a:ext>
            </a:extLst>
          </p:cNvPr>
          <p:cNvSpPr txBox="1"/>
          <p:nvPr/>
        </p:nvSpPr>
        <p:spPr>
          <a:xfrm>
            <a:off x="216569" y="23941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Frame Widget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4991E-517F-F709-CFEF-1B506128C3F5}"/>
              </a:ext>
            </a:extLst>
          </p:cNvPr>
          <p:cNvSpPr txBox="1"/>
          <p:nvPr/>
        </p:nvSpPr>
        <p:spPr>
          <a:xfrm>
            <a:off x="3152273" y="828260"/>
            <a:ext cx="482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D84BB-CBF8-A55D-AB9F-5B0DAA7713E2}"/>
              </a:ext>
            </a:extLst>
          </p:cNvPr>
          <p:cNvSpPr txBox="1"/>
          <p:nvPr/>
        </p:nvSpPr>
        <p:spPr>
          <a:xfrm>
            <a:off x="280736" y="3036616"/>
            <a:ext cx="116305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most common container widget in </a:t>
            </a:r>
            <a:r>
              <a:rPr lang="en-US" sz="2400" dirty="0" err="1"/>
              <a:t>Tkinter</a:t>
            </a:r>
            <a:r>
              <a:rPr lang="en-US" sz="2400" dirty="0"/>
              <a:t> is the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Frame acts as a rectangular area where you can place other widgets (such as buttons, labels, or entry fields).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provides a way to group related widgets together both visually and at the coding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think of a Frame as a container box that holds other widgets.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you create a Frame, it doesn’t display anything itself; its purpose is to organize its child widgets.</a:t>
            </a:r>
          </a:p>
        </p:txBody>
      </p:sp>
    </p:spTree>
    <p:extLst>
      <p:ext uri="{BB962C8B-B14F-4D97-AF65-F5344CB8AC3E}">
        <p14:creationId xmlns:p14="http://schemas.microsoft.com/office/powerpoint/2010/main" val="36008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8937B0-C51F-28E0-2AE9-4CB766EDEBA6}"/>
              </a:ext>
            </a:extLst>
          </p:cNvPr>
          <p:cNvSpPr txBox="1"/>
          <p:nvPr/>
        </p:nvSpPr>
        <p:spPr>
          <a:xfrm>
            <a:off x="529390" y="1138988"/>
            <a:ext cx="746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To inherit the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ttk.Frame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class, you use the following 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E389-DAA5-9004-10CA-AD8484F00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63" y="2097024"/>
            <a:ext cx="3743325" cy="92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2DDB1-7833-27B9-53B1-A6227028F400}"/>
              </a:ext>
            </a:extLst>
          </p:cNvPr>
          <p:cNvSpPr txBox="1"/>
          <p:nvPr/>
        </p:nvSpPr>
        <p:spPr>
          <a:xfrm>
            <a:off x="529389" y="2334455"/>
            <a:ext cx="114059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a Frame needs a container, you need to add an argument to its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__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init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__() </a:t>
            </a:r>
            <a:r>
              <a:rPr lang="en-US" dirty="0"/>
              <a:t>method and call the __</a:t>
            </a:r>
            <a:r>
              <a:rPr lang="en-US" dirty="0" err="1"/>
              <a:t>init</a:t>
            </a:r>
            <a:r>
              <a:rPr lang="en-US" dirty="0"/>
              <a:t>__() method of the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ttk.Frame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class like this: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21576-09B7-CC61-5C0E-C1D33C6B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999" y="5082302"/>
            <a:ext cx="4363454" cy="1212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3B549C-3BDF-6A9D-2068-325AED902935}"/>
              </a:ext>
            </a:extLst>
          </p:cNvPr>
          <p:cNvSpPr txBox="1"/>
          <p:nvPr/>
        </p:nvSpPr>
        <p:spPr>
          <a:xfrm>
            <a:off x="4307305" y="577516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Creating a Class for a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5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29E4FF-2E0A-D8D3-3778-E5AAADE0F471}"/>
              </a:ext>
            </a:extLst>
          </p:cNvPr>
          <p:cNvSpPr txBox="1"/>
          <p:nvPr/>
        </p:nvSpPr>
        <p:spPr>
          <a:xfrm>
            <a:off x="473242" y="898357"/>
            <a:ext cx="5446295" cy="526297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>
                <a:highlight>
                  <a:srgbClr val="FFFF00"/>
                </a:highlight>
              </a:rPr>
              <a:t>import </a:t>
            </a:r>
            <a:r>
              <a:rPr lang="en-GB" sz="1200" dirty="0" err="1">
                <a:highlight>
                  <a:srgbClr val="FFFF00"/>
                </a:highlight>
              </a:rPr>
              <a:t>tkinter</a:t>
            </a:r>
            <a:r>
              <a:rPr lang="en-GB" sz="1200" dirty="0">
                <a:highlight>
                  <a:srgbClr val="FFFF00"/>
                </a:highlight>
              </a:rPr>
              <a:t> as </a:t>
            </a:r>
            <a:r>
              <a:rPr lang="en-GB" sz="1200" dirty="0" err="1">
                <a:highlight>
                  <a:srgbClr val="FFFF00"/>
                </a:highlight>
              </a:rPr>
              <a:t>tk</a:t>
            </a:r>
            <a:endParaRPr lang="en-GB" sz="1200" dirty="0">
              <a:highlight>
                <a:srgbClr val="FFFF00"/>
              </a:highlight>
            </a:endParaRPr>
          </a:p>
          <a:p>
            <a:r>
              <a:rPr lang="en-GB" sz="1200" dirty="0">
                <a:highlight>
                  <a:srgbClr val="FFFF00"/>
                </a:highlight>
              </a:rPr>
              <a:t>from </a:t>
            </a:r>
            <a:r>
              <a:rPr lang="en-GB" sz="1200" dirty="0" err="1">
                <a:highlight>
                  <a:srgbClr val="FFFF00"/>
                </a:highlight>
              </a:rPr>
              <a:t>tkinter</a:t>
            </a:r>
            <a:r>
              <a:rPr lang="en-GB" sz="1200" dirty="0">
                <a:highlight>
                  <a:srgbClr val="FFFF00"/>
                </a:highlight>
              </a:rPr>
              <a:t> import </a:t>
            </a:r>
            <a:r>
              <a:rPr lang="en-GB" sz="1200" dirty="0" err="1">
                <a:highlight>
                  <a:srgbClr val="FFFF00"/>
                </a:highlight>
              </a:rPr>
              <a:t>ttk</a:t>
            </a:r>
            <a:endParaRPr lang="en-GB" sz="1200" dirty="0">
              <a:highlight>
                <a:srgbClr val="FFFF00"/>
              </a:highlight>
            </a:endParaRPr>
          </a:p>
          <a:p>
            <a:endParaRPr lang="en-GB" sz="1200" dirty="0">
              <a:highlight>
                <a:srgbClr val="FFFF00"/>
              </a:highlight>
            </a:endParaRPr>
          </a:p>
          <a:p>
            <a:endParaRPr lang="en-GB" sz="1200" dirty="0"/>
          </a:p>
          <a:p>
            <a:r>
              <a:rPr lang="en-GB" sz="1200" dirty="0">
                <a:highlight>
                  <a:srgbClr val="00FFFF"/>
                </a:highlight>
              </a:rPr>
              <a:t>class </a:t>
            </a:r>
            <a:r>
              <a:rPr lang="en-GB" sz="1200" dirty="0" err="1">
                <a:highlight>
                  <a:srgbClr val="00FFFF"/>
                </a:highlight>
              </a:rPr>
              <a:t>UserInputFrame</a:t>
            </a:r>
            <a:r>
              <a:rPr lang="en-GB" sz="1200" dirty="0">
                <a:highlight>
                  <a:srgbClr val="00FFFF"/>
                </a:highlight>
              </a:rPr>
              <a:t>(</a:t>
            </a:r>
            <a:r>
              <a:rPr lang="en-GB" sz="1200" dirty="0" err="1">
                <a:highlight>
                  <a:srgbClr val="00FFFF"/>
                </a:highlight>
              </a:rPr>
              <a:t>ttk.Frame</a:t>
            </a:r>
            <a:r>
              <a:rPr lang="en-GB" sz="1200" dirty="0">
                <a:highlight>
                  <a:srgbClr val="00FFFF"/>
                </a:highlight>
              </a:rPr>
              <a:t>):</a:t>
            </a:r>
          </a:p>
          <a:p>
            <a:r>
              <a:rPr lang="en-GB" sz="1200" dirty="0">
                <a:highlight>
                  <a:srgbClr val="00FFFF"/>
                </a:highlight>
              </a:rPr>
              <a:t>    def __</a:t>
            </a:r>
            <a:r>
              <a:rPr lang="en-GB" sz="1200" dirty="0" err="1">
                <a:highlight>
                  <a:srgbClr val="00FFFF"/>
                </a:highlight>
              </a:rPr>
              <a:t>init</a:t>
            </a:r>
            <a:r>
              <a:rPr lang="en-GB" sz="1200" dirty="0">
                <a:highlight>
                  <a:srgbClr val="00FFFF"/>
                </a:highlight>
              </a:rPr>
              <a:t>__(self, container):</a:t>
            </a:r>
          </a:p>
          <a:p>
            <a:r>
              <a:rPr lang="en-GB" sz="1200" dirty="0">
                <a:highlight>
                  <a:srgbClr val="00FFFF"/>
                </a:highlight>
              </a:rPr>
              <a:t>        super().__</a:t>
            </a:r>
            <a:r>
              <a:rPr lang="en-GB" sz="1200" dirty="0" err="1">
                <a:highlight>
                  <a:srgbClr val="00FFFF"/>
                </a:highlight>
              </a:rPr>
              <a:t>init</a:t>
            </a:r>
            <a:r>
              <a:rPr lang="en-GB" sz="1200" dirty="0">
                <a:highlight>
                  <a:srgbClr val="00FFFF"/>
                </a:highlight>
              </a:rPr>
              <a:t>__(container)</a:t>
            </a:r>
          </a:p>
          <a:p>
            <a:endParaRPr lang="en-GB" sz="1200" dirty="0"/>
          </a:p>
          <a:p>
            <a:r>
              <a:rPr lang="en-GB" sz="1200" dirty="0"/>
              <a:t>        </a:t>
            </a:r>
            <a:r>
              <a:rPr lang="en-GB" sz="1200" dirty="0" err="1">
                <a:highlight>
                  <a:srgbClr val="C0C0C0"/>
                </a:highlight>
              </a:rPr>
              <a:t>self.user_input</a:t>
            </a:r>
            <a:r>
              <a:rPr lang="en-GB" sz="1200" dirty="0">
                <a:highlight>
                  <a:srgbClr val="C0C0C0"/>
                </a:highlight>
              </a:rPr>
              <a:t> </a:t>
            </a:r>
            <a:r>
              <a:rPr lang="en-GB" sz="1200" dirty="0"/>
              <a:t>= </a:t>
            </a:r>
            <a:r>
              <a:rPr lang="en-GB" sz="1200" dirty="0" err="1"/>
              <a:t>tk.StringVar</a:t>
            </a:r>
            <a:r>
              <a:rPr lang="en-GB" sz="1200" dirty="0"/>
              <a:t>()</a:t>
            </a:r>
          </a:p>
          <a:p>
            <a:endParaRPr lang="en-GB" sz="1200" dirty="0"/>
          </a:p>
          <a:p>
            <a:r>
              <a:rPr lang="en-GB" sz="1200" dirty="0"/>
              <a:t>        label = </a:t>
            </a:r>
            <a:r>
              <a:rPr lang="en-GB" sz="1200" dirty="0" err="1"/>
              <a:t>ttk.Label</a:t>
            </a:r>
            <a:r>
              <a:rPr lang="en-GB" sz="1200" dirty="0"/>
              <a:t>(self, text="Enter your name: ")</a:t>
            </a:r>
          </a:p>
          <a:p>
            <a:r>
              <a:rPr lang="en-GB" sz="1200" dirty="0"/>
              <a:t>        entry = </a:t>
            </a:r>
            <a:r>
              <a:rPr lang="en-GB" sz="1200" dirty="0" err="1"/>
              <a:t>ttk.Entry</a:t>
            </a:r>
            <a:r>
              <a:rPr lang="en-GB" sz="1200" dirty="0"/>
              <a:t>(self)</a:t>
            </a:r>
          </a:p>
          <a:p>
            <a:r>
              <a:rPr lang="en-GB" sz="1200" dirty="0"/>
              <a:t>        button = </a:t>
            </a:r>
            <a:r>
              <a:rPr lang="en-GB" sz="1200" dirty="0" err="1"/>
              <a:t>ttk.Button</a:t>
            </a:r>
            <a:r>
              <a:rPr lang="en-GB" sz="1200" dirty="0"/>
              <a:t>(self, command=</a:t>
            </a:r>
            <a:r>
              <a:rPr lang="en-GB" sz="1200" dirty="0" err="1">
                <a:highlight>
                  <a:srgbClr val="00FF00"/>
                </a:highlight>
              </a:rPr>
              <a:t>self.greet</a:t>
            </a:r>
            <a:r>
              <a:rPr lang="en-GB" sz="1200" dirty="0"/>
              <a:t>)</a:t>
            </a:r>
          </a:p>
          <a:p>
            <a:endParaRPr lang="en-GB" sz="1200" dirty="0"/>
          </a:p>
          <a:p>
            <a:r>
              <a:rPr lang="en-GB" sz="1200" dirty="0"/>
              <a:t>        </a:t>
            </a:r>
            <a:r>
              <a:rPr lang="en-GB" sz="1200" dirty="0" err="1"/>
              <a:t>label.pack</a:t>
            </a:r>
            <a:r>
              <a:rPr lang="en-GB" sz="1200" dirty="0"/>
              <a:t>(side="left")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entry.pack</a:t>
            </a:r>
            <a:r>
              <a:rPr lang="en-GB" sz="1200" dirty="0"/>
              <a:t>(side="left")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button.pack</a:t>
            </a:r>
            <a:r>
              <a:rPr lang="en-GB" sz="1200" dirty="0"/>
              <a:t>(side="left")</a:t>
            </a:r>
          </a:p>
          <a:p>
            <a:r>
              <a:rPr lang="en-GB" sz="1200" dirty="0"/>
              <a:t>    </a:t>
            </a:r>
          </a:p>
          <a:p>
            <a:r>
              <a:rPr lang="en-GB" sz="1200" dirty="0"/>
              <a:t>    def </a:t>
            </a:r>
            <a:r>
              <a:rPr lang="en-GB" sz="1200" dirty="0">
                <a:highlight>
                  <a:srgbClr val="00FF00"/>
                </a:highlight>
              </a:rPr>
              <a:t>greet(self):</a:t>
            </a:r>
          </a:p>
          <a:p>
            <a:r>
              <a:rPr lang="en-GB" sz="1200" dirty="0"/>
              <a:t>        print(</a:t>
            </a:r>
            <a:r>
              <a:rPr lang="en-GB" sz="1200" dirty="0" err="1"/>
              <a:t>f"Hello</a:t>
            </a:r>
            <a:r>
              <a:rPr lang="en-GB" sz="1200" dirty="0"/>
              <a:t>, {</a:t>
            </a:r>
            <a:r>
              <a:rPr lang="en-GB" sz="1200" dirty="0" err="1">
                <a:highlight>
                  <a:srgbClr val="C0C0C0"/>
                </a:highlight>
              </a:rPr>
              <a:t>self.user_input</a:t>
            </a:r>
            <a:r>
              <a:rPr lang="en-GB" sz="1200" dirty="0" err="1"/>
              <a:t>.get</a:t>
            </a:r>
            <a:r>
              <a:rPr lang="en-GB" sz="1200" dirty="0"/>
              <a:t>()}!")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root = </a:t>
            </a:r>
            <a:r>
              <a:rPr lang="en-GB" sz="1200" dirty="0" err="1"/>
              <a:t>tk.Tk</a:t>
            </a:r>
            <a:r>
              <a:rPr lang="en-GB" sz="1200" dirty="0"/>
              <a:t>()</a:t>
            </a:r>
          </a:p>
          <a:p>
            <a:r>
              <a:rPr lang="en-GB" sz="1200" dirty="0"/>
              <a:t>frame = </a:t>
            </a:r>
            <a:r>
              <a:rPr lang="en-GB" sz="1200" dirty="0" err="1">
                <a:highlight>
                  <a:srgbClr val="00FFFF"/>
                </a:highlight>
              </a:rPr>
              <a:t>UserInputFrame</a:t>
            </a:r>
            <a:r>
              <a:rPr lang="en-GB" sz="1200" dirty="0"/>
              <a:t>(root)</a:t>
            </a:r>
          </a:p>
          <a:p>
            <a:r>
              <a:rPr lang="en-GB" sz="1200" dirty="0" err="1"/>
              <a:t>frame.pack</a:t>
            </a:r>
            <a:r>
              <a:rPr lang="en-GB" sz="1200" dirty="0"/>
              <a:t>()</a:t>
            </a:r>
          </a:p>
          <a:p>
            <a:endParaRPr lang="en-GB" sz="1200" dirty="0"/>
          </a:p>
          <a:p>
            <a:r>
              <a:rPr lang="en-GB" sz="1200" dirty="0" err="1"/>
              <a:t>root.mainloop</a:t>
            </a:r>
            <a:r>
              <a:rPr lang="en-GB" sz="1200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850F5-83FC-8183-7F2A-558874EBBA13}"/>
              </a:ext>
            </a:extLst>
          </p:cNvPr>
          <p:cNvSpPr txBox="1"/>
          <p:nvPr/>
        </p:nvSpPr>
        <p:spPr>
          <a:xfrm>
            <a:off x="6545179" y="1259305"/>
            <a:ext cx="4130842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defines a custom frame class named </a:t>
            </a:r>
            <a:r>
              <a:rPr lang="en-US" dirty="0" err="1"/>
              <a:t>UserInputFrame</a:t>
            </a:r>
            <a:r>
              <a:rPr lang="en-US" dirty="0"/>
              <a:t>, which inherits from the </a:t>
            </a:r>
            <a:r>
              <a:rPr lang="en-US" dirty="0" err="1"/>
              <a:t>ttk.Frame</a:t>
            </a:r>
            <a:r>
              <a:rPr lang="en-US" dirty="0"/>
              <a:t> class.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49B240-C277-0798-FC0B-B9DE8E8D71F5}"/>
              </a:ext>
            </a:extLst>
          </p:cNvPr>
          <p:cNvCxnSpPr/>
          <p:nvPr/>
        </p:nvCxnSpPr>
        <p:spPr>
          <a:xfrm>
            <a:off x="3352800" y="1957137"/>
            <a:ext cx="2919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9D70E9-1444-8FA5-B772-DAF1B6F617A8}"/>
              </a:ext>
            </a:extLst>
          </p:cNvPr>
          <p:cNvSpPr txBox="1"/>
          <p:nvPr/>
        </p:nvSpPr>
        <p:spPr>
          <a:xfrm>
            <a:off x="6481011" y="2687054"/>
            <a:ext cx="5101389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This line calls the constructor of the superclass (</a:t>
            </a:r>
            <a:r>
              <a:rPr lang="en-US" dirty="0" err="1"/>
              <a:t>ttk.Frame</a:t>
            </a:r>
            <a:r>
              <a:rPr lang="en-US" dirty="0"/>
              <a:t>) to initialize the frame within the specified container.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6BF64-8CD5-D128-F7B2-EC796F989455}"/>
              </a:ext>
            </a:extLst>
          </p:cNvPr>
          <p:cNvCxnSpPr/>
          <p:nvPr/>
        </p:nvCxnSpPr>
        <p:spPr>
          <a:xfrm>
            <a:off x="2751221" y="2077453"/>
            <a:ext cx="3344779" cy="986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15651D-79D0-5F83-F15C-72AB0F7A5121}"/>
              </a:ext>
            </a:extLst>
          </p:cNvPr>
          <p:cNvCxnSpPr/>
          <p:nvPr/>
        </p:nvCxnSpPr>
        <p:spPr>
          <a:xfrm>
            <a:off x="3136232" y="2459634"/>
            <a:ext cx="3136233" cy="128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D9C7D4-72F3-3FAA-7C4E-A7A37070959E}"/>
              </a:ext>
            </a:extLst>
          </p:cNvPr>
          <p:cNvSpPr txBox="1"/>
          <p:nvPr/>
        </p:nvSpPr>
        <p:spPr>
          <a:xfrm>
            <a:off x="6392779" y="3626427"/>
            <a:ext cx="4700337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This creates a </a:t>
            </a:r>
            <a:r>
              <a:rPr lang="en-US" dirty="0" err="1"/>
              <a:t>StringVar</a:t>
            </a:r>
            <a:r>
              <a:rPr lang="en-US" dirty="0"/>
              <a:t> instance to store the value entered by the user in the entry field.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075ED-F337-B2E9-59CF-A4C14D10FCCF}"/>
              </a:ext>
            </a:extLst>
          </p:cNvPr>
          <p:cNvSpPr txBox="1"/>
          <p:nvPr/>
        </p:nvSpPr>
        <p:spPr>
          <a:xfrm>
            <a:off x="6236367" y="4900863"/>
            <a:ext cx="5590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creates an instance of the </a:t>
            </a:r>
            <a:r>
              <a:rPr lang="en-US" dirty="0" err="1"/>
              <a:t>UserInputFrame</a:t>
            </a:r>
            <a:r>
              <a:rPr lang="en-US" dirty="0"/>
              <a:t> class, passing the main window as the container.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45909-3A1E-99C2-08C1-87B673FBF9CB}"/>
              </a:ext>
            </a:extLst>
          </p:cNvPr>
          <p:cNvCxnSpPr/>
          <p:nvPr/>
        </p:nvCxnSpPr>
        <p:spPr>
          <a:xfrm flipV="1">
            <a:off x="2751221" y="5342021"/>
            <a:ext cx="3344779" cy="9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7BF2206-A31D-F3C9-E398-0DBD443B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465" y="5637523"/>
            <a:ext cx="3924300" cy="1200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659BB2-139D-7BA8-3BCC-44A2150CB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082" y="5898300"/>
            <a:ext cx="11144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4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95D970-6F84-F628-BD9E-A66F19B6AFAB}"/>
              </a:ext>
            </a:extLst>
          </p:cNvPr>
          <p:cNvSpPr txBox="1"/>
          <p:nvPr/>
        </p:nvSpPr>
        <p:spPr>
          <a:xfrm>
            <a:off x="962527" y="593559"/>
            <a:ext cx="549442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import </a:t>
            </a:r>
            <a:r>
              <a:rPr lang="en-GB" sz="1100" dirty="0" err="1"/>
              <a:t>tkinter</a:t>
            </a:r>
            <a:r>
              <a:rPr lang="en-GB" sz="1100" dirty="0"/>
              <a:t> as </a:t>
            </a:r>
            <a:r>
              <a:rPr lang="en-GB" sz="1100" dirty="0" err="1"/>
              <a:t>tk</a:t>
            </a:r>
            <a:endParaRPr lang="en-GB" sz="1100" dirty="0"/>
          </a:p>
          <a:p>
            <a:r>
              <a:rPr lang="en-GB" sz="1100" dirty="0"/>
              <a:t>from </a:t>
            </a:r>
            <a:r>
              <a:rPr lang="en-GB" sz="1100" dirty="0" err="1"/>
              <a:t>tkinter</a:t>
            </a:r>
            <a:r>
              <a:rPr lang="en-GB" sz="1100" dirty="0"/>
              <a:t> import </a:t>
            </a:r>
            <a:r>
              <a:rPr lang="en-GB" sz="1100" dirty="0" err="1"/>
              <a:t>ttk</a:t>
            </a:r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>
                <a:highlight>
                  <a:srgbClr val="00FF00"/>
                </a:highlight>
              </a:rPr>
              <a:t>class HelloWorld(</a:t>
            </a:r>
            <a:r>
              <a:rPr lang="en-GB" sz="1100" dirty="0" err="1">
                <a:highlight>
                  <a:srgbClr val="00FF00"/>
                </a:highlight>
              </a:rPr>
              <a:t>tk.Tk</a:t>
            </a:r>
            <a:r>
              <a:rPr lang="en-GB" sz="1100" dirty="0">
                <a:highlight>
                  <a:srgbClr val="00FF00"/>
                </a:highlight>
              </a:rPr>
              <a:t>):</a:t>
            </a:r>
          </a:p>
          <a:p>
            <a:endParaRPr lang="en-GB" sz="1100" dirty="0"/>
          </a:p>
          <a:p>
            <a:r>
              <a:rPr lang="en-GB" sz="1100" dirty="0"/>
              <a:t>    def __</a:t>
            </a:r>
            <a:r>
              <a:rPr lang="en-GB" sz="1100" dirty="0" err="1"/>
              <a:t>init</a:t>
            </a:r>
            <a:r>
              <a:rPr lang="en-GB" sz="1100" dirty="0"/>
              <a:t>__(self):</a:t>
            </a:r>
          </a:p>
          <a:p>
            <a:r>
              <a:rPr lang="en-GB" sz="1100" dirty="0"/>
              <a:t>        super().__</a:t>
            </a:r>
            <a:r>
              <a:rPr lang="en-GB" sz="1100" dirty="0" err="1"/>
              <a:t>init</a:t>
            </a:r>
            <a:r>
              <a:rPr lang="en-GB" sz="1100" dirty="0"/>
              <a:t>__()</a:t>
            </a:r>
          </a:p>
          <a:p>
            <a:endParaRPr lang="en-GB" sz="1100" dirty="0"/>
          </a:p>
          <a:p>
            <a:r>
              <a:rPr lang="en-GB" sz="1100" dirty="0"/>
              <a:t>        </a:t>
            </a:r>
            <a:r>
              <a:rPr lang="en-GB" sz="1100" dirty="0" err="1"/>
              <a:t>self.title</a:t>
            </a:r>
            <a:r>
              <a:rPr lang="en-GB" sz="1100" dirty="0"/>
              <a:t>("Hello World!")</a:t>
            </a:r>
          </a:p>
          <a:p>
            <a:endParaRPr lang="en-GB" sz="1100" dirty="0"/>
          </a:p>
          <a:p>
            <a:r>
              <a:rPr lang="en-GB" sz="1100" dirty="0"/>
              <a:t>        frame = </a:t>
            </a:r>
            <a:r>
              <a:rPr lang="en-GB" sz="1100" dirty="0" err="1"/>
              <a:t>UserInputFrame</a:t>
            </a:r>
            <a:r>
              <a:rPr lang="en-GB" sz="1100" dirty="0"/>
              <a:t>(self)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frame.pack</a:t>
            </a:r>
            <a:r>
              <a:rPr lang="en-GB" sz="1100" dirty="0"/>
              <a:t>()</a:t>
            </a:r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>
                <a:highlight>
                  <a:srgbClr val="00FF00"/>
                </a:highlight>
              </a:rPr>
              <a:t>class </a:t>
            </a:r>
            <a:r>
              <a:rPr lang="en-GB" sz="1100" dirty="0" err="1">
                <a:highlight>
                  <a:srgbClr val="00FF00"/>
                </a:highlight>
              </a:rPr>
              <a:t>UserInputFrame</a:t>
            </a:r>
            <a:r>
              <a:rPr lang="en-GB" sz="1100" dirty="0">
                <a:highlight>
                  <a:srgbClr val="00FF00"/>
                </a:highlight>
              </a:rPr>
              <a:t>(</a:t>
            </a:r>
            <a:r>
              <a:rPr lang="en-GB" sz="1100" dirty="0" err="1">
                <a:highlight>
                  <a:srgbClr val="00FF00"/>
                </a:highlight>
              </a:rPr>
              <a:t>ttk.Frame</a:t>
            </a:r>
            <a:r>
              <a:rPr lang="en-GB" sz="1100" dirty="0">
                <a:highlight>
                  <a:srgbClr val="00FF00"/>
                </a:highlight>
              </a:rPr>
              <a:t>):</a:t>
            </a:r>
          </a:p>
          <a:p>
            <a:r>
              <a:rPr lang="en-GB" sz="1100" dirty="0"/>
              <a:t>    def __</a:t>
            </a:r>
            <a:r>
              <a:rPr lang="en-GB" sz="1100" dirty="0" err="1"/>
              <a:t>init</a:t>
            </a:r>
            <a:r>
              <a:rPr lang="en-GB" sz="1100" dirty="0"/>
              <a:t>__(self, container):</a:t>
            </a:r>
          </a:p>
          <a:p>
            <a:r>
              <a:rPr lang="en-GB" sz="1100" dirty="0"/>
              <a:t>        super().__</a:t>
            </a:r>
            <a:r>
              <a:rPr lang="en-GB" sz="1100" dirty="0" err="1"/>
              <a:t>init</a:t>
            </a:r>
            <a:r>
              <a:rPr lang="en-GB" sz="1100" dirty="0"/>
              <a:t>__(container)</a:t>
            </a:r>
          </a:p>
          <a:p>
            <a:endParaRPr lang="en-GB" sz="1100" dirty="0"/>
          </a:p>
          <a:p>
            <a:r>
              <a:rPr lang="en-GB" sz="1100" dirty="0"/>
              <a:t>        </a:t>
            </a:r>
            <a:r>
              <a:rPr lang="en-GB" sz="1100" dirty="0" err="1"/>
              <a:t>self.user_input</a:t>
            </a:r>
            <a:r>
              <a:rPr lang="en-GB" sz="1100" dirty="0"/>
              <a:t> = </a:t>
            </a:r>
            <a:r>
              <a:rPr lang="en-GB" sz="1100" dirty="0" err="1"/>
              <a:t>tk.StringVar</a:t>
            </a:r>
            <a:r>
              <a:rPr lang="en-GB" sz="1100" dirty="0"/>
              <a:t>()</a:t>
            </a:r>
          </a:p>
          <a:p>
            <a:endParaRPr lang="en-GB" sz="1100" dirty="0"/>
          </a:p>
          <a:p>
            <a:r>
              <a:rPr lang="en-GB" sz="1100" dirty="0"/>
              <a:t>        label = </a:t>
            </a:r>
            <a:r>
              <a:rPr lang="en-GB" sz="1100" dirty="0" err="1"/>
              <a:t>ttk.Label</a:t>
            </a:r>
            <a:r>
              <a:rPr lang="en-GB" sz="1100" dirty="0"/>
              <a:t>(self, text="Enter your name: ")</a:t>
            </a:r>
          </a:p>
          <a:p>
            <a:r>
              <a:rPr lang="en-GB" sz="1100" dirty="0"/>
              <a:t>        entry = </a:t>
            </a:r>
            <a:r>
              <a:rPr lang="en-GB" sz="1100" dirty="0" err="1"/>
              <a:t>ttk.Entry</a:t>
            </a:r>
            <a:r>
              <a:rPr lang="en-GB" sz="1100" dirty="0"/>
              <a:t>(self)</a:t>
            </a:r>
          </a:p>
          <a:p>
            <a:r>
              <a:rPr lang="en-GB" sz="1100" dirty="0"/>
              <a:t>        button = </a:t>
            </a:r>
            <a:r>
              <a:rPr lang="en-GB" sz="1100" dirty="0" err="1"/>
              <a:t>ttk.Button</a:t>
            </a:r>
            <a:r>
              <a:rPr lang="en-GB" sz="1100" dirty="0"/>
              <a:t>(self, command=</a:t>
            </a:r>
            <a:r>
              <a:rPr lang="en-GB" sz="1100" dirty="0" err="1"/>
              <a:t>self.greet</a:t>
            </a:r>
            <a:r>
              <a:rPr lang="en-GB" sz="1100" dirty="0"/>
              <a:t>)</a:t>
            </a:r>
          </a:p>
          <a:p>
            <a:endParaRPr lang="en-GB" sz="1100" dirty="0"/>
          </a:p>
          <a:p>
            <a:r>
              <a:rPr lang="en-GB" sz="1100" dirty="0"/>
              <a:t>        </a:t>
            </a:r>
            <a:r>
              <a:rPr lang="en-GB" sz="1100" dirty="0" err="1"/>
              <a:t>label.pack</a:t>
            </a:r>
            <a:r>
              <a:rPr lang="en-GB" sz="1100" dirty="0"/>
              <a:t>(side="left")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entry.pack</a:t>
            </a:r>
            <a:r>
              <a:rPr lang="en-GB" sz="1100" dirty="0"/>
              <a:t>(side="left")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button.pack</a:t>
            </a:r>
            <a:r>
              <a:rPr lang="en-GB" sz="1100" dirty="0"/>
              <a:t>(side="left")</a:t>
            </a:r>
          </a:p>
          <a:p>
            <a:r>
              <a:rPr lang="en-GB" sz="1100" dirty="0"/>
              <a:t>    </a:t>
            </a:r>
          </a:p>
          <a:p>
            <a:r>
              <a:rPr lang="en-GB" sz="1100" dirty="0"/>
              <a:t>    def greet(self):</a:t>
            </a:r>
          </a:p>
          <a:p>
            <a:r>
              <a:rPr lang="en-GB" sz="1100" dirty="0"/>
              <a:t>        print(</a:t>
            </a:r>
            <a:r>
              <a:rPr lang="en-GB" sz="1100" dirty="0" err="1"/>
              <a:t>f"Hello</a:t>
            </a:r>
            <a:r>
              <a:rPr lang="en-GB" sz="1100" dirty="0"/>
              <a:t>, {</a:t>
            </a:r>
            <a:r>
              <a:rPr lang="en-GB" sz="1100" dirty="0" err="1"/>
              <a:t>self.user_input.get</a:t>
            </a:r>
            <a:r>
              <a:rPr lang="en-GB" sz="1100" dirty="0"/>
              <a:t>()}!")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r>
              <a:rPr lang="en-GB" sz="1100" dirty="0"/>
              <a:t>root = HelloWorld()</a:t>
            </a:r>
          </a:p>
          <a:p>
            <a:r>
              <a:rPr lang="en-GB" sz="1100" dirty="0" err="1"/>
              <a:t>root.mainloop</a:t>
            </a:r>
            <a:r>
              <a:rPr lang="en-GB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0336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94BC8D-1579-DE63-61A3-3260B8B069FC}"/>
              </a:ext>
            </a:extLst>
          </p:cNvPr>
          <p:cNvSpPr txBox="1"/>
          <p:nvPr/>
        </p:nvSpPr>
        <p:spPr>
          <a:xfrm>
            <a:off x="3457074" y="842211"/>
            <a:ext cx="58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Modular STRUCTURE of </a:t>
            </a:r>
            <a:r>
              <a:rPr lang="en-GB" dirty="0" err="1"/>
              <a:t>Tkinter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51E71-615A-0652-4D26-64EE2579A82A}"/>
              </a:ext>
            </a:extLst>
          </p:cNvPr>
          <p:cNvSpPr txBox="1"/>
          <p:nvPr/>
        </p:nvSpPr>
        <p:spPr>
          <a:xfrm>
            <a:off x="96253" y="1283368"/>
            <a:ext cx="12007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We'll create a basic HR Management System with functionalities like adding employees, displaying employee information, and connecting to a SQL database.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119CC-01E2-B94F-DB38-BF969466D59D}"/>
              </a:ext>
            </a:extLst>
          </p:cNvPr>
          <p:cNvSpPr txBox="1"/>
          <p:nvPr/>
        </p:nvSpPr>
        <p:spPr>
          <a:xfrm>
            <a:off x="649705" y="5686926"/>
            <a:ext cx="1003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have created this structure in Example HR system </a:t>
            </a:r>
            <a:r>
              <a:rPr lang="en-GB" dirty="0" err="1"/>
              <a:t>jupitor</a:t>
            </a:r>
            <a:r>
              <a:rPr lang="en-GB" dirty="0"/>
              <a:t> </a:t>
            </a:r>
            <a:r>
              <a:rPr lang="en-GB" dirty="0" err="1"/>
              <a:t>fle</a:t>
            </a:r>
            <a:r>
              <a:rPr lang="en-GB" dirty="0"/>
              <a:t> </a:t>
            </a:r>
          </a:p>
        </p:txBody>
      </p:sp>
      <p:graphicFrame>
        <p:nvGraphicFramePr>
          <p:cNvPr id="9" name="TextBox 5">
            <a:extLst>
              <a:ext uri="{FF2B5EF4-FFF2-40B4-BE49-F238E27FC236}">
                <a16:creationId xmlns:a16="http://schemas.microsoft.com/office/drawing/2014/main" id="{DDCB4AD7-E3ED-D60A-F424-A4AA213B4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054550"/>
              </p:ext>
            </p:extLst>
          </p:nvPr>
        </p:nvGraphicFramePr>
        <p:xfrm>
          <a:off x="184485" y="2001525"/>
          <a:ext cx="11774904" cy="3103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68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lendar on table">
            <a:extLst>
              <a:ext uri="{FF2B5EF4-FFF2-40B4-BE49-F238E27FC236}">
                <a16:creationId xmlns:a16="http://schemas.microsoft.com/office/drawing/2014/main" id="{42636DBE-54A1-351E-1916-435BA40C4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CE472-BF8D-0497-7250-6D4E87C8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184" y="938022"/>
            <a:ext cx="43892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10463-811D-E2D6-62EA-01EE841EAFF2}"/>
              </a:ext>
            </a:extLst>
          </p:cNvPr>
          <p:cNvSpPr txBox="1"/>
          <p:nvPr/>
        </p:nvSpPr>
        <p:spPr>
          <a:xfrm>
            <a:off x="6966184" y="2340865"/>
            <a:ext cx="4389262" cy="3788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Tkinter Framework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Widget , Advance widgets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Functions With Widgets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 , Event handelers</a:t>
            </a:r>
          </a:p>
        </p:txBody>
      </p:sp>
    </p:spTree>
    <p:extLst>
      <p:ext uri="{BB962C8B-B14F-4D97-AF65-F5344CB8AC3E}">
        <p14:creationId xmlns:p14="http://schemas.microsoft.com/office/powerpoint/2010/main" val="2825105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077464-786C-5CAB-90EF-05289DD2761E}"/>
              </a:ext>
            </a:extLst>
          </p:cNvPr>
          <p:cNvSpPr txBox="1"/>
          <p:nvPr/>
        </p:nvSpPr>
        <p:spPr>
          <a:xfrm>
            <a:off x="737937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hr_app</a:t>
            </a:r>
            <a:r>
              <a:rPr lang="en-US" dirty="0"/>
              <a:t> import </a:t>
            </a:r>
            <a:r>
              <a:rPr lang="en-US" dirty="0" err="1"/>
              <a:t>HRApp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app = </a:t>
            </a:r>
            <a:r>
              <a:rPr lang="en-US" dirty="0" err="1"/>
              <a:t>HRApp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app.run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DA340-C96E-027F-D223-83663DE55CE4}"/>
              </a:ext>
            </a:extLst>
          </p:cNvPr>
          <p:cNvSpPr txBox="1"/>
          <p:nvPr/>
        </p:nvSpPr>
        <p:spPr>
          <a:xfrm>
            <a:off x="649706" y="1275347"/>
            <a:ext cx="382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highlight>
                  <a:srgbClr val="00FF00"/>
                </a:highlight>
              </a:rPr>
              <a:t>Main file</a:t>
            </a:r>
          </a:p>
        </p:txBody>
      </p:sp>
    </p:spTree>
    <p:extLst>
      <p:ext uri="{BB962C8B-B14F-4D97-AF65-F5344CB8AC3E}">
        <p14:creationId xmlns:p14="http://schemas.microsoft.com/office/powerpoint/2010/main" val="145448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41AD43-EB08-A10F-A653-B75EAB4F990C}"/>
              </a:ext>
            </a:extLst>
          </p:cNvPr>
          <p:cNvSpPr txBox="1"/>
          <p:nvPr/>
        </p:nvSpPr>
        <p:spPr>
          <a:xfrm>
            <a:off x="529390" y="2156119"/>
            <a:ext cx="70745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tkinter</a:t>
            </a:r>
            <a:r>
              <a:rPr lang="en-GB" dirty="0"/>
              <a:t> as </a:t>
            </a:r>
            <a:r>
              <a:rPr lang="en-GB" dirty="0" err="1"/>
              <a:t>tk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tkinter</a:t>
            </a:r>
            <a:r>
              <a:rPr lang="en-GB" dirty="0"/>
              <a:t> import </a:t>
            </a:r>
            <a:r>
              <a:rPr lang="en-GB" dirty="0" err="1"/>
              <a:t>ttk</a:t>
            </a:r>
            <a:r>
              <a:rPr lang="en-GB" dirty="0"/>
              <a:t>, </a:t>
            </a:r>
            <a:r>
              <a:rPr lang="en-GB" dirty="0" err="1"/>
              <a:t>messagebox</a:t>
            </a:r>
            <a:endParaRPr lang="en-GB" dirty="0"/>
          </a:p>
          <a:p>
            <a:r>
              <a:rPr lang="en-GB" dirty="0"/>
              <a:t>from employee import Employee</a:t>
            </a:r>
          </a:p>
          <a:p>
            <a:r>
              <a:rPr lang="en-GB" dirty="0"/>
              <a:t>from database import Database</a:t>
            </a:r>
          </a:p>
          <a:p>
            <a:endParaRPr lang="en-GB" dirty="0"/>
          </a:p>
          <a:p>
            <a:r>
              <a:rPr lang="en-GB" dirty="0"/>
              <a:t>class </a:t>
            </a:r>
            <a:r>
              <a:rPr lang="en-GB" dirty="0" err="1"/>
              <a:t>HRApp</a:t>
            </a:r>
            <a:r>
              <a:rPr lang="en-GB" dirty="0"/>
              <a:t>:</a:t>
            </a:r>
          </a:p>
          <a:p>
            <a:r>
              <a:rPr lang="en-GB" dirty="0"/>
              <a:t>    def __</a:t>
            </a:r>
            <a:r>
              <a:rPr lang="en-GB" dirty="0" err="1"/>
              <a:t>init</a:t>
            </a:r>
            <a:r>
              <a:rPr lang="en-GB" dirty="0"/>
              <a:t>__(self):</a:t>
            </a:r>
          </a:p>
          <a:p>
            <a:r>
              <a:rPr lang="en-GB" dirty="0"/>
              <a:t>        </a:t>
            </a:r>
            <a:r>
              <a:rPr lang="en-GB" dirty="0" err="1"/>
              <a:t>self.root</a:t>
            </a:r>
            <a:r>
              <a:rPr lang="en-GB" dirty="0"/>
              <a:t> = </a:t>
            </a:r>
            <a:r>
              <a:rPr lang="en-GB" dirty="0" err="1"/>
              <a:t>tk.Tk</a:t>
            </a:r>
            <a:r>
              <a:rPr lang="en-GB" dirty="0"/>
              <a:t>()</a:t>
            </a:r>
          </a:p>
          <a:p>
            <a:r>
              <a:rPr lang="en-GB" dirty="0"/>
              <a:t>        </a:t>
            </a:r>
            <a:r>
              <a:rPr lang="en-GB" dirty="0" err="1"/>
              <a:t>self.root.title</a:t>
            </a:r>
            <a:r>
              <a:rPr lang="en-GB" dirty="0"/>
              <a:t>("HR Management System")</a:t>
            </a:r>
          </a:p>
          <a:p>
            <a:r>
              <a:rPr lang="en-GB" dirty="0"/>
              <a:t>        </a:t>
            </a:r>
            <a:r>
              <a:rPr lang="en-GB" dirty="0" err="1"/>
              <a:t>self.database</a:t>
            </a:r>
            <a:r>
              <a:rPr lang="en-GB" dirty="0"/>
              <a:t> = Database()</a:t>
            </a:r>
          </a:p>
          <a:p>
            <a:r>
              <a:rPr lang="en-GB" dirty="0"/>
              <a:t>        </a:t>
            </a:r>
            <a:r>
              <a:rPr lang="en-GB" dirty="0" err="1"/>
              <a:t>self.initialize_ui</a:t>
            </a:r>
            <a:r>
              <a:rPr lang="en-GB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EC654-4DCA-8C21-C0B6-E67CCDBFD4D5}"/>
              </a:ext>
            </a:extLst>
          </p:cNvPr>
          <p:cNvSpPr txBox="1"/>
          <p:nvPr/>
        </p:nvSpPr>
        <p:spPr>
          <a:xfrm>
            <a:off x="529390" y="12390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2. hr_app.py: The main </a:t>
            </a:r>
            <a:r>
              <a:rPr lang="en-US" dirty="0" err="1">
                <a:highlight>
                  <a:srgbClr val="00FF00"/>
                </a:highlight>
              </a:rPr>
              <a:t>Tkinter</a:t>
            </a:r>
            <a:r>
              <a:rPr lang="en-US" dirty="0">
                <a:highlight>
                  <a:srgbClr val="00FF00"/>
                </a:highlight>
              </a:rPr>
              <a:t> GUI application</a:t>
            </a:r>
            <a:endParaRPr lang="en-GB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553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F7D73B-2347-5103-2CA4-3ADC12EFBD45}"/>
              </a:ext>
            </a:extLst>
          </p:cNvPr>
          <p:cNvSpPr txBox="1"/>
          <p:nvPr/>
        </p:nvSpPr>
        <p:spPr>
          <a:xfrm>
            <a:off x="3056022" y="573324"/>
            <a:ext cx="7611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database.py: Module to handle the SQL database operations.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11106-3873-C8DE-727F-F2760EDFD1CD}"/>
              </a:ext>
            </a:extLst>
          </p:cNvPr>
          <p:cNvSpPr txBox="1"/>
          <p:nvPr/>
        </p:nvSpPr>
        <p:spPr>
          <a:xfrm>
            <a:off x="1042737" y="1319646"/>
            <a:ext cx="46602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import </a:t>
            </a:r>
            <a:r>
              <a:rPr lang="en-GB" sz="1200" dirty="0" err="1">
                <a:highlight>
                  <a:srgbClr val="00FF00"/>
                </a:highlight>
              </a:rPr>
              <a:t>pyodbc</a:t>
            </a:r>
            <a:endParaRPr lang="en-GB" sz="1200" dirty="0">
              <a:highlight>
                <a:srgbClr val="00FF00"/>
              </a:highlight>
            </a:endParaRPr>
          </a:p>
          <a:p>
            <a:endParaRPr lang="en-GB" sz="1200" dirty="0"/>
          </a:p>
          <a:p>
            <a:r>
              <a:rPr lang="en-GB" sz="1200" dirty="0"/>
              <a:t>class Database:</a:t>
            </a:r>
          </a:p>
          <a:p>
            <a:r>
              <a:rPr lang="en-GB" sz="1200" dirty="0"/>
              <a:t>    def __</a:t>
            </a:r>
            <a:r>
              <a:rPr lang="en-GB" sz="1200" dirty="0" err="1"/>
              <a:t>init</a:t>
            </a:r>
            <a:r>
              <a:rPr lang="en-GB" sz="1200" dirty="0"/>
              <a:t>__(self):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self.connection</a:t>
            </a:r>
            <a:r>
              <a:rPr lang="en-GB" sz="1200" dirty="0"/>
              <a:t> = </a:t>
            </a:r>
            <a:r>
              <a:rPr lang="en-GB" sz="1200" dirty="0" err="1">
                <a:highlight>
                  <a:srgbClr val="00FF00"/>
                </a:highlight>
              </a:rPr>
              <a:t>pyodbc.connect</a:t>
            </a:r>
            <a:r>
              <a:rPr lang="en-GB" sz="1200" dirty="0">
                <a:highlight>
                  <a:srgbClr val="00FF00"/>
                </a:highlight>
              </a:rPr>
              <a:t>('Driver={SQL Server};'</a:t>
            </a:r>
          </a:p>
          <a:p>
            <a:r>
              <a:rPr lang="en-GB" sz="1200" dirty="0">
                <a:highlight>
                  <a:srgbClr val="00FF00"/>
                </a:highlight>
              </a:rPr>
              <a:t>                                         'Server=</a:t>
            </a:r>
            <a:r>
              <a:rPr lang="en-GB" sz="1200" dirty="0" err="1">
                <a:highlight>
                  <a:srgbClr val="00FF00"/>
                </a:highlight>
              </a:rPr>
              <a:t>Your_Server_Name</a:t>
            </a:r>
            <a:r>
              <a:rPr lang="en-GB" sz="1200" dirty="0">
                <a:highlight>
                  <a:srgbClr val="00FF00"/>
                </a:highlight>
              </a:rPr>
              <a:t>;'</a:t>
            </a:r>
          </a:p>
          <a:p>
            <a:r>
              <a:rPr lang="en-GB" sz="1200" dirty="0">
                <a:highlight>
                  <a:srgbClr val="00FF00"/>
                </a:highlight>
              </a:rPr>
              <a:t>                                         'Database=</a:t>
            </a:r>
            <a:r>
              <a:rPr lang="en-GB" sz="1200" dirty="0" err="1">
                <a:highlight>
                  <a:srgbClr val="00FF00"/>
                </a:highlight>
              </a:rPr>
              <a:t>Your_Database_Name</a:t>
            </a:r>
            <a:r>
              <a:rPr lang="en-GB" sz="1200" dirty="0">
                <a:highlight>
                  <a:srgbClr val="00FF00"/>
                </a:highlight>
              </a:rPr>
              <a:t>;'</a:t>
            </a:r>
          </a:p>
          <a:p>
            <a:r>
              <a:rPr lang="en-GB" sz="1200" dirty="0">
                <a:highlight>
                  <a:srgbClr val="00FF00"/>
                </a:highlight>
              </a:rPr>
              <a:t>                                         '</a:t>
            </a:r>
            <a:r>
              <a:rPr lang="en-GB" sz="1200" dirty="0" err="1">
                <a:highlight>
                  <a:srgbClr val="00FF00"/>
                </a:highlight>
              </a:rPr>
              <a:t>Trusted_Connection</a:t>
            </a:r>
            <a:r>
              <a:rPr lang="en-GB" sz="1200" dirty="0">
                <a:highlight>
                  <a:srgbClr val="00FF00"/>
                </a:highlight>
              </a:rPr>
              <a:t>=yes;')</a:t>
            </a:r>
          </a:p>
          <a:p>
            <a:endParaRPr lang="en-GB" sz="1200" dirty="0"/>
          </a:p>
          <a:p>
            <a:r>
              <a:rPr lang="en-GB" sz="1200" dirty="0"/>
              <a:t>    def </a:t>
            </a:r>
            <a:r>
              <a:rPr lang="en-GB" sz="1200" dirty="0" err="1"/>
              <a:t>add_employee</a:t>
            </a:r>
            <a:r>
              <a:rPr lang="en-GB" sz="1200" dirty="0"/>
              <a:t>(self, employee):</a:t>
            </a:r>
          </a:p>
          <a:p>
            <a:r>
              <a:rPr lang="en-GB" sz="1200" dirty="0"/>
              <a:t>        cursor = </a:t>
            </a:r>
            <a:r>
              <a:rPr lang="en-GB" sz="1200" dirty="0" err="1"/>
              <a:t>self.connection.cursor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cursor.execute</a:t>
            </a:r>
            <a:r>
              <a:rPr lang="en-GB" sz="1200" dirty="0"/>
              <a:t>("INSERT INTO employees (name, position, salary) VALUES (?, ?, ?)",</a:t>
            </a:r>
          </a:p>
          <a:p>
            <a:r>
              <a:rPr lang="en-GB" sz="1200" dirty="0"/>
              <a:t>                       (employee.name, </a:t>
            </a:r>
            <a:r>
              <a:rPr lang="en-GB" sz="1200" dirty="0" err="1"/>
              <a:t>employee.position</a:t>
            </a:r>
            <a:r>
              <a:rPr lang="en-GB" sz="1200" dirty="0"/>
              <a:t>, </a:t>
            </a:r>
            <a:r>
              <a:rPr lang="en-GB" sz="1200" dirty="0" err="1"/>
              <a:t>employee.salary</a:t>
            </a:r>
            <a:r>
              <a:rPr lang="en-GB" sz="1200" dirty="0"/>
              <a:t>))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self.connection.commit</a:t>
            </a:r>
            <a:r>
              <a:rPr lang="en-GB" sz="1200" dirty="0"/>
              <a:t>()</a:t>
            </a:r>
          </a:p>
          <a:p>
            <a:endParaRPr lang="en-GB" sz="1200" dirty="0"/>
          </a:p>
          <a:p>
            <a:r>
              <a:rPr lang="en-GB" sz="1200" dirty="0"/>
              <a:t>    def </a:t>
            </a:r>
            <a:r>
              <a:rPr lang="en-GB" sz="1200" dirty="0" err="1"/>
              <a:t>get_employee_info</a:t>
            </a:r>
            <a:r>
              <a:rPr lang="en-GB" sz="1200" dirty="0"/>
              <a:t>(self, </a:t>
            </a:r>
            <a:r>
              <a:rPr lang="en-GB" sz="1200" dirty="0" err="1"/>
              <a:t>employee_id</a:t>
            </a:r>
            <a:r>
              <a:rPr lang="en-GB" sz="1200" dirty="0"/>
              <a:t>):</a:t>
            </a:r>
          </a:p>
          <a:p>
            <a:r>
              <a:rPr lang="en-GB" sz="1200" dirty="0"/>
              <a:t>        cursor = </a:t>
            </a:r>
            <a:r>
              <a:rPr lang="en-GB" sz="1200" dirty="0" err="1"/>
              <a:t>self.connection.cursor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cursor.execute</a:t>
            </a:r>
            <a:r>
              <a:rPr lang="en-GB" sz="1200" dirty="0"/>
              <a:t>("SELECT * FROM employees WHERE id=?", (</a:t>
            </a:r>
            <a:r>
              <a:rPr lang="en-GB" sz="1200" dirty="0" err="1"/>
              <a:t>employee_id</a:t>
            </a:r>
            <a:r>
              <a:rPr lang="en-GB" sz="1200" dirty="0"/>
              <a:t>,))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employee_data</a:t>
            </a:r>
            <a:r>
              <a:rPr lang="en-GB" sz="1200" dirty="0"/>
              <a:t> = </a:t>
            </a:r>
            <a:r>
              <a:rPr lang="en-GB" sz="1200" dirty="0" err="1"/>
              <a:t>cursor.fetchone</a:t>
            </a:r>
            <a:r>
              <a:rPr lang="en-GB" sz="1200" dirty="0"/>
              <a:t>()</a:t>
            </a:r>
          </a:p>
          <a:p>
            <a:r>
              <a:rPr lang="en-GB" sz="1200" dirty="0"/>
              <a:t>        if </a:t>
            </a:r>
            <a:r>
              <a:rPr lang="en-GB" sz="1200" dirty="0" err="1"/>
              <a:t>employee_data</a:t>
            </a:r>
            <a:r>
              <a:rPr lang="en-GB" sz="1200" dirty="0"/>
              <a:t>:</a:t>
            </a:r>
          </a:p>
          <a:p>
            <a:r>
              <a:rPr lang="en-GB" sz="1200" dirty="0"/>
              <a:t>            return Employee(*</a:t>
            </a:r>
            <a:r>
              <a:rPr lang="en-GB" sz="1200" dirty="0" err="1"/>
              <a:t>employee_data</a:t>
            </a:r>
            <a:r>
              <a:rPr lang="en-GB" sz="1200" dirty="0"/>
              <a:t>)</a:t>
            </a:r>
          </a:p>
          <a:p>
            <a:endParaRPr lang="en-GB" sz="1200" dirty="0"/>
          </a:p>
          <a:p>
            <a:r>
              <a:rPr lang="en-GB" sz="1200" dirty="0"/>
              <a:t>    # Other database operations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0EC5-DF71-8942-21B3-89C39B8EDAF0}"/>
              </a:ext>
            </a:extLst>
          </p:cNvPr>
          <p:cNvSpPr txBox="1"/>
          <p:nvPr/>
        </p:nvSpPr>
        <p:spPr>
          <a:xfrm>
            <a:off x="6384759" y="3244334"/>
            <a:ext cx="60960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pip install </a:t>
            </a:r>
            <a:r>
              <a:rPr lang="en-GB" dirty="0" err="1"/>
              <a:t>pyodbc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42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D07CBB-F276-C9CC-C66F-B89964835482}"/>
              </a:ext>
            </a:extLst>
          </p:cNvPr>
          <p:cNvSpPr txBox="1"/>
          <p:nvPr/>
        </p:nvSpPr>
        <p:spPr>
          <a:xfrm>
            <a:off x="2807368" y="7636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</a:t>
            </a:r>
            <a:r>
              <a:rPr lang="en-US" dirty="0">
                <a:highlight>
                  <a:srgbClr val="00FF00"/>
                </a:highlight>
              </a:rPr>
              <a:t>employee.py: Module to define the Employee class and related functionalities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6EC6A-B972-826D-6FB0-0B8F1360DEB7}"/>
              </a:ext>
            </a:extLst>
          </p:cNvPr>
          <p:cNvSpPr txBox="1"/>
          <p:nvPr/>
        </p:nvSpPr>
        <p:spPr>
          <a:xfrm>
            <a:off x="553452" y="28464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Employee: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position, salary):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dirty="0" err="1"/>
              <a:t>self.position</a:t>
            </a:r>
            <a:r>
              <a:rPr lang="en-US" dirty="0"/>
              <a:t> = position</a:t>
            </a:r>
          </a:p>
          <a:p>
            <a:r>
              <a:rPr lang="en-US" dirty="0"/>
              <a:t>        </a:t>
            </a:r>
            <a:r>
              <a:rPr lang="en-US" dirty="0" err="1"/>
              <a:t>self.salary</a:t>
            </a:r>
            <a:r>
              <a:rPr lang="en-US" dirty="0"/>
              <a:t> = salary</a:t>
            </a:r>
          </a:p>
          <a:p>
            <a:endParaRPr lang="en-US" dirty="0"/>
          </a:p>
          <a:p>
            <a:r>
              <a:rPr lang="en-US" dirty="0"/>
              <a:t>    # Getter and setter methods for Employee attributes</a:t>
            </a:r>
          </a:p>
        </p:txBody>
      </p:sp>
    </p:spTree>
    <p:extLst>
      <p:ext uri="{BB962C8B-B14F-4D97-AF65-F5344CB8AC3E}">
        <p14:creationId xmlns:p14="http://schemas.microsoft.com/office/powerpoint/2010/main" val="149316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3D24B-27C6-C5BA-19B4-AE6F18642369}"/>
              </a:ext>
            </a:extLst>
          </p:cNvPr>
          <p:cNvSpPr txBox="1"/>
          <p:nvPr/>
        </p:nvSpPr>
        <p:spPr>
          <a:xfrm>
            <a:off x="3545305" y="762000"/>
            <a:ext cx="52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Creating Table structure for data 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1E70F-C044-DEA1-1250-234FEFA69608}"/>
              </a:ext>
            </a:extLst>
          </p:cNvPr>
          <p:cNvSpPr/>
          <p:nvPr/>
        </p:nvSpPr>
        <p:spPr>
          <a:xfrm>
            <a:off x="778042" y="1235243"/>
            <a:ext cx="3184357" cy="17485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TABLE employees </a:t>
            </a:r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(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    id INT PRIMARY KEY IDENTITY(1,1)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 name NVARCHAR(100),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    position NVARCHAR(100),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    salary FLOAT</a:t>
            </a:r>
          </a:p>
          <a:p>
            <a:pPr algn="ctr"/>
            <a:r>
              <a:rPr lang="en-US" sz="1100" dirty="0">
                <a:solidFill>
                  <a:schemeClr val="accent5">
                    <a:lumMod val="50000"/>
                  </a:schemeClr>
                </a:solidFill>
              </a:rPr>
              <a:t>);</a:t>
            </a:r>
            <a:endParaRPr lang="en-GB"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726E7-F562-393A-D600-8DCD5F9C8AE0}"/>
              </a:ext>
            </a:extLst>
          </p:cNvPr>
          <p:cNvSpPr/>
          <p:nvPr/>
        </p:nvSpPr>
        <p:spPr>
          <a:xfrm>
            <a:off x="778042" y="3087743"/>
            <a:ext cx="3601454" cy="17485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accent4">
                    <a:lumMod val="75000"/>
                  </a:schemeClr>
                </a:solidFill>
              </a:rPr>
              <a:t>CREATE TABLE departments (</a:t>
            </a:r>
          </a:p>
          <a:p>
            <a:r>
              <a:rPr lang="en-US" sz="1400">
                <a:solidFill>
                  <a:schemeClr val="accent4">
                    <a:lumMod val="75000"/>
                  </a:schemeClr>
                </a:solidFill>
              </a:rPr>
              <a:t>    id INT PRIMARY KEY IDENTITY(1,1),</a:t>
            </a:r>
          </a:p>
          <a:p>
            <a:r>
              <a:rPr lang="en-US" sz="1400">
                <a:solidFill>
                  <a:schemeClr val="accent4">
                    <a:lumMod val="75000"/>
                  </a:schemeClr>
                </a:solidFill>
              </a:rPr>
              <a:t>    name NVARCHAR(100)</a:t>
            </a:r>
          </a:p>
          <a:p>
            <a:r>
              <a:rPr lang="en-US" sz="140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08154-A2CF-EA08-2621-315C79B0B49C}"/>
              </a:ext>
            </a:extLst>
          </p:cNvPr>
          <p:cNvSpPr/>
          <p:nvPr/>
        </p:nvSpPr>
        <p:spPr>
          <a:xfrm>
            <a:off x="854240" y="5085347"/>
            <a:ext cx="3252539" cy="15961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CREATE TABLE projects (</a:t>
            </a:r>
          </a:p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  id INT PRIMARY KEY IDENTITY(1,1),</a:t>
            </a:r>
          </a:p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  name NVARCHAR(100),</a:t>
            </a:r>
          </a:p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   details NVARCHAR(MAX)</a:t>
            </a:r>
          </a:p>
          <a:p>
            <a:pPr algn="ctr"/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7209A-ACE3-390B-3D81-35184E68494E}"/>
              </a:ext>
            </a:extLst>
          </p:cNvPr>
          <p:cNvSpPr/>
          <p:nvPr/>
        </p:nvSpPr>
        <p:spPr>
          <a:xfrm>
            <a:off x="5382125" y="1131333"/>
            <a:ext cx="4684295" cy="2430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CREATE TABLE </a:t>
            </a:r>
            <a:r>
              <a:rPr lang="en-US" sz="1400" dirty="0" err="1"/>
              <a:t>employee_department</a:t>
            </a:r>
            <a:r>
              <a:rPr lang="en-US" sz="1400" dirty="0"/>
              <a:t> (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employee_id</a:t>
            </a:r>
            <a:r>
              <a:rPr lang="en-US" sz="1400" dirty="0"/>
              <a:t> INT,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department_id</a:t>
            </a:r>
            <a:r>
              <a:rPr lang="en-US" sz="1400" dirty="0"/>
              <a:t> INT,</a:t>
            </a:r>
          </a:p>
          <a:p>
            <a:r>
              <a:rPr lang="en-US" sz="1400" dirty="0"/>
              <a:t>PRIMARY KEY (</a:t>
            </a:r>
            <a:r>
              <a:rPr lang="en-US" sz="1400" dirty="0" err="1"/>
              <a:t>employee_id</a:t>
            </a:r>
            <a:r>
              <a:rPr lang="en-US" sz="1400" dirty="0"/>
              <a:t>, </a:t>
            </a:r>
            <a:r>
              <a:rPr lang="en-US" sz="1400" dirty="0" err="1"/>
              <a:t>department_id</a:t>
            </a:r>
            <a:r>
              <a:rPr lang="en-US" sz="1400" dirty="0"/>
              <a:t>),</a:t>
            </a:r>
          </a:p>
          <a:p>
            <a:r>
              <a:rPr lang="en-US" sz="1400" dirty="0"/>
              <a:t>    FOREIGN KEY (</a:t>
            </a:r>
            <a:r>
              <a:rPr lang="en-US" sz="1400" dirty="0" err="1"/>
              <a:t>employee_id</a:t>
            </a:r>
            <a:r>
              <a:rPr lang="en-US" sz="1400" dirty="0"/>
              <a:t>) REFERENCES employees(id),</a:t>
            </a:r>
          </a:p>
          <a:p>
            <a:r>
              <a:rPr lang="en-US" sz="1400" dirty="0"/>
              <a:t>   FOREIGN KEY (</a:t>
            </a:r>
            <a:r>
              <a:rPr lang="en-US" sz="1400" dirty="0" err="1"/>
              <a:t>department_id</a:t>
            </a:r>
            <a:r>
              <a:rPr lang="en-US" sz="1400" dirty="0"/>
              <a:t>) REFERENCES departments(id)</a:t>
            </a:r>
          </a:p>
          <a:p>
            <a:pPr algn="ctr"/>
            <a:r>
              <a:rPr lang="en-US" sz="1400" dirty="0"/>
              <a:t>);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77D727-9613-99A1-F948-72144D8B6F73}"/>
              </a:ext>
            </a:extLst>
          </p:cNvPr>
          <p:cNvCxnSpPr>
            <a:stCxn id="3" idx="3"/>
          </p:cNvCxnSpPr>
          <p:nvPr/>
        </p:nvCxnSpPr>
        <p:spPr>
          <a:xfrm flipV="1">
            <a:off x="3962399" y="2109537"/>
            <a:ext cx="1419726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348522-998C-65A7-8963-975A938D518E}"/>
              </a:ext>
            </a:extLst>
          </p:cNvPr>
          <p:cNvCxnSpPr/>
          <p:nvPr/>
        </p:nvCxnSpPr>
        <p:spPr>
          <a:xfrm>
            <a:off x="4379496" y="3344779"/>
            <a:ext cx="1002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9BC8960-84FD-F354-93EB-EBDB5CA82277}"/>
              </a:ext>
            </a:extLst>
          </p:cNvPr>
          <p:cNvSpPr/>
          <p:nvPr/>
        </p:nvSpPr>
        <p:spPr>
          <a:xfrm>
            <a:off x="4981074" y="4130845"/>
            <a:ext cx="5253789" cy="2550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TABLE </a:t>
            </a:r>
            <a:r>
              <a:rPr lang="en-US" dirty="0" err="1"/>
              <a:t>employee_project</a:t>
            </a:r>
            <a:r>
              <a:rPr lang="en-US" dirty="0"/>
              <a:t> (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employee_id</a:t>
            </a:r>
            <a:r>
              <a:rPr lang="en-US" dirty="0"/>
              <a:t> INT,</a:t>
            </a:r>
          </a:p>
          <a:p>
            <a:pPr algn="ctr"/>
            <a:r>
              <a:rPr lang="en-US" dirty="0"/>
              <a:t>    </a:t>
            </a:r>
            <a:r>
              <a:rPr lang="en-US" dirty="0" err="1"/>
              <a:t>project_id</a:t>
            </a:r>
            <a:r>
              <a:rPr lang="en-US" dirty="0"/>
              <a:t> INT,</a:t>
            </a:r>
          </a:p>
          <a:p>
            <a:pPr algn="ctr"/>
            <a:r>
              <a:rPr lang="en-US" dirty="0"/>
              <a:t>    PRIMARY KEY (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project_id</a:t>
            </a:r>
            <a:r>
              <a:rPr lang="en-US" dirty="0"/>
              <a:t>),</a:t>
            </a:r>
          </a:p>
          <a:p>
            <a:pPr algn="ctr"/>
            <a:r>
              <a:rPr lang="en-US" dirty="0"/>
              <a:t>    FOREIGN KEY (</a:t>
            </a:r>
            <a:r>
              <a:rPr lang="en-US" dirty="0" err="1"/>
              <a:t>employee_id</a:t>
            </a:r>
            <a:r>
              <a:rPr lang="en-US" dirty="0"/>
              <a:t>) REFERENCES employees(id),</a:t>
            </a:r>
          </a:p>
          <a:p>
            <a:pPr algn="ctr"/>
            <a:r>
              <a:rPr lang="en-US" dirty="0"/>
              <a:t>    FOREIGN KEY (</a:t>
            </a:r>
            <a:r>
              <a:rPr lang="en-US" dirty="0" err="1"/>
              <a:t>project_id</a:t>
            </a:r>
            <a:r>
              <a:rPr lang="en-US" dirty="0"/>
              <a:t>) REFERENCES projects(id)</a:t>
            </a:r>
          </a:p>
          <a:p>
            <a:pPr algn="ctr"/>
            <a:r>
              <a:rPr lang="en-US" dirty="0"/>
              <a:t>);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415722-395C-CBD9-D784-6B44228DBEB3}"/>
              </a:ext>
            </a:extLst>
          </p:cNvPr>
          <p:cNvCxnSpPr>
            <a:stCxn id="5" idx="3"/>
          </p:cNvCxnSpPr>
          <p:nvPr/>
        </p:nvCxnSpPr>
        <p:spPr>
          <a:xfrm flipV="1">
            <a:off x="4106779" y="5879434"/>
            <a:ext cx="874295" cy="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45AF7FF-208B-49D9-5E70-FC95BA9D070E}"/>
                  </a:ext>
                </a:extLst>
              </p14:cNvPr>
              <p14:cNvContentPartPr/>
              <p14:nvPr/>
            </p14:nvContentPartPr>
            <p14:xfrm>
              <a:off x="3977823" y="2510015"/>
              <a:ext cx="1018800" cy="2727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45AF7FF-208B-49D9-5E70-FC95BA9D07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9183" y="2501375"/>
                <a:ext cx="1036440" cy="27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1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22685-22EF-590D-3CF1-3F546DAE44A6}"/>
              </a:ext>
            </a:extLst>
          </p:cNvPr>
          <p:cNvSpPr txBox="1"/>
          <p:nvPr/>
        </p:nvSpPr>
        <p:spPr>
          <a:xfrm>
            <a:off x="3216442" y="826168"/>
            <a:ext cx="615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Let’s look at  quiz and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42414-903D-BE96-C711-9057A2BB820F}"/>
              </a:ext>
            </a:extLst>
          </p:cNvPr>
          <p:cNvSpPr txBox="1"/>
          <p:nvPr/>
        </p:nvSpPr>
        <p:spPr>
          <a:xfrm>
            <a:off x="1243263" y="15518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https://docs.python.org/3/library/tk.html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C43A1-D3CD-1226-04F4-586D04F85484}"/>
              </a:ext>
            </a:extLst>
          </p:cNvPr>
          <p:cNvSpPr txBox="1"/>
          <p:nvPr/>
        </p:nvSpPr>
        <p:spPr>
          <a:xfrm>
            <a:off x="1243263" y="23941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https://www.pythontutorial.net/python-oop/</a:t>
            </a:r>
          </a:p>
        </p:txBody>
      </p:sp>
    </p:spTree>
    <p:extLst>
      <p:ext uri="{BB962C8B-B14F-4D97-AF65-F5344CB8AC3E}">
        <p14:creationId xmlns:p14="http://schemas.microsoft.com/office/powerpoint/2010/main" val="13767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A3F6-3656-AD6F-6C22-84351E14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are learning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2AC77-1E36-005F-4DE1-CB072A0D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Advance Functions of </a:t>
            </a:r>
            <a:r>
              <a:rPr lang="en-GB" dirty="0" err="1"/>
              <a:t>Tkinter</a:t>
            </a:r>
            <a:endParaRPr lang="en-GB" dirty="0"/>
          </a:p>
          <a:p>
            <a:r>
              <a:rPr lang="en-GB" dirty="0"/>
              <a:t>Object oriented programming with </a:t>
            </a:r>
            <a:r>
              <a:rPr lang="en-GB" dirty="0" err="1"/>
              <a:t>tkinter</a:t>
            </a:r>
            <a:r>
              <a:rPr lang="en-GB" dirty="0"/>
              <a:t> overview</a:t>
            </a:r>
          </a:p>
          <a:p>
            <a:r>
              <a:rPr lang="en-GB" dirty="0"/>
              <a:t>Structure of Project</a:t>
            </a:r>
          </a:p>
          <a:p>
            <a:r>
              <a:rPr lang="en-GB" dirty="0"/>
              <a:t>Topic selections</a:t>
            </a:r>
          </a:p>
          <a:p>
            <a:r>
              <a:rPr lang="en-GB" dirty="0"/>
              <a:t>Draft our Final 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37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E1015-65A4-5898-F27B-306ED80E5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72" b="972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3C0B6-B947-E03A-C594-0490A096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52338"/>
            <a:ext cx="11548532" cy="4198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Think of your project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F9EF-78BA-AD64-DDE4-19AB03FF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733" y="4718033"/>
            <a:ext cx="10634738" cy="117503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653F-1E63-145A-DDCA-9FC07110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 </a:t>
            </a:r>
            <a:r>
              <a:rPr lang="en-GB" dirty="0" err="1"/>
              <a:t>tkinter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6BAB1-ED66-E44E-EF06-474C6AF46A89}"/>
              </a:ext>
            </a:extLst>
          </p:cNvPr>
          <p:cNvSpPr txBox="1"/>
          <p:nvPr/>
        </p:nvSpPr>
        <p:spPr>
          <a:xfrm>
            <a:off x="312821" y="2125579"/>
            <a:ext cx="116545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NOTEBOOK attribute:-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Notebook widget </a:t>
            </a:r>
            <a:r>
              <a:rPr lang="en-US" dirty="0"/>
              <a:t>allows you to select pages of contents by clicking on tabs</a:t>
            </a:r>
          </a:p>
          <a:p>
            <a:endParaRPr lang="en-US" dirty="0"/>
          </a:p>
          <a:p>
            <a:r>
              <a:rPr lang="en-US" dirty="0"/>
              <a:t>To create a Notebook widget, you use the </a:t>
            </a:r>
            <a:r>
              <a:rPr lang="en-US" dirty="0" err="1"/>
              <a:t>ttk.Notebook</a:t>
            </a:r>
            <a:r>
              <a:rPr lang="en-US" dirty="0"/>
              <a:t> class as follows:</a:t>
            </a:r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A81825-50D8-23F8-1E84-6BE03CAD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18" y="3204396"/>
            <a:ext cx="4762500" cy="60007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E37799B-15CC-EA47-9B24-AB48A9AB7A26}"/>
              </a:ext>
            </a:extLst>
          </p:cNvPr>
          <p:cNvGrpSpPr/>
          <p:nvPr/>
        </p:nvGrpSpPr>
        <p:grpSpPr>
          <a:xfrm>
            <a:off x="1690743" y="3617015"/>
            <a:ext cx="1541880" cy="1086120"/>
            <a:chOff x="1690743" y="3617015"/>
            <a:chExt cx="1541880" cy="10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64805E-2078-C3A2-2A00-E4F0523604D8}"/>
                    </a:ext>
                  </a:extLst>
                </p14:cNvPr>
                <p14:cNvContentPartPr/>
                <p14:nvPr/>
              </p14:nvContentPartPr>
              <p14:xfrm>
                <a:off x="1764543" y="3617015"/>
                <a:ext cx="1468080" cy="971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64805E-2078-C3A2-2A00-E4F0523604D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46903" y="3599015"/>
                  <a:ext cx="1503720" cy="10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46A1086-AFDF-0E59-CCF9-A6C23599CE9C}"/>
                    </a:ext>
                  </a:extLst>
                </p14:cNvPr>
                <p14:cNvContentPartPr/>
                <p14:nvPr/>
              </p14:nvContentPartPr>
              <p14:xfrm>
                <a:off x="1690743" y="4363295"/>
                <a:ext cx="244800" cy="339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46A1086-AFDF-0E59-CCF9-A6C23599CE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73103" y="4345295"/>
                  <a:ext cx="280440" cy="37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2BE06D-AE4B-87CA-7125-DDD3253263B2}"/>
              </a:ext>
            </a:extLst>
          </p:cNvPr>
          <p:cNvGrpSpPr/>
          <p:nvPr/>
        </p:nvGrpSpPr>
        <p:grpSpPr>
          <a:xfrm>
            <a:off x="3865863" y="3585335"/>
            <a:ext cx="626760" cy="921240"/>
            <a:chOff x="3865863" y="3585335"/>
            <a:chExt cx="626760" cy="92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12295A-399D-6CBB-ED12-4FC3CB7B8368}"/>
                    </a:ext>
                  </a:extLst>
                </p14:cNvPr>
                <p14:cNvContentPartPr/>
                <p14:nvPr/>
              </p14:nvContentPartPr>
              <p14:xfrm>
                <a:off x="3865863" y="3585335"/>
                <a:ext cx="618120" cy="882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12295A-399D-6CBB-ED12-4FC3CB7B83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47863" y="3567335"/>
                  <a:ext cx="653760" cy="9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E24C75-B1FD-DB02-4E29-0FF1FF09EABF}"/>
                    </a:ext>
                  </a:extLst>
                </p14:cNvPr>
                <p14:cNvContentPartPr/>
                <p14:nvPr/>
              </p14:nvContentPartPr>
              <p14:xfrm>
                <a:off x="4338903" y="4291655"/>
                <a:ext cx="153720" cy="214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E24C75-B1FD-DB02-4E29-0FF1FF09EA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1263" y="4274015"/>
                  <a:ext cx="18936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BF4BC5-E235-F709-E308-609174810EBD}"/>
                  </a:ext>
                </a:extLst>
              </p14:cNvPr>
              <p14:cNvContentPartPr/>
              <p14:nvPr/>
            </p14:nvContentPartPr>
            <p14:xfrm>
              <a:off x="2285463" y="5742815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BF4BC5-E235-F709-E308-609174810E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67823" y="572517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9725BA3-FC2F-86EA-862A-A5B552B9195A}"/>
              </a:ext>
            </a:extLst>
          </p:cNvPr>
          <p:cNvSpPr txBox="1"/>
          <p:nvPr/>
        </p:nvSpPr>
        <p:spPr>
          <a:xfrm>
            <a:off x="224589" y="4848634"/>
            <a:ext cx="11004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master: This is the parent widget of the notebook. Typically, it’s the main window.</a:t>
            </a:r>
          </a:p>
          <a:p>
            <a:r>
              <a:rPr lang="en-US" dirty="0"/>
              <a:t>**kw: This allows you to specify keyword arguments that control the appearance of the Notebook widget.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8426A5-7E4B-B613-A9F5-B4DB3787615C}"/>
              </a:ext>
            </a:extLst>
          </p:cNvPr>
          <p:cNvSpPr txBox="1"/>
          <p:nvPr/>
        </p:nvSpPr>
        <p:spPr>
          <a:xfrm>
            <a:off x="401051" y="691498"/>
            <a:ext cx="917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First, create a notebook widget whose parent is the root window: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A6A3D-2F77-BEFC-01AA-0CC4D089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61" y="1445293"/>
            <a:ext cx="3848100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455A2-3A79-A67B-90A0-C885AF7B4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859" y="1534328"/>
            <a:ext cx="2000250" cy="9334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C01B1A-14C1-2A1F-3ED8-90EED944FD22}"/>
              </a:ext>
            </a:extLst>
          </p:cNvPr>
          <p:cNvSpPr txBox="1"/>
          <p:nvPr/>
        </p:nvSpPr>
        <p:spPr>
          <a:xfrm>
            <a:off x="401051" y="2692840"/>
            <a:ext cx="767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Second, create two frames whose parent is the notebook: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FB1240-7487-4762-B070-B444EBF1E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61" y="3139332"/>
            <a:ext cx="4761499" cy="1664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DD8381-0F42-5EBA-BD28-F168FC04F2D7}"/>
              </a:ext>
            </a:extLst>
          </p:cNvPr>
          <p:cNvSpPr txBox="1"/>
          <p:nvPr/>
        </p:nvSpPr>
        <p:spPr>
          <a:xfrm>
            <a:off x="401051" y="5175266"/>
            <a:ext cx="7748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Third, add these frames to the notebook by using the add() method: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A9CC3C-9508-886C-82D1-0B85AAE89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61" y="5675964"/>
            <a:ext cx="5000625" cy="981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1CE872-F6EC-2B17-4BDE-FC8118522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2210" y="4856947"/>
            <a:ext cx="2269957" cy="180009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6BB516-AFC0-34F3-91C8-16AEAA21A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6195" y="3429380"/>
            <a:ext cx="1999661" cy="9327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072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70F82-FCD4-227A-B8F1-C7755EC66003}"/>
              </a:ext>
            </a:extLst>
          </p:cNvPr>
          <p:cNvSpPr txBox="1"/>
          <p:nvPr/>
        </p:nvSpPr>
        <p:spPr>
          <a:xfrm>
            <a:off x="577516" y="680207"/>
            <a:ext cx="551848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import </a:t>
            </a:r>
            <a:r>
              <a:rPr lang="en-GB" sz="1400" dirty="0" err="1"/>
              <a:t>tkinter</a:t>
            </a:r>
            <a:r>
              <a:rPr lang="en-GB" sz="1400" dirty="0"/>
              <a:t> as </a:t>
            </a:r>
            <a:r>
              <a:rPr lang="en-GB" sz="1400" dirty="0" err="1"/>
              <a:t>tk</a:t>
            </a:r>
            <a:endParaRPr lang="en-GB" sz="1400" dirty="0"/>
          </a:p>
          <a:p>
            <a:r>
              <a:rPr lang="en-GB" sz="1400" dirty="0"/>
              <a:t>from </a:t>
            </a:r>
            <a:r>
              <a:rPr lang="en-GB" sz="1400" dirty="0" err="1"/>
              <a:t>tkinter</a:t>
            </a:r>
            <a:r>
              <a:rPr lang="en-GB" sz="1400" dirty="0"/>
              <a:t> import </a:t>
            </a:r>
            <a:r>
              <a:rPr lang="en-GB" sz="1400" dirty="0" err="1"/>
              <a:t>ttk</a:t>
            </a:r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# root window</a:t>
            </a:r>
          </a:p>
          <a:p>
            <a:r>
              <a:rPr lang="en-GB" sz="1400" dirty="0"/>
              <a:t>root = </a:t>
            </a:r>
            <a:r>
              <a:rPr lang="en-GB" sz="1400" dirty="0" err="1"/>
              <a:t>tk.Tk</a:t>
            </a:r>
            <a:r>
              <a:rPr lang="en-GB" sz="1400" dirty="0"/>
              <a:t>()</a:t>
            </a:r>
          </a:p>
          <a:p>
            <a:r>
              <a:rPr lang="en-GB" sz="1400" dirty="0" err="1"/>
              <a:t>root.geometry</a:t>
            </a:r>
            <a:r>
              <a:rPr lang="en-GB" sz="1400" dirty="0"/>
              <a:t>('400x300')</a:t>
            </a:r>
          </a:p>
          <a:p>
            <a:r>
              <a:rPr lang="en-GB" sz="1400" dirty="0" err="1"/>
              <a:t>root.title</a:t>
            </a:r>
            <a:r>
              <a:rPr lang="en-GB" sz="1400" dirty="0"/>
              <a:t>('GARAGE')</a:t>
            </a:r>
          </a:p>
          <a:p>
            <a:endParaRPr lang="en-GB" sz="1400" dirty="0"/>
          </a:p>
          <a:p>
            <a:r>
              <a:rPr lang="en-GB" sz="1400" dirty="0">
                <a:solidFill>
                  <a:srgbClr val="FF0000"/>
                </a:solidFill>
              </a:rPr>
              <a:t># </a:t>
            </a:r>
            <a:r>
              <a:rPr lang="en-GB" sz="1400" dirty="0">
                <a:solidFill>
                  <a:srgbClr val="00B0F0"/>
                </a:solidFill>
              </a:rPr>
              <a:t>create a notebook</a:t>
            </a:r>
          </a:p>
          <a:p>
            <a:r>
              <a:rPr lang="en-GB" sz="1400" dirty="0">
                <a:solidFill>
                  <a:srgbClr val="FF0000"/>
                </a:solidFill>
              </a:rPr>
              <a:t>notebook = </a:t>
            </a:r>
            <a:r>
              <a:rPr lang="en-GB" sz="1400" dirty="0" err="1">
                <a:solidFill>
                  <a:srgbClr val="FF0000"/>
                </a:solidFill>
              </a:rPr>
              <a:t>ttk.Notebook</a:t>
            </a:r>
            <a:r>
              <a:rPr lang="en-GB" sz="1400" dirty="0">
                <a:solidFill>
                  <a:srgbClr val="FF0000"/>
                </a:solidFill>
              </a:rPr>
              <a:t>(root)</a:t>
            </a:r>
          </a:p>
          <a:p>
            <a:r>
              <a:rPr lang="en-GB" sz="1400" dirty="0" err="1">
                <a:solidFill>
                  <a:srgbClr val="FF0000"/>
                </a:solidFill>
              </a:rPr>
              <a:t>notebook.pack</a:t>
            </a:r>
            <a:r>
              <a:rPr lang="en-GB" sz="1400" dirty="0">
                <a:solidFill>
                  <a:srgbClr val="FF0000"/>
                </a:solidFill>
              </a:rPr>
              <a:t>(</a:t>
            </a:r>
            <a:r>
              <a:rPr lang="en-GB" sz="1400" dirty="0" err="1">
                <a:solidFill>
                  <a:srgbClr val="FF0000"/>
                </a:solidFill>
              </a:rPr>
              <a:t>pady</a:t>
            </a:r>
            <a:r>
              <a:rPr lang="en-GB" sz="1400" dirty="0">
                <a:solidFill>
                  <a:srgbClr val="FF0000"/>
                </a:solidFill>
              </a:rPr>
              <a:t>=10, expand=True)</a:t>
            </a:r>
          </a:p>
          <a:p>
            <a:endParaRPr lang="en-GB" sz="1400" dirty="0">
              <a:solidFill>
                <a:srgbClr val="FF0000"/>
              </a:solidFill>
            </a:endParaRPr>
          </a:p>
          <a:p>
            <a:r>
              <a:rPr lang="en-GB" sz="1400" dirty="0">
                <a:solidFill>
                  <a:srgbClr val="FF0000"/>
                </a:solidFill>
              </a:rPr>
              <a:t># </a:t>
            </a:r>
            <a:r>
              <a:rPr lang="en-GB" sz="1400" dirty="0">
                <a:solidFill>
                  <a:srgbClr val="00B0F0"/>
                </a:solidFill>
              </a:rPr>
              <a:t>create frames</a:t>
            </a:r>
          </a:p>
          <a:p>
            <a:r>
              <a:rPr lang="en-GB" sz="1400" dirty="0">
                <a:solidFill>
                  <a:srgbClr val="FF0000"/>
                </a:solidFill>
              </a:rPr>
              <a:t>frame1 = </a:t>
            </a:r>
            <a:r>
              <a:rPr lang="en-GB" sz="1400" dirty="0" err="1">
                <a:solidFill>
                  <a:srgbClr val="FF0000"/>
                </a:solidFill>
              </a:rPr>
              <a:t>ttk.Frame</a:t>
            </a:r>
            <a:r>
              <a:rPr lang="en-GB" sz="1400" dirty="0">
                <a:solidFill>
                  <a:srgbClr val="FF0000"/>
                </a:solidFill>
              </a:rPr>
              <a:t>(notebook, width=400, height=280)</a:t>
            </a:r>
          </a:p>
          <a:p>
            <a:r>
              <a:rPr lang="en-GB" sz="1400" dirty="0">
                <a:solidFill>
                  <a:srgbClr val="FF0000"/>
                </a:solidFill>
              </a:rPr>
              <a:t>frame2 = </a:t>
            </a:r>
            <a:r>
              <a:rPr lang="en-GB" sz="1400" dirty="0" err="1">
                <a:solidFill>
                  <a:srgbClr val="FF0000"/>
                </a:solidFill>
              </a:rPr>
              <a:t>ttk.Frame</a:t>
            </a:r>
            <a:r>
              <a:rPr lang="en-GB" sz="1400" dirty="0">
                <a:solidFill>
                  <a:srgbClr val="FF0000"/>
                </a:solidFill>
              </a:rPr>
              <a:t>(notebook, width=400, height=280)</a:t>
            </a:r>
          </a:p>
          <a:p>
            <a:endParaRPr lang="en-GB" sz="1400" dirty="0">
              <a:solidFill>
                <a:srgbClr val="FF0000"/>
              </a:solidFill>
            </a:endParaRPr>
          </a:p>
          <a:p>
            <a:r>
              <a:rPr lang="en-GB" sz="1400" dirty="0">
                <a:solidFill>
                  <a:srgbClr val="FF0000"/>
                </a:solidFill>
              </a:rPr>
              <a:t>frame1.pack(fill='both', expand=True)</a:t>
            </a:r>
          </a:p>
          <a:p>
            <a:r>
              <a:rPr lang="en-GB" sz="1400" dirty="0">
                <a:solidFill>
                  <a:srgbClr val="FF0000"/>
                </a:solidFill>
              </a:rPr>
              <a:t>frame2.pack(fill='both', expand=True)</a:t>
            </a:r>
          </a:p>
          <a:p>
            <a:endParaRPr lang="en-GB" sz="1400" dirty="0">
              <a:solidFill>
                <a:srgbClr val="FF0000"/>
              </a:solidFill>
            </a:endParaRPr>
          </a:p>
          <a:p>
            <a:r>
              <a:rPr lang="en-GB" sz="1400" dirty="0">
                <a:solidFill>
                  <a:srgbClr val="FF0000"/>
                </a:solidFill>
              </a:rPr>
              <a:t># </a:t>
            </a:r>
            <a:r>
              <a:rPr lang="en-GB" sz="1400" dirty="0">
                <a:solidFill>
                  <a:srgbClr val="00B0F0"/>
                </a:solidFill>
              </a:rPr>
              <a:t>add frames to notebook</a:t>
            </a:r>
          </a:p>
          <a:p>
            <a:endParaRPr lang="en-GB" sz="1400" dirty="0">
              <a:solidFill>
                <a:srgbClr val="FF0000"/>
              </a:solidFill>
            </a:endParaRPr>
          </a:p>
          <a:p>
            <a:r>
              <a:rPr lang="en-GB" sz="1400" dirty="0" err="1">
                <a:solidFill>
                  <a:srgbClr val="FF0000"/>
                </a:solidFill>
              </a:rPr>
              <a:t>notebook.add</a:t>
            </a:r>
            <a:r>
              <a:rPr lang="en-GB" sz="1400" dirty="0">
                <a:solidFill>
                  <a:srgbClr val="FF0000"/>
                </a:solidFill>
              </a:rPr>
              <a:t>(frame1, text='list of cars')</a:t>
            </a:r>
          </a:p>
          <a:p>
            <a:r>
              <a:rPr lang="en-GB" sz="1400" dirty="0" err="1">
                <a:solidFill>
                  <a:srgbClr val="FF0000"/>
                </a:solidFill>
              </a:rPr>
              <a:t>notebook.add</a:t>
            </a:r>
            <a:r>
              <a:rPr lang="en-GB" sz="1400" dirty="0">
                <a:solidFill>
                  <a:srgbClr val="FF0000"/>
                </a:solidFill>
              </a:rPr>
              <a:t>(frame2, text='Specification')</a:t>
            </a:r>
          </a:p>
          <a:p>
            <a:endParaRPr lang="en-GB" sz="1400" dirty="0">
              <a:solidFill>
                <a:srgbClr val="FF0000"/>
              </a:solidFill>
            </a:endParaRPr>
          </a:p>
          <a:p>
            <a:endParaRPr lang="en-GB" sz="1400" dirty="0"/>
          </a:p>
          <a:p>
            <a:r>
              <a:rPr lang="en-GB" sz="1400" dirty="0" err="1"/>
              <a:t>root.mainloop</a:t>
            </a:r>
            <a:r>
              <a:rPr lang="en-GB" sz="140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9457B-AF52-E501-D928-B57A842A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031" y="1566545"/>
            <a:ext cx="4694405" cy="37249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576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933996-BC17-C38D-6E61-85D85F5E9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Tkinter</a:t>
            </a:r>
            <a:r>
              <a:rPr lang="en-GB" dirty="0"/>
              <a:t> Object-Oriented Window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6D2E4A4-C88A-16D7-505B-5DFD33441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Explore the fundamental concepts of Object-Oriented Programming (OOP) in the Python programming language. Discover how to create and utilize objects, classes, and inheritance to write modular, maintainable, and scalable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02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1D730-1E3F-37C4-47A6-6EAE6ABCD4D9}"/>
              </a:ext>
            </a:extLst>
          </p:cNvPr>
          <p:cNvSpPr txBox="1"/>
          <p:nvPr/>
        </p:nvSpPr>
        <p:spPr>
          <a:xfrm>
            <a:off x="665747" y="911077"/>
            <a:ext cx="971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Enabling High-DP1 IN WINDOWS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8CB12-4E5B-D560-7DB8-95EB1229CCEA}"/>
              </a:ext>
            </a:extLst>
          </p:cNvPr>
          <p:cNvSpPr txBox="1"/>
          <p:nvPr/>
        </p:nvSpPr>
        <p:spPr>
          <a:xfrm>
            <a:off x="1058779" y="167467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try:</a:t>
            </a:r>
          </a:p>
          <a:p>
            <a:r>
              <a:rPr lang="en-US" dirty="0"/>
              <a:t>    from </a:t>
            </a:r>
            <a:r>
              <a:rPr lang="en-US" dirty="0" err="1"/>
              <a:t>ctypes</a:t>
            </a:r>
            <a:r>
              <a:rPr lang="en-US" dirty="0"/>
              <a:t> import </a:t>
            </a:r>
            <a:r>
              <a:rPr lang="en-US" dirty="0" err="1"/>
              <a:t>windll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windll.shcore.SetProcessDpiAwareness</a:t>
            </a:r>
            <a:r>
              <a:rPr lang="en-US" dirty="0"/>
              <a:t>(1)</a:t>
            </a:r>
          </a:p>
          <a:p>
            <a:r>
              <a:rPr lang="en-US" dirty="0"/>
              <a:t>except:</a:t>
            </a:r>
          </a:p>
          <a:p>
            <a:r>
              <a:rPr lang="en-US" dirty="0"/>
              <a:t>    pass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A660D-5783-19E0-3F71-D9BC86AAAEB6}"/>
              </a:ext>
            </a:extLst>
          </p:cNvPr>
          <p:cNvSpPr txBox="1"/>
          <p:nvPr/>
        </p:nvSpPr>
        <p:spPr>
          <a:xfrm>
            <a:off x="665747" y="4284929"/>
            <a:ext cx="11157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enable High DPI compatibility in Windows 10, you normally just have to add this: </a:t>
            </a:r>
            <a:r>
              <a:rPr lang="en-US" dirty="0">
                <a:solidFill>
                  <a:srgbClr val="00B0F0"/>
                </a:solidFill>
              </a:rPr>
              <a:t>in your project folder structure create a </a:t>
            </a:r>
            <a:r>
              <a:rPr lang="en-US" dirty="0" err="1">
                <a:solidFill>
                  <a:srgbClr val="00B0F0"/>
                </a:solidFill>
              </a:rPr>
              <a:t>py</a:t>
            </a:r>
            <a:r>
              <a:rPr lang="en-US" dirty="0">
                <a:solidFill>
                  <a:srgbClr val="00B0F0"/>
                </a:solidFill>
              </a:rPr>
              <a:t> file give a name windows. 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391B5-E967-5CFC-EC29-6CBD303FFC2D}"/>
              </a:ext>
            </a:extLst>
          </p:cNvPr>
          <p:cNvSpPr txBox="1"/>
          <p:nvPr/>
        </p:nvSpPr>
        <p:spPr>
          <a:xfrm>
            <a:off x="1058778" y="5694856"/>
            <a:ext cx="10860505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https://stackoverflow.com/questions/41315873/attempting-to-resolve-blurred-tkinter-text-scaling-on-windows-10-high-dpi-disp</a:t>
            </a:r>
          </a:p>
        </p:txBody>
      </p:sp>
    </p:spTree>
    <p:extLst>
      <p:ext uri="{BB962C8B-B14F-4D97-AF65-F5344CB8AC3E}">
        <p14:creationId xmlns:p14="http://schemas.microsoft.com/office/powerpoint/2010/main" val="3900822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9f13b9a-93ab-4fbd-9a86-d5c6692916ad"/>
</p:tagLst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202639"/>
      </a:dk2>
      <a:lt2>
        <a:srgbClr val="E8E2E5"/>
      </a:lt2>
      <a:accent1>
        <a:srgbClr val="2AB674"/>
      </a:accent1>
      <a:accent2>
        <a:srgbClr val="1DB4AC"/>
      </a:accent2>
      <a:accent3>
        <a:srgbClr val="339FDD"/>
      </a:accent3>
      <a:accent4>
        <a:srgbClr val="2146CB"/>
      </a:accent4>
      <a:accent5>
        <a:srgbClr val="5533DD"/>
      </a:accent5>
      <a:accent6>
        <a:srgbClr val="8A21CB"/>
      </a:accent6>
      <a:hlink>
        <a:srgbClr val="BF3F7B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91FA45321B64D822ED6E82C38EB1A" ma:contentTypeVersion="14" ma:contentTypeDescription="Create a new document." ma:contentTypeScope="" ma:versionID="b5b3386fc64ca5b9e7b327612b16a575">
  <xsd:schema xmlns:xsd="http://www.w3.org/2001/XMLSchema" xmlns:xs="http://www.w3.org/2001/XMLSchema" xmlns:p="http://schemas.microsoft.com/office/2006/metadata/properties" xmlns:ns2="48599711-1dfd-4b80-9bff-eaabfed60e16" xmlns:ns3="88a9a3a1-dd8d-4646-a855-63330a6a1a9b" targetNamespace="http://schemas.microsoft.com/office/2006/metadata/properties" ma:root="true" ma:fieldsID="831b72538abd4d43432bb14ce93cd5b6" ns2:_="" ns3:_="">
    <xsd:import namespace="48599711-1dfd-4b80-9bff-eaabfed60e16"/>
    <xsd:import namespace="88a9a3a1-dd8d-4646-a855-63330a6a1a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99711-1dfd-4b80-9bff-eaabfed60e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625bb35-d86d-4e33-ba88-75066c4267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9a3a1-dd8d-4646-a855-63330a6a1a9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01f8803-55c1-4b85-b517-f00a13c38c2a}" ma:internalName="TaxCatchAll" ma:showField="CatchAllData" ma:web="88a9a3a1-dd8d-4646-a855-63330a6a1a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8599711-1dfd-4b80-9bff-eaabfed60e16">
      <Terms xmlns="http://schemas.microsoft.com/office/infopath/2007/PartnerControls"/>
    </lcf76f155ced4ddcb4097134ff3c332f>
    <TaxCatchAll xmlns="88a9a3a1-dd8d-4646-a855-63330a6a1a9b" xsi:nil="true"/>
    <SharedWithUsers xmlns="88a9a3a1-dd8d-4646-a855-63330a6a1a9b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4CC4520-E00D-441E-B135-BFF5D3971372}"/>
</file>

<file path=customXml/itemProps2.xml><?xml version="1.0" encoding="utf-8"?>
<ds:datastoreItem xmlns:ds="http://schemas.openxmlformats.org/officeDocument/2006/customXml" ds:itemID="{BBE32770-6DCD-4124-A47D-8D6AAF19303A}"/>
</file>

<file path=customXml/itemProps3.xml><?xml version="1.0" encoding="utf-8"?>
<ds:datastoreItem xmlns:ds="http://schemas.openxmlformats.org/officeDocument/2006/customXml" ds:itemID="{8A4BD842-760C-4BCB-B343-CE3A55AD97F2}"/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2179</Words>
  <Application>Microsoft Office PowerPoint</Application>
  <PresentationFormat>Widescreen</PresentationFormat>
  <Paragraphs>289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Anton</vt:lpstr>
      <vt:lpstr>Aptos</vt:lpstr>
      <vt:lpstr>Arial</vt:lpstr>
      <vt:lpstr>Fira Sans</vt:lpstr>
      <vt:lpstr>Univers</vt:lpstr>
      <vt:lpstr>Univers Condensed</vt:lpstr>
      <vt:lpstr>Wingdings 2</vt:lpstr>
      <vt:lpstr>DividendVTI</vt:lpstr>
      <vt:lpstr>Tkinter 3</vt:lpstr>
      <vt:lpstr>Recap</vt:lpstr>
      <vt:lpstr>What we are learning Today</vt:lpstr>
      <vt:lpstr>Think of your project TITLE</vt:lpstr>
      <vt:lpstr>Advance tkinter</vt:lpstr>
      <vt:lpstr>PowerPoint Presentation</vt:lpstr>
      <vt:lpstr>PowerPoint Presentation</vt:lpstr>
      <vt:lpstr>Tkinter Object-Oriented Window</vt:lpstr>
      <vt:lpstr>PowerPoint Presentation</vt:lpstr>
      <vt:lpstr>Defining a Tkinter object-oriented window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3</dc:title>
  <dc:creator>Shaily Jain</dc:creator>
  <cp:lastModifiedBy>Shaily Jain</cp:lastModifiedBy>
  <cp:revision>1</cp:revision>
  <dcterms:created xsi:type="dcterms:W3CDTF">2024-04-18T12:44:38Z</dcterms:created>
  <dcterms:modified xsi:type="dcterms:W3CDTF">2024-04-22T19:19:04Z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0x010100BA191FA45321B64D822ED6E82C38EB1A</vt:lpwstr>
  </property>
  <property fmtid="{D5CDD505-2E9C-101B-9397-08002B2CF9AE}" pid="3" name="Order">
    <vt:r8>25600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