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Amrita </a:t>
          </a:r>
          <a:r>
            <a:rPr lang="en-US" dirty="0" err="1"/>
            <a:t>Neekhara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Chaitanya Kulkarni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Rajat Paliwal</a:t>
          </a:r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96B2D0C3-9C52-4AFE-9610-36C12E7001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Shubham </a:t>
          </a:r>
          <a:r>
            <a:rPr lang="en-US" dirty="0" err="1"/>
            <a:t>singh</a:t>
          </a:r>
          <a:r>
            <a:rPr lang="en-US" dirty="0"/>
            <a:t> </a:t>
          </a:r>
          <a:r>
            <a:rPr lang="en-US" dirty="0" err="1"/>
            <a:t>rawat</a:t>
          </a:r>
          <a:endParaRPr lang="en-US" dirty="0"/>
        </a:p>
      </dgm:t>
    </dgm:pt>
    <dgm:pt modelId="{40CFA5BE-29F8-47E8-9465-3615C4FCAC0E}" type="parTrans" cxnId="{3AD9B4E3-BEC6-4777-8683-F245BC53D9FE}">
      <dgm:prSet/>
      <dgm:spPr/>
      <dgm:t>
        <a:bodyPr/>
        <a:lstStyle/>
        <a:p>
          <a:endParaRPr lang="en-IN"/>
        </a:p>
      </dgm:t>
    </dgm:pt>
    <dgm:pt modelId="{7F468C38-C742-4D6D-88D5-030C7F1BF8FF}" type="sibTrans" cxnId="{3AD9B4E3-BEC6-4777-8683-F245BC53D9FE}">
      <dgm:prSet/>
      <dgm:spPr/>
      <dgm:t>
        <a:bodyPr/>
        <a:lstStyle/>
        <a:p>
          <a:endParaRPr lang="en-IN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 custScaleX="174138" custScaleY="177077"/>
      <dgm:spPr/>
    </dgm:pt>
    <dgm:pt modelId="{7C175B98-93F4-4D7C-BB95-1514AB879CD5}" type="pres">
      <dgm:prSet presAssocID="{40FC4FFE-8987-4A26-B7F4-8A516F18ADAE}" presName="iconRect" presStyleLbl="node1" presStyleIdx="0" presStyleCnt="4" custScaleX="263548" custScaleY="26354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 custLinFactNeighborX="798" custLinFactNeighborY="49269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 custScaleX="171821" custScaleY="174138"/>
      <dgm:spPr/>
    </dgm:pt>
    <dgm:pt modelId="{DB4CA7C4-FCA1-4127-B20A-2A5C031A3CF4}" type="pres">
      <dgm:prSet presAssocID="{49225C73-1633-42F1-AB3B-7CB183E5F8B8}" presName="iconRect" presStyleLbl="node1" presStyleIdx="1" presStyleCnt="4" custScaleX="257143" custScaleY="25714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 custLinFactNeighborX="-3191" custLinFactNeighborY="5075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FFABF07B-41F5-4620-B3A9-51F87C950A73}" type="pres">
      <dgm:prSet presAssocID="{96B2D0C3-9C52-4AFE-9610-36C12E700198}" presName="compNode" presStyleCnt="0"/>
      <dgm:spPr/>
    </dgm:pt>
    <dgm:pt modelId="{64C149FD-B135-4B65-B230-853E0F3786E4}" type="pres">
      <dgm:prSet presAssocID="{96B2D0C3-9C52-4AFE-9610-36C12E700198}" presName="iconBgRect" presStyleLbl="bgShp" presStyleIdx="2" presStyleCnt="4" custScaleX="169393" custScaleY="171821"/>
      <dgm:spPr/>
    </dgm:pt>
    <dgm:pt modelId="{5217913F-60CA-4010-B6A5-E47849760B19}" type="pres">
      <dgm:prSet presAssocID="{96B2D0C3-9C52-4AFE-9610-36C12E700198}" presName="iconRect" presStyleLbl="node1" presStyleIdx="2" presStyleCnt="4" custScaleX="249850" custScaleY="24985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162265F-8DC9-4BCE-BCFA-CC41C85A910A}" type="pres">
      <dgm:prSet presAssocID="{96B2D0C3-9C52-4AFE-9610-36C12E700198}" presName="spaceRect" presStyleCnt="0"/>
      <dgm:spPr/>
    </dgm:pt>
    <dgm:pt modelId="{E451031E-551D-4831-9B72-BE15F86D6AB0}" type="pres">
      <dgm:prSet presAssocID="{96B2D0C3-9C52-4AFE-9610-36C12E700198}" presName="textRect" presStyleLbl="revTx" presStyleIdx="2" presStyleCnt="4" custLinFactNeighborX="399" custLinFactNeighborY="51928">
        <dgm:presLayoutVars>
          <dgm:chMax val="1"/>
          <dgm:chPref val="1"/>
        </dgm:presLayoutVars>
      </dgm:prSet>
      <dgm:spPr/>
    </dgm:pt>
    <dgm:pt modelId="{EDCCFE39-E921-4819-95AF-4351937D89A0}" type="pres">
      <dgm:prSet presAssocID="{7F468C38-C742-4D6D-88D5-030C7F1BF8FF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3" presStyleCnt="4" custScaleX="163934" custScaleY="169393"/>
      <dgm:spPr/>
    </dgm:pt>
    <dgm:pt modelId="{39509775-983E-4110-B989-EE2CD6514BE0}" type="pres">
      <dgm:prSet presAssocID="{1C383F32-22E8-4F62-A3E0-BDC3D5F48992}" presName="iconRect" presStyleLbl="node1" presStyleIdx="3" presStyleCnt="4" custScaleX="243759" custScaleY="243759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3" presStyleCnt="4" custLinFactNeighborX="399" custLinFactNeighborY="5315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A9059B19-BBFE-4673-A601-ECBAE4D521AF}" type="presOf" srcId="{96B2D0C3-9C52-4AFE-9610-36C12E700198}" destId="{E451031E-551D-4831-9B72-BE15F86D6AB0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3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3AD9B4E3-BEC6-4777-8683-F245BC53D9FE}" srcId="{01A66772-F185-4D58-B8BB-E9370D7A7A2B}" destId="{96B2D0C3-9C52-4AFE-9610-36C12E700198}" srcOrd="2" destOrd="0" parTransId="{40CFA5BE-29F8-47E8-9465-3615C4FCAC0E}" sibTransId="{7F468C38-C742-4D6D-88D5-030C7F1BF8FF}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FA209AB4-19F3-4B80-9F6C-8A91D1EB549B}" type="presParOf" srcId="{50B3CE7C-E10B-4E23-BD93-03664997C932}" destId="{FFABF07B-41F5-4620-B3A9-51F87C950A73}" srcOrd="4" destOrd="0" presId="urn:microsoft.com/office/officeart/2018/5/layout/IconCircleLabelList"/>
    <dgm:cxn modelId="{A7E110C8-B319-48A0-BB13-1167FAFE0C47}" type="presParOf" srcId="{FFABF07B-41F5-4620-B3A9-51F87C950A73}" destId="{64C149FD-B135-4B65-B230-853E0F3786E4}" srcOrd="0" destOrd="0" presId="urn:microsoft.com/office/officeart/2018/5/layout/IconCircleLabelList"/>
    <dgm:cxn modelId="{0CA5E56A-6503-4BC4-A3FA-B697B1539BE1}" type="presParOf" srcId="{FFABF07B-41F5-4620-B3A9-51F87C950A73}" destId="{5217913F-60CA-4010-B6A5-E47849760B19}" srcOrd="1" destOrd="0" presId="urn:microsoft.com/office/officeart/2018/5/layout/IconCircleLabelList"/>
    <dgm:cxn modelId="{0D021D50-FBE0-4841-96E0-0724BEDE11FC}" type="presParOf" srcId="{FFABF07B-41F5-4620-B3A9-51F87C950A73}" destId="{7162265F-8DC9-4BCE-BCFA-CC41C85A910A}" srcOrd="2" destOrd="0" presId="urn:microsoft.com/office/officeart/2018/5/layout/IconCircleLabelList"/>
    <dgm:cxn modelId="{1614BED0-056F-474C-BB7A-D9D40C2839FB}" type="presParOf" srcId="{FFABF07B-41F5-4620-B3A9-51F87C950A73}" destId="{E451031E-551D-4831-9B72-BE15F86D6AB0}" srcOrd="3" destOrd="0" presId="urn:microsoft.com/office/officeart/2018/5/layout/IconCircleLabelList"/>
    <dgm:cxn modelId="{14E2FAAE-A9F6-48C4-9F28-72C331DAFB29}" type="presParOf" srcId="{50B3CE7C-E10B-4E23-BD93-03664997C932}" destId="{EDCCFE39-E921-4819-95AF-4351937D89A0}" srcOrd="5" destOrd="0" presId="urn:microsoft.com/office/officeart/2018/5/layout/IconCircleLabelList"/>
    <dgm:cxn modelId="{3A7F4DB9-1469-4F58-B633-24B7EEE084D1}" type="presParOf" srcId="{50B3CE7C-E10B-4E23-BD93-03664997C932}" destId="{ECFA770B-DE2C-4683-A038-58D0FE44BC27}" srcOrd="6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8083" y="1284250"/>
          <a:ext cx="2536342" cy="25791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95014" y="1472584"/>
          <a:ext cx="2202481" cy="22024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21446" y="4110486"/>
          <a:ext cx="23877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Amrita </a:t>
          </a:r>
          <a:r>
            <a:rPr lang="en-US" sz="2300" kern="1200" dirty="0" err="1"/>
            <a:t>Neekhara</a:t>
          </a:r>
          <a:endParaRPr lang="en-US" sz="2300" kern="1200" dirty="0"/>
        </a:p>
      </dsp:txBody>
      <dsp:txXfrm>
        <a:off x="121446" y="4110486"/>
        <a:ext cx="2387726" cy="720000"/>
      </dsp:txXfrm>
    </dsp:sp>
    <dsp:sp modelId="{BCD8CDD9-0C56-4401-ADB1-8B48DAB2C96F}">
      <dsp:nvSpPr>
        <dsp:cNvPr id="0" name=""/>
        <dsp:cNvSpPr/>
      </dsp:nvSpPr>
      <dsp:spPr>
        <a:xfrm>
          <a:off x="2982278" y="1294952"/>
          <a:ext cx="2502595" cy="25363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159098" y="1488646"/>
          <a:ext cx="2148954" cy="214895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963520" y="4110491"/>
          <a:ext cx="23877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Chaitanya Kulkarni</a:t>
          </a:r>
        </a:p>
      </dsp:txBody>
      <dsp:txXfrm>
        <a:off x="2963520" y="4110491"/>
        <a:ext cx="2387726" cy="720000"/>
      </dsp:txXfrm>
    </dsp:sp>
    <dsp:sp modelId="{64C149FD-B135-4B65-B230-853E0F3786E4}">
      <dsp:nvSpPr>
        <dsp:cNvPr id="0" name=""/>
        <dsp:cNvSpPr/>
      </dsp:nvSpPr>
      <dsp:spPr>
        <a:xfrm>
          <a:off x="5902725" y="1303388"/>
          <a:ext cx="2467231" cy="250259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7913F-60CA-4010-B6A5-E47849760B19}">
      <dsp:nvSpPr>
        <dsp:cNvPr id="0" name=""/>
        <dsp:cNvSpPr/>
      </dsp:nvSpPr>
      <dsp:spPr>
        <a:xfrm>
          <a:off x="6092337" y="1510683"/>
          <a:ext cx="2088006" cy="2088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1031E-551D-4831-9B72-BE15F86D6AB0}">
      <dsp:nvSpPr>
        <dsp:cNvPr id="0" name=""/>
        <dsp:cNvSpPr/>
      </dsp:nvSpPr>
      <dsp:spPr>
        <a:xfrm>
          <a:off x="5952005" y="4110492"/>
          <a:ext cx="23877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Shubham </a:t>
          </a:r>
          <a:r>
            <a:rPr lang="en-US" sz="2300" kern="1200" dirty="0" err="1"/>
            <a:t>singh</a:t>
          </a:r>
          <a:r>
            <a:rPr lang="en-US" sz="2300" kern="1200" dirty="0"/>
            <a:t> </a:t>
          </a:r>
          <a:r>
            <a:rPr lang="en-US" sz="2300" kern="1200" dirty="0" err="1"/>
            <a:t>rawat</a:t>
          </a:r>
          <a:endParaRPr lang="en-US" sz="2300" kern="1200" dirty="0"/>
        </a:p>
      </dsp:txBody>
      <dsp:txXfrm>
        <a:off x="5952005" y="4110492"/>
        <a:ext cx="2387726" cy="720000"/>
      </dsp:txXfrm>
    </dsp:sp>
    <dsp:sp modelId="{FF93E135-77D6-48A0-8871-9BC93D705D06}">
      <dsp:nvSpPr>
        <dsp:cNvPr id="0" name=""/>
        <dsp:cNvSpPr/>
      </dsp:nvSpPr>
      <dsp:spPr>
        <a:xfrm>
          <a:off x="8787812" y="1312230"/>
          <a:ext cx="2387719" cy="24672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963119" y="1527293"/>
          <a:ext cx="2037104" cy="203710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8797335" y="4110493"/>
          <a:ext cx="23877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Rajat Paliwal</a:t>
          </a:r>
        </a:p>
      </dsp:txBody>
      <dsp:txXfrm>
        <a:off x="8797335" y="4110493"/>
        <a:ext cx="238772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chshutt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Tech shuttle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 not us, who?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Mastermind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433763"/>
              </p:ext>
            </p:extLst>
          </p:nvPr>
        </p:nvGraphicFramePr>
        <p:xfrm>
          <a:off x="523783" y="1384917"/>
          <a:ext cx="11203619" cy="57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609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7E61857-081F-4968-8EC9-173BAE2B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picture containing food&#10;&#10;Description automatically generated">
            <a:extLst>
              <a:ext uri="{FF2B5EF4-FFF2-40B4-BE49-F238E27FC236}">
                <a16:creationId xmlns:a16="http://schemas.microsoft.com/office/drawing/2014/main" id="{0D4A6171-23B9-4F5B-B88E-55EA5EB57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770632"/>
            <a:ext cx="10058400" cy="2514600"/>
          </a:xfrm>
          <a:noFill/>
        </p:spPr>
      </p:pic>
    </p:spTree>
    <p:extLst>
      <p:ext uri="{BB962C8B-B14F-4D97-AF65-F5344CB8AC3E}">
        <p14:creationId xmlns:p14="http://schemas.microsoft.com/office/powerpoint/2010/main" val="267796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616B-45FB-4C39-A72A-BD22BB17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7FCF-BF92-4DEF-8871-60D86B9D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: </a:t>
            </a:r>
            <a:r>
              <a:rPr lang="en-IN" dirty="0">
                <a:hlinkClick r:id="rId2"/>
              </a:rPr>
              <a:t>https://github.com/techshuttle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845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SavonVTI</vt:lpstr>
      <vt:lpstr>Tech shuttle</vt:lpstr>
      <vt:lpstr>Mastermind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2020-05-09T14:56:20Z</dcterms:created>
  <dcterms:modified xsi:type="dcterms:W3CDTF">2020-05-09T15:47:41Z</dcterms:modified>
</cp:coreProperties>
</file>